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7" r:id="rId5"/>
    <p:sldMasterId id="2147484736" r:id="rId6"/>
    <p:sldMasterId id="2147484745" r:id="rId7"/>
    <p:sldMasterId id="2147484754" r:id="rId8"/>
    <p:sldMasterId id="2147484763" r:id="rId9"/>
  </p:sldMasterIdLst>
  <p:notesMasterIdLst>
    <p:notesMasterId r:id="rId70"/>
  </p:notesMasterIdLst>
  <p:handoutMasterIdLst>
    <p:handoutMasterId r:id="rId71"/>
  </p:handoutMasterIdLst>
  <p:sldIdLst>
    <p:sldId id="1747256517" r:id="rId10"/>
    <p:sldId id="1747256430" r:id="rId11"/>
    <p:sldId id="536" r:id="rId12"/>
    <p:sldId id="3252" r:id="rId13"/>
    <p:sldId id="290" r:id="rId14"/>
    <p:sldId id="1747256519" r:id="rId15"/>
    <p:sldId id="1747256424" r:id="rId16"/>
    <p:sldId id="326" r:id="rId17"/>
    <p:sldId id="3307" r:id="rId18"/>
    <p:sldId id="1747256485" r:id="rId19"/>
    <p:sldId id="1747256486" r:id="rId20"/>
    <p:sldId id="3264" r:id="rId21"/>
    <p:sldId id="1747256433" r:id="rId22"/>
    <p:sldId id="3390" r:id="rId23"/>
    <p:sldId id="3391" r:id="rId24"/>
    <p:sldId id="3392" r:id="rId25"/>
    <p:sldId id="1747256434" r:id="rId26"/>
    <p:sldId id="1747256435" r:id="rId27"/>
    <p:sldId id="3395" r:id="rId28"/>
    <p:sldId id="1747256436" r:id="rId29"/>
    <p:sldId id="3378" r:id="rId30"/>
    <p:sldId id="1747256437" r:id="rId31"/>
    <p:sldId id="1747256438" r:id="rId32"/>
    <p:sldId id="1747256439" r:id="rId33"/>
    <p:sldId id="1747256440" r:id="rId34"/>
    <p:sldId id="3440" r:id="rId35"/>
    <p:sldId id="1747256441" r:id="rId36"/>
    <p:sldId id="1747256442" r:id="rId37"/>
    <p:sldId id="1747256443" r:id="rId38"/>
    <p:sldId id="1747256444" r:id="rId39"/>
    <p:sldId id="1747256445" r:id="rId40"/>
    <p:sldId id="3339" r:id="rId41"/>
    <p:sldId id="3409" r:id="rId42"/>
    <p:sldId id="3410" r:id="rId43"/>
    <p:sldId id="3412" r:id="rId44"/>
    <p:sldId id="3413" r:id="rId45"/>
    <p:sldId id="1747256520" r:id="rId46"/>
    <p:sldId id="3447" r:id="rId47"/>
    <p:sldId id="1747256391" r:id="rId48"/>
    <p:sldId id="1747256392" r:id="rId49"/>
    <p:sldId id="1747256483" r:id="rId50"/>
    <p:sldId id="1747256394" r:id="rId51"/>
    <p:sldId id="1747256447" r:id="rId52"/>
    <p:sldId id="1747256521" r:id="rId53"/>
    <p:sldId id="1747256487" r:id="rId54"/>
    <p:sldId id="1747256488" r:id="rId55"/>
    <p:sldId id="1747256489" r:id="rId56"/>
    <p:sldId id="1747256490" r:id="rId57"/>
    <p:sldId id="1747256491" r:id="rId58"/>
    <p:sldId id="1747256506" r:id="rId59"/>
    <p:sldId id="1747256507" r:id="rId60"/>
    <p:sldId id="1747256508" r:id="rId61"/>
    <p:sldId id="1747256493" r:id="rId62"/>
    <p:sldId id="1747256509" r:id="rId63"/>
    <p:sldId id="1747256511" r:id="rId64"/>
    <p:sldId id="1747256512" r:id="rId65"/>
    <p:sldId id="1747256513" r:id="rId66"/>
    <p:sldId id="1747256514" r:id="rId67"/>
    <p:sldId id="1747256515" r:id="rId68"/>
    <p:sldId id="1747256516" r:id="rId69"/>
  </p:sldIdLst>
  <p:sldSz cx="12192000" cy="6858000"/>
  <p:notesSz cx="7315200" cy="9601200"/>
  <p:custDataLst>
    <p:tags r:id="rId72"/>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4128" userDrawn="1">
          <p15:clr>
            <a:srgbClr val="A4A3A4"/>
          </p15:clr>
        </p15:guide>
        <p15:guide id="2" orient="horz" pos="1008" userDrawn="1">
          <p15:clr>
            <a:srgbClr val="A4A3A4"/>
          </p15:clr>
        </p15:guide>
        <p15:guide id="3" orient="horz" pos="4032" userDrawn="1">
          <p15:clr>
            <a:srgbClr val="A4A3A4"/>
          </p15:clr>
        </p15:guide>
        <p15:guide id="4" orient="horz" pos="151" userDrawn="1">
          <p15:clr>
            <a:srgbClr val="A4A3A4"/>
          </p15:clr>
        </p15:guide>
        <p15:guide id="5" orient="horz" pos="258" userDrawn="1">
          <p15:clr>
            <a:srgbClr val="A4A3A4"/>
          </p15:clr>
        </p15:guide>
        <p15:guide id="6" orient="horz" pos="3912" userDrawn="1">
          <p15:clr>
            <a:srgbClr val="A4A3A4"/>
          </p15:clr>
        </p15:guide>
        <p15:guide id="8" pos="312" userDrawn="1">
          <p15:clr>
            <a:srgbClr val="A4A3A4"/>
          </p15:clr>
        </p15:guide>
        <p15:guide id="9" pos="7392" userDrawn="1">
          <p15:clr>
            <a:srgbClr val="A4A3A4"/>
          </p15:clr>
        </p15:guide>
        <p15:guide id="10" pos="3840" userDrawn="1">
          <p15:clr>
            <a:srgbClr val="A4A3A4"/>
          </p15:clr>
        </p15:guide>
        <p15:guide id="11" pos="456" userDrawn="1">
          <p15:clr>
            <a:srgbClr val="A4A3A4"/>
          </p15:clr>
        </p15:guide>
        <p15:guide id="12" pos="5112" userDrawn="1">
          <p15:clr>
            <a:srgbClr val="A4A3A4"/>
          </p15:clr>
        </p15:guide>
        <p15:guide id="13" pos="7233" userDrawn="1">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yn Gross" initials="TG" lastIdx="2" clrIdx="6"/>
  <p:cmAuthor id="2" name="Melanie Couton" initials="MAC" lastIdx="8" clrIdx="3"/>
  <p:cmAuthor id="3" name="ralfieri" initials="ra" lastIdx="2" clrIdx="8"/>
  <p:cmAuthor id="4" name="Megan Capel" initials="MC" lastIdx="23" clrIdx="0"/>
  <p:cmAuthor id="5" name="Andrew Bowser" initials="AB" lastIdx="8" clrIdx="2"/>
  <p:cmAuthor id="6" name="mcalloway" initials="mc" lastIdx="1" clrIdx="4"/>
  <p:cmAuthor id="7" name="agoldman" initials="a" lastIdx="4" clrIdx="9"/>
  <p:cmAuthor id="8" name="Devin Overbey" initials="DO" lastIdx="6" clrIdx="7"/>
  <p:cmAuthor id="9" name="Erik Brady" initials="EB" lastIdx="2" clrIdx="5"/>
  <p:cmAuthor id="10" name=" " initials="MAC" lastIdx="21" clrIdx="1"/>
  <p:cmAuthor id="11" name="alison.heintz@gmail.com" initials="a" lastIdx="3" clrIdx="10">
    <p:extLst>
      <p:ext uri="{19B8F6BF-5375-455C-9EA6-DF929625EA0E}">
        <p15:presenceInfo xmlns="" xmlns:p15="http://schemas.microsoft.com/office/powerpoint/2012/main" userId="1e1cc34837a9f52c" providerId="Windows Live"/>
      </p:ext>
    </p:extLst>
  </p:cmAuthor>
  <p:cmAuthor id="12" name="Taryn Gross" initials="MOU" lastIdx="102" clrIdx="11">
    <p:extLst>
      <p:ext uri="{19B8F6BF-5375-455C-9EA6-DF929625EA0E}">
        <p15:presenceInfo xmlns="" xmlns:p15="http://schemas.microsoft.com/office/powerpoint/2012/main" userId="Taryn Gross" providerId="None"/>
      </p:ext>
    </p:extLst>
  </p:cmAuthor>
  <p:cmAuthor id="13" name="Rachael Andrie" initials="RA" lastIdx="264" clrIdx="12">
    <p:extLst>
      <p:ext uri="{19B8F6BF-5375-455C-9EA6-DF929625EA0E}">
        <p15:presenceInfo xmlns="" xmlns:p15="http://schemas.microsoft.com/office/powerpoint/2012/main" userId="Rachael Andrie" providerId="None"/>
      </p:ext>
    </p:extLst>
  </p:cmAuthor>
  <p:cmAuthor id="14" name="Gordon Kelley" initials="GK" lastIdx="26" clrIdx="13">
    <p:extLst>
      <p:ext uri="{19B8F6BF-5375-455C-9EA6-DF929625EA0E}">
        <p15:presenceInfo xmlns="" xmlns:p15="http://schemas.microsoft.com/office/powerpoint/2012/main" userId="S::gkelley@clinicaloptions.com::7e3d11cf-7436-4611-80d7-51121a63678e" providerId="AD"/>
      </p:ext>
    </p:extLst>
  </p:cmAuthor>
  <p:cmAuthor id="15" name="Jennifer Eimers" initials="JE" lastIdx="49" clrIdx="14">
    <p:extLst>
      <p:ext uri="{19B8F6BF-5375-455C-9EA6-DF929625EA0E}">
        <p15:presenceInfo xmlns="" xmlns:p15="http://schemas.microsoft.com/office/powerpoint/2012/main" userId="S::jeimers@clinicaloptions.com::e496f3f7-6a48-4339-9b0c-9f426a43f948" providerId="AD"/>
      </p:ext>
    </p:extLst>
  </p:cmAuthor>
  <p:cmAuthor id="16" name="Rachael Andrie" initials="RA [2]" lastIdx="221" clrIdx="15">
    <p:extLst>
      <p:ext uri="{19B8F6BF-5375-455C-9EA6-DF929625EA0E}">
        <p15:presenceInfo xmlns="" xmlns:p15="http://schemas.microsoft.com/office/powerpoint/2012/main" userId="79583fc5c67eb9b0" providerId="Windows Live"/>
      </p:ext>
    </p:extLst>
  </p:cmAuthor>
  <p:cmAuthor id="17" name="Timothy Quill" initials="TQ" lastIdx="6" clrIdx="16">
    <p:extLst>
      <p:ext uri="{19B8F6BF-5375-455C-9EA6-DF929625EA0E}">
        <p15:presenceInfo xmlns="" xmlns:p15="http://schemas.microsoft.com/office/powerpoint/2012/main" userId="S::tquill@clinicaloptions.com::b1dc6efb-2995-45e7-a306-57a2c67aa886" providerId="AD"/>
      </p:ext>
    </p:extLst>
  </p:cmAuthor>
  <p:cmAuthor id="18" name="Andrea Boecler" initials="AB" lastIdx="13" clrIdx="17">
    <p:extLst>
      <p:ext uri="{19B8F6BF-5375-455C-9EA6-DF929625EA0E}">
        <p15:presenceInfo xmlns="" xmlns:p15="http://schemas.microsoft.com/office/powerpoint/2012/main" userId="Andrea Boecler" providerId="None"/>
      </p:ext>
    </p:extLst>
  </p:cmAuthor>
  <p:cmAuthor id="19" name="Kiran D. Mir-Hudgeons" initials="KDM" lastIdx="42" clrIdx="18">
    <p:extLst>
      <p:ext uri="{19B8F6BF-5375-455C-9EA6-DF929625EA0E}">
        <p15:presenceInfo xmlns="" xmlns:p15="http://schemas.microsoft.com/office/powerpoint/2012/main" userId="S::kmirhudgeons@clinicaloptions.com::988cb7e1-0640-4c3c-b602-3f8e18ce9544" providerId="AD"/>
      </p:ext>
    </p:extLst>
  </p:cmAuthor>
  <p:cmAuthor id="20" name="CLINICALOPTIONS\tquill" initials="C" lastIdx="13" clrIdx="19">
    <p:extLst>
      <p:ext uri="{19B8F6BF-5375-455C-9EA6-DF929625EA0E}">
        <p15:presenceInfo xmlns="" xmlns:p15="http://schemas.microsoft.com/office/powerpoint/2012/main" userId="CLINICALOPTIONS\tquill" providerId="None"/>
      </p:ext>
    </p:extLst>
  </p:cmAuthor>
  <p:cmAuthor id="21" name="Melanie Couton" initials="MC" lastIdx="10" clrIdx="20">
    <p:extLst>
      <p:ext uri="{19B8F6BF-5375-455C-9EA6-DF929625EA0E}">
        <p15:presenceInfo xmlns="" xmlns:p15="http://schemas.microsoft.com/office/powerpoint/2012/main" userId="7aa0d5ecb0ba776d" providerId="Windows Live"/>
      </p:ext>
    </p:extLst>
  </p:cmAuthor>
  <p:cmAuthor id="22" name="aboecler@clinicaloptions.com" initials="a" lastIdx="1" clrIdx="21">
    <p:extLst>
      <p:ext uri="{19B8F6BF-5375-455C-9EA6-DF929625EA0E}">
        <p15:presenceInfo xmlns="" xmlns:p15="http://schemas.microsoft.com/office/powerpoint/2012/main" userId="aboecler@clinicaloptions.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23B"/>
    <a:srgbClr val="033453"/>
    <a:srgbClr val="CDCDCF"/>
    <a:srgbClr val="656569"/>
    <a:srgbClr val="682E74"/>
    <a:srgbClr val="A50021"/>
    <a:srgbClr val="E1471D"/>
    <a:srgbClr val="015873"/>
    <a:srgbClr val="046376"/>
    <a:srgbClr val="0137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50" autoAdjust="0"/>
    <p:restoredTop sz="82080" autoAdjust="0"/>
  </p:normalViewPr>
  <p:slideViewPr>
    <p:cSldViewPr snapToGrid="0" showGuides="1">
      <p:cViewPr varScale="1">
        <p:scale>
          <a:sx n="59" d="100"/>
          <a:sy n="59" d="100"/>
        </p:scale>
        <p:origin x="-1026" y="-90"/>
      </p:cViewPr>
      <p:guideLst>
        <p:guide orient="horz" pos="4128"/>
        <p:guide orient="horz" pos="1008"/>
        <p:guide orient="horz" pos="4032"/>
        <p:guide orient="horz" pos="151"/>
        <p:guide orient="horz" pos="258"/>
        <p:guide orient="horz" pos="3912"/>
        <p:guide pos="312"/>
        <p:guide pos="7392"/>
        <p:guide pos="3840"/>
        <p:guide pos="456"/>
        <p:guide pos="5112"/>
        <p:guide pos="7233"/>
      </p:guideLst>
    </p:cSldViewPr>
  </p:slideViewPr>
  <p:outlineViewPr>
    <p:cViewPr>
      <p:scale>
        <a:sx n="33" d="100"/>
        <a:sy n="33" d="100"/>
      </p:scale>
      <p:origin x="0" y="-23128"/>
    </p:cViewPr>
    <p:sldLst>
      <p:sld r:id="rId1" collapse="1"/>
    </p:sldLst>
  </p:outlineViewPr>
  <p:notesTextViewPr>
    <p:cViewPr>
      <p:scale>
        <a:sx n="100" d="100"/>
        <a:sy n="100" d="100"/>
      </p:scale>
      <p:origin x="0" y="0"/>
    </p:cViewPr>
  </p:notesTextViewPr>
  <p:sorterViewPr>
    <p:cViewPr>
      <p:scale>
        <a:sx n="120" d="100"/>
        <a:sy n="120" d="100"/>
      </p:scale>
      <p:origin x="0" y="-15636"/>
    </p:cViewPr>
  </p:sorterViewPr>
  <p:notesViewPr>
    <p:cSldViewPr snapToGrid="0" showGuides="1">
      <p:cViewPr varScale="1">
        <p:scale>
          <a:sx n="88" d="100"/>
          <a:sy n="88" d="100"/>
        </p:scale>
        <p:origin x="-3750" y="-120"/>
      </p:cViewPr>
      <p:guideLst>
        <p:guide orient="horz" pos="3024"/>
        <p:guide pos="2304"/>
      </p:guideLst>
    </p:cSldViewPr>
  </p:notesViewPr>
  <p:gridSpacing cx="39014400" cy="390144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theme" Target="theme/theme1.xml"/><Relationship Id="rId7" Type="http://schemas.openxmlformats.org/officeDocument/2006/relationships/slideMaster" Target="slideMasters/slideMaster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_al__ma_Sayfas_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pieChart>
        <c:varyColors val="1"/>
        <c:ser>
          <c:idx val="0"/>
          <c:order val="0"/>
          <c:tx>
            <c:strRef>
              <c:f>Sheet1!$B$1</c:f>
              <c:strCache>
                <c:ptCount val="1"/>
                <c:pt idx="0">
                  <c:v>Sales</c:v>
                </c:pt>
              </c:strCache>
            </c:strRef>
          </c:tx>
          <c:spPr>
            <a:ln>
              <a:solidFill>
                <a:schemeClr val="bg2">
                  <a:lumMod val="10000"/>
                </a:schemeClr>
              </a:solidFill>
            </a:ln>
          </c:spPr>
          <c:dPt>
            <c:idx val="0"/>
            <c:spPr>
              <a:solidFill>
                <a:schemeClr val="accent1"/>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1-B484-49CA-8FE2-7CBCE11CD1B2}"/>
              </c:ext>
            </c:extLst>
          </c:dPt>
          <c:dPt>
            <c:idx val="1"/>
            <c:spPr>
              <a:solidFill>
                <a:schemeClr val="accent3"/>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3-B484-49CA-8FE2-7CBCE11CD1B2}"/>
              </c:ext>
            </c:extLst>
          </c:dPt>
          <c:dPt>
            <c:idx val="2"/>
            <c:spPr>
              <a:solidFill>
                <a:schemeClr val="accent4"/>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5-B484-49CA-8FE2-7CBCE11CD1B2}"/>
              </c:ext>
            </c:extLst>
          </c:dPt>
          <c:dPt>
            <c:idx val="3"/>
            <c:spPr>
              <a:solidFill>
                <a:schemeClr val="accent5"/>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7-B484-49CA-8FE2-7CBCE11CD1B2}"/>
              </c:ext>
            </c:extLst>
          </c:dPt>
          <c:dPt>
            <c:idx val="4"/>
            <c:spPr>
              <a:solidFill>
                <a:schemeClr val="tx2">
                  <a:lumMod val="90000"/>
                </a:schemeClr>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9-B484-49CA-8FE2-7CBCE11CD1B2}"/>
              </c:ext>
            </c:extLst>
          </c:dPt>
          <c:dPt>
            <c:idx val="5"/>
            <c:spPr>
              <a:solidFill>
                <a:schemeClr val="accent6"/>
              </a:solidFill>
              <a:ln w="19050">
                <a:solidFill>
                  <a:schemeClr val="bg2">
                    <a:lumMod val="10000"/>
                  </a:schemeClr>
                </a:solidFill>
              </a:ln>
              <a:effectLst/>
            </c:spPr>
            <c:extLst xmlns:c16r2="http://schemas.microsoft.com/office/drawing/2015/06/chart">
              <c:ext xmlns:c16="http://schemas.microsoft.com/office/drawing/2014/chart" uri="{C3380CC4-5D6E-409C-BE32-E72D297353CC}">
                <c16:uniqueId val="{0000000B-B484-49CA-8FE2-7CBCE11CD1B2}"/>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47</c:v>
                </c:pt>
                <c:pt idx="1">
                  <c:v>23</c:v>
                </c:pt>
                <c:pt idx="2">
                  <c:v>12</c:v>
                </c:pt>
                <c:pt idx="3">
                  <c:v>13</c:v>
                </c:pt>
                <c:pt idx="4">
                  <c:v>3</c:v>
                </c:pt>
                <c:pt idx="5">
                  <c:v>2</c:v>
                </c:pt>
              </c:numCache>
            </c:numRef>
          </c:val>
          <c:extLst xmlns:c16r2="http://schemas.microsoft.com/office/drawing/2015/06/chart">
            <c:ext xmlns:c16="http://schemas.microsoft.com/office/drawing/2014/chart" uri="{C3380CC4-5D6E-409C-BE32-E72D297353CC}">
              <c16:uniqueId val="{0000000C-B484-49CA-8FE2-7CBCE11CD1B2}"/>
            </c:ext>
          </c:extLst>
        </c:ser>
        <c:firstSliceAng val="0"/>
      </c:pieChart>
      <c:spPr>
        <a:noFill/>
        <a:ln>
          <a:noFill/>
        </a:ln>
        <a:effectLst/>
      </c:spPr>
    </c:plotArea>
    <c:plotVisOnly val="1"/>
    <c:dispBlanksAs val="zero"/>
  </c:chart>
  <c:spPr>
    <a:noFill/>
    <a:ln>
      <a:noFill/>
    </a:ln>
    <a:effectLst/>
  </c:spPr>
  <c:txPr>
    <a:bodyPr/>
    <a:lstStyle/>
    <a:p>
      <a:pPr>
        <a:defRPr/>
      </a:pPr>
      <a:endParaRPr lang="tr-TR"/>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0.56584</cdr:x>
      <cdr:y>0.36448</cdr:y>
    </cdr:from>
    <cdr:to>
      <cdr:x>0.75914</cdr:x>
      <cdr:y>0.4981</cdr:y>
    </cdr:to>
    <cdr:sp macro="" textlink="">
      <cdr:nvSpPr>
        <cdr:cNvPr id="2" name="TextBox 1">
          <a:extLst xmlns:a="http://schemas.openxmlformats.org/drawingml/2006/main">
            <a:ext uri="{FF2B5EF4-FFF2-40B4-BE49-F238E27FC236}">
              <a16:creationId xmlns="" xmlns:a16="http://schemas.microsoft.com/office/drawing/2014/main" id="{89B7426B-5C4C-4B75-9A60-913A7C0A2AB7}"/>
            </a:ext>
          </a:extLst>
        </cdr:cNvPr>
        <cdr:cNvSpPr txBox="1"/>
      </cdr:nvSpPr>
      <cdr:spPr>
        <a:xfrm xmlns:a="http://schemas.openxmlformats.org/drawingml/2006/main">
          <a:off x="2150384" y="923425"/>
          <a:ext cx="73462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buNone/>
          </a:pPr>
          <a:r>
            <a:rPr lang="en-US" sz="1600" b="1" dirty="0">
              <a:solidFill>
                <a:schemeClr val="tx1"/>
              </a:solidFill>
              <a:latin typeface="Calibri" panose="020F0502020204030204" pitchFamily="34" charset="0"/>
            </a:rPr>
            <a:t>47%</a:t>
          </a:r>
        </a:p>
      </cdr:txBody>
    </cdr:sp>
  </cdr:relSizeAnchor>
  <cdr:relSizeAnchor xmlns:cdr="http://schemas.openxmlformats.org/drawingml/2006/chartDrawing">
    <cdr:from>
      <cdr:x>0.34823</cdr:x>
      <cdr:y>0.67791</cdr:y>
    </cdr:from>
    <cdr:to>
      <cdr:x>0.49088</cdr:x>
      <cdr:y>0.81154</cdr:y>
    </cdr:to>
    <cdr:sp macro="" textlink="">
      <cdr:nvSpPr>
        <cdr:cNvPr id="3" name="TextBox 1">
          <a:extLst xmlns:a="http://schemas.openxmlformats.org/drawingml/2006/main">
            <a:ext uri="{FF2B5EF4-FFF2-40B4-BE49-F238E27FC236}">
              <a16:creationId xmlns="" xmlns:a16="http://schemas.microsoft.com/office/drawing/2014/main" id="{7F5EA94B-2523-4948-B5DF-497BDB970358}"/>
            </a:ext>
          </a:extLst>
        </cdr:cNvPr>
        <cdr:cNvSpPr txBox="1"/>
      </cdr:nvSpPr>
      <cdr:spPr>
        <a:xfrm xmlns:a="http://schemas.openxmlformats.org/drawingml/2006/main">
          <a:off x="1323394" y="1717528"/>
          <a:ext cx="542136"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1600" b="1" dirty="0">
              <a:solidFill>
                <a:schemeClr val="tx1"/>
              </a:solidFill>
              <a:latin typeface="Calibri" panose="020F0502020204030204" pitchFamily="34" charset="0"/>
            </a:rPr>
            <a:t>23%</a:t>
          </a:r>
        </a:p>
      </cdr:txBody>
    </cdr:sp>
  </cdr:relSizeAnchor>
  <cdr:relSizeAnchor xmlns:cdr="http://schemas.openxmlformats.org/drawingml/2006/chartDrawing">
    <cdr:from>
      <cdr:x>0.25512</cdr:x>
      <cdr:y>0.42328</cdr:y>
    </cdr:from>
    <cdr:to>
      <cdr:x>0.39777</cdr:x>
      <cdr:y>0.55691</cdr:y>
    </cdr:to>
    <cdr:sp macro="" textlink="">
      <cdr:nvSpPr>
        <cdr:cNvPr id="4" name="TextBox 1">
          <a:extLst xmlns:a="http://schemas.openxmlformats.org/drawingml/2006/main">
            <a:ext uri="{FF2B5EF4-FFF2-40B4-BE49-F238E27FC236}">
              <a16:creationId xmlns="" xmlns:a16="http://schemas.microsoft.com/office/drawing/2014/main" id="{7F5EA94B-2523-4948-B5DF-497BDB970358}"/>
            </a:ext>
          </a:extLst>
        </cdr:cNvPr>
        <cdr:cNvSpPr txBox="1"/>
      </cdr:nvSpPr>
      <cdr:spPr>
        <a:xfrm xmlns:a="http://schemas.openxmlformats.org/drawingml/2006/main">
          <a:off x="969544" y="1072407"/>
          <a:ext cx="542136"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1600" b="1" dirty="0">
              <a:solidFill>
                <a:schemeClr val="tx1"/>
              </a:solidFill>
              <a:latin typeface="Calibri" panose="020F0502020204030204" pitchFamily="34" charset="0"/>
            </a:rPr>
            <a:t>12%</a:t>
          </a:r>
        </a:p>
      </cdr:txBody>
    </cdr:sp>
  </cdr:relSizeAnchor>
  <cdr:relSizeAnchor xmlns:cdr="http://schemas.openxmlformats.org/drawingml/2006/chartDrawing">
    <cdr:from>
      <cdr:x>0.30218</cdr:x>
      <cdr:y>0.22176</cdr:y>
    </cdr:from>
    <cdr:to>
      <cdr:x>0.44483</cdr:x>
      <cdr:y>0.35539</cdr:y>
    </cdr:to>
    <cdr:sp macro="" textlink="">
      <cdr:nvSpPr>
        <cdr:cNvPr id="5" name="TextBox 1">
          <a:extLst xmlns:a="http://schemas.openxmlformats.org/drawingml/2006/main">
            <a:ext uri="{FF2B5EF4-FFF2-40B4-BE49-F238E27FC236}">
              <a16:creationId xmlns="" xmlns:a16="http://schemas.microsoft.com/office/drawing/2014/main" id="{9F586CC4-7E81-405A-B8BC-9E7AEAB4B527}"/>
            </a:ext>
          </a:extLst>
        </cdr:cNvPr>
        <cdr:cNvSpPr txBox="1"/>
      </cdr:nvSpPr>
      <cdr:spPr>
        <a:xfrm xmlns:a="http://schemas.openxmlformats.org/drawingml/2006/main">
          <a:off x="1148388" y="561843"/>
          <a:ext cx="542136"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buNone/>
          </a:pPr>
          <a:r>
            <a:rPr lang="en-US" sz="1600" b="1" dirty="0">
              <a:latin typeface="Calibri" panose="020F0502020204030204" pitchFamily="34" charset="0"/>
            </a:rPr>
            <a:t>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 xmlns:a16="http://schemas.microsoft.com/office/drawing/2014/main" id="{E716B656-43AE-41BF-A9E6-BDC9338EEE7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A101DA4B-1035-4FD7-BAE8-D36163A25DF6}" type="slidenum">
              <a:rPr lang="en-US" altLang="en-US"/>
              <a:pPr>
                <a:defRPr/>
              </a:pPr>
              <a:t>‹#›</a:t>
            </a:fld>
            <a:endParaRPr lang="en-US" altLang="en-US" dirty="0"/>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FCE45961-8EBC-4ABB-A06F-A2AB0FB7282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a:extLst>
              <a:ext uri="{FF2B5EF4-FFF2-40B4-BE49-F238E27FC236}">
                <a16:creationId xmlns="" xmlns:a16="http://schemas.microsoft.com/office/drawing/2014/main" id="{69A9B635-F3A6-4A6C-A2A7-3BE84F317E1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a:extLst>
              <a:ext uri="{FF2B5EF4-FFF2-40B4-BE49-F238E27FC236}">
                <a16:creationId xmlns="" xmlns:a16="http://schemas.microsoft.com/office/drawing/2014/main" id="{3F91814F-6E8B-4495-875C-BBC65746A25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5" name="Rectangle 5">
            <a:extLst>
              <a:ext uri="{FF2B5EF4-FFF2-40B4-BE49-F238E27FC236}">
                <a16:creationId xmlns="" xmlns:a16="http://schemas.microsoft.com/office/drawing/2014/main" id="{3575FA76-5996-41B2-807C-74C521B1881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 xmlns:a16="http://schemas.microsoft.com/office/drawing/2014/main" id="{EE30801C-5D2D-4989-97AF-1BB6980EDA53}"/>
              </a:ext>
            </a:extLst>
          </p:cNvPr>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a:extLst>
              <a:ext uri="{FF2B5EF4-FFF2-40B4-BE49-F238E27FC236}">
                <a16:creationId xmlns="" xmlns:a16="http://schemas.microsoft.com/office/drawing/2014/main" id="{83D8BBC4-4244-4B4D-899A-EE5002DAC7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2FB72F01-6714-4A31-8C22-8E0F1B091B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438917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80000"/>
              </a:lnSpc>
              <a:spcBef>
                <a:spcPts val="238"/>
              </a:spcBef>
              <a:spcAft>
                <a:spcPct val="0"/>
              </a:spcAft>
              <a:buClrTx/>
              <a:buSzTx/>
              <a:buFont typeface="Arial" panose="020B0604020202020204" pitchFamily="34" charset="0"/>
              <a:buNone/>
              <a:tabLst/>
              <a:defRPr/>
            </a:pPr>
            <a:r>
              <a:rPr lang="en-US" i="1" dirty="0"/>
              <a:t>bTMB, blood-based tumor mutation burden; CP/ET, carboplatin/etoposide; ECOG, Eastern Cooperative Oncology Group; ITT, intention-to-treat; PS, performance status.</a:t>
            </a:r>
            <a:endParaRPr lang="en-US" altLang="en-US" sz="1200" i="1"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C6543-AB64-E140-9ECE-74EFAE5B5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 xmlns:p14="http://schemas.microsoft.com/office/powerpoint/2010/main" val="287270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AEs, adverse events; CP/ET, carboplatin/etoposide.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C6543-AB64-E140-9ECE-74EFAE5B5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 xmlns:p14="http://schemas.microsoft.com/office/powerpoint/2010/main" val="130631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a:t>AUC, area under the concentration curve; EP, etoposide plus platinum chemotherapy; PCI, prophylactic cranial irradiation; PD, progressive disease; PRO, patient-reported outcome; </a:t>
            </a:r>
            <a:r>
              <a:rPr lang="en-US" i="1" dirty="0"/>
              <a:t>PS, performance status; RECIST, Response Evaluation Criteria in Solid Tumors; SCLC, small-cell lung cancer; WHO, World Health Organization.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428193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D, durvalumab; EP, etoposide plus platinum chemotherapy</a:t>
            </a:r>
            <a:r>
              <a:rPr lang="en-US" i="1"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26563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AJCC, American Joint Committee on Cancer; </a:t>
            </a:r>
            <a:r>
              <a:rPr lang="en-US" sz="1200" i="1" dirty="0"/>
              <a:t>CNS, central nervous system; D, durvalumab; EP, etoposide plus platinum chemotherapy</a:t>
            </a:r>
            <a:r>
              <a:rPr lang="en-US" i="1" dirty="0"/>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31135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D, durvalumab; EP, etoposide plus platinum chemotherapy</a:t>
            </a:r>
            <a:r>
              <a:rPr lang="en-US" i="1"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418703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D, durvalumab; EP, etoposide plus platinum chemotherapy; T, tremelimumab.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7941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D, </a:t>
            </a:r>
            <a:r>
              <a:rPr lang="en-US" sz="1200" i="1" dirty="0" err="1"/>
              <a:t>durvalumab</a:t>
            </a:r>
            <a:r>
              <a:rPr lang="en-US" sz="1200" i="1" dirty="0"/>
              <a:t>; EP, etoposide plus platinum chemotherapy; T, </a:t>
            </a:r>
            <a:r>
              <a:rPr lang="en-US" sz="1200" i="1" dirty="0" err="1"/>
              <a:t>tremelimumab</a:t>
            </a:r>
            <a:r>
              <a:rPr lang="en-US" sz="1200" i="1"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411879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AE, adverse event; d/c, discontinuation; EP, etoposide plus platinum chemotherapy; MOA, mechanism of action.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177353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AUC, area under the concentration curve; BICR, blinded independent central review; CT, chemotherapy; DoR, duration of response; ECOG, Eastern Cooperative Oncology Group; FA, final analysis; IA2, second interim analysis; LDH, lactate dehydrogenase; PCI, prophylactic cranial irradiation; PS, performance status; RECIST, Response Evaluation Criteria in Solid Tumors; SCLC, small-cell lung cancer; ULN, upper limit of normal.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4742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CMV, cisplatin/methotrexate/vinblastine; </a:t>
            </a:r>
            <a:r>
              <a:rPr lang="en-US" sz="1200" b="0" i="1" dirty="0">
                <a:solidFill>
                  <a:schemeClr val="bg2">
                    <a:lumMod val="10000"/>
                  </a:schemeClr>
                </a:solidFill>
              </a:rPr>
              <a:t>CAV, cyclophosphamide/doxorubicin/vincristine</a:t>
            </a:r>
            <a:r>
              <a:rPr lang="en-US" i="1" dirty="0"/>
              <a:t>; EP, etoposide/cisplatin.</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a:t>
            </a:fld>
            <a:endParaRPr lang="en-US" altLang="en-US" dirty="0"/>
          </a:p>
        </p:txBody>
      </p:sp>
    </p:spTree>
    <p:extLst>
      <p:ext uri="{BB962C8B-B14F-4D97-AF65-F5344CB8AC3E}">
        <p14:creationId xmlns="" xmlns:p14="http://schemas.microsoft.com/office/powerpoint/2010/main" val="3765843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EP, etoposide plus platinum chemotherapy; ITT, intention-to-treat; Pembro, pembrolizumab.</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5343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EP, etoposide plus platinum chemotherapy; ITT, intention-to-treat; Pembro, pembrolizumab.</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89302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CPS, combined positive score; ECOG, Eastern Cooperative Oncology Group; EP, etoposide plus platinum chemotherapy; ITT, intention-to-treat; LDH, lactate dehydrogenase; Pembro, pembrolizumab; PS, performance status; ULN, upper limit of normal.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889948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d/c, discontinuation; EP, etoposide plus platinum chemotherapy; Pembro, pembrolizumab; tx, treatment.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090191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AE, adverse event; d/c, discontinuation; EP, etoposide plus platinum chemotherapy; Pembro, pembrolizumab; tx, treatment.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550667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AUC, area under the concentration curve; ECOG, Eastern Cooperative Oncology Group; ES, extensive-stage; LDH, lactate dehydrogenase; PD, progressive disease; PS, performance status; SCLC, small-cell lung cancer; ULN, upper limit of normal.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53613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 cisplatin or carboplatin + etoposide.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733808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 </a:t>
            </a:r>
            <a:r>
              <a:rPr lang="en-US" sz="1200" i="1" dirty="0">
                <a:latin typeface="Calibri" panose="020F0502020204030204" pitchFamily="34" charset="0"/>
                <a:cs typeface="Calibri" panose="020F0502020204030204" pitchFamily="34" charset="0"/>
              </a:rPr>
              <a:t>cisplatin or carboplatin</a:t>
            </a:r>
            <a:r>
              <a:rPr lang="en-US" sz="1200" b="0" i="1" dirty="0">
                <a:latin typeface="Calibri" panose="020F0502020204030204" pitchFamily="34" charset="0"/>
                <a:cs typeface="Calibri" panose="020F0502020204030204" pitchFamily="34" charset="0"/>
              </a:rPr>
              <a:t> plus e</a:t>
            </a:r>
            <a:r>
              <a:rPr lang="en-US" sz="1200" i="1" dirty="0">
                <a:latin typeface="Calibri" panose="020F0502020204030204" pitchFamily="34" charset="0"/>
                <a:cs typeface="Calibri" panose="020F0502020204030204" pitchFamily="34" charset="0"/>
              </a:rPr>
              <a:t>toposide; </a:t>
            </a:r>
            <a:r>
              <a:rPr lang="en-US" i="1" dirty="0"/>
              <a:t>ITT, intention-to-treat; Nivo, nivolumab.</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657128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AE, adverse event; CE, </a:t>
            </a:r>
            <a:r>
              <a:rPr lang="en-US" sz="1200" i="1" dirty="0">
                <a:latin typeface="Calibri" panose="020F0502020204030204" pitchFamily="34" charset="0"/>
                <a:cs typeface="Calibri" panose="020F0502020204030204" pitchFamily="34" charset="0"/>
              </a:rPr>
              <a:t>cisplatin or carboplatin</a:t>
            </a:r>
            <a:r>
              <a:rPr lang="en-US" sz="1200" b="0" i="1" dirty="0">
                <a:latin typeface="Calibri" panose="020F0502020204030204" pitchFamily="34" charset="0"/>
                <a:cs typeface="Calibri" panose="020F0502020204030204" pitchFamily="34" charset="0"/>
              </a:rPr>
              <a:t> plus e</a:t>
            </a:r>
            <a:r>
              <a:rPr lang="en-US" sz="1200" i="1" dirty="0">
                <a:latin typeface="Calibri" panose="020F0502020204030204" pitchFamily="34" charset="0"/>
                <a:cs typeface="Calibri" panose="020F0502020204030204" pitchFamily="34" charset="0"/>
              </a:rPr>
              <a:t>toposide; NOS, not otherwise specified</a:t>
            </a:r>
            <a:r>
              <a:rPr lang="en-US" i="1"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242600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 durvalumab; ICI, immune checkpoint inhibitor; NR, not reported; SCLC, small-cell lung cancer; T, </a:t>
            </a:r>
            <a:r>
              <a:rPr lang="en-US" i="1" dirty="0" err="1"/>
              <a:t>T</a:t>
            </a:r>
            <a:r>
              <a:rPr lang="en-US" sz="1200" i="1" dirty="0" err="1">
                <a:latin typeface="Calibri" panose="020F0502020204030204" pitchFamily="34" charset="0"/>
                <a:cs typeface="Arial" charset="0"/>
              </a:rPr>
              <a:t>remelimumab</a:t>
            </a:r>
            <a:r>
              <a:rPr lang="en-US" sz="1200" i="1" dirty="0">
                <a:latin typeface="Calibri" panose="020F0502020204030204" pitchFamily="34" charset="0"/>
                <a:cs typeface="Arial" charset="0"/>
              </a:rPr>
              <a:t>; </a:t>
            </a:r>
            <a:r>
              <a:rPr lang="en-US" i="1" dirty="0" err="1"/>
              <a:t>Trem</a:t>
            </a:r>
            <a:r>
              <a:rPr lang="en-US" i="1" dirty="0"/>
              <a:t>, </a:t>
            </a:r>
            <a:r>
              <a:rPr lang="en-US" i="1" dirty="0" err="1"/>
              <a:t>T</a:t>
            </a:r>
            <a:r>
              <a:rPr lang="en-US" sz="1200" i="1" dirty="0" err="1">
                <a:latin typeface="Calibri" panose="020F0502020204030204" pitchFamily="34" charset="0"/>
                <a:cs typeface="Arial" charset="0"/>
              </a:rPr>
              <a:t>remelimumab</a:t>
            </a:r>
            <a:r>
              <a:rPr lang="en-US" sz="1200" i="1" dirty="0">
                <a:latin typeface="Calibri" panose="020F0502020204030204" pitchFamily="34" charset="0"/>
                <a:cs typeface="Arial" charset="0"/>
              </a:rPr>
              <a:t>.</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40809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 adenocarcinoma; ALL, acute lymphocytic leukemia; AML, </a:t>
            </a:r>
            <a:r>
              <a:rPr lang="en-US" sz="1200" b="0" i="1" kern="1200" dirty="0">
                <a:solidFill>
                  <a:schemeClr val="tx1"/>
                </a:solidFill>
                <a:effectLst/>
                <a:latin typeface="Arial" charset="0"/>
                <a:ea typeface="+mn-ea"/>
                <a:cs typeface="+mn-cs"/>
              </a:rPr>
              <a:t>acute myeloid leukemia</a:t>
            </a:r>
            <a:r>
              <a:rPr lang="en-US" sz="1200" b="0" i="0" kern="1200" dirty="0">
                <a:solidFill>
                  <a:schemeClr val="tx1"/>
                </a:solidFill>
                <a:effectLst/>
                <a:latin typeface="Arial" charset="0"/>
                <a:ea typeface="+mn-ea"/>
                <a:cs typeface="+mn-cs"/>
              </a:rPr>
              <a:t>;</a:t>
            </a:r>
            <a:r>
              <a:rPr lang="en-US" i="1" dirty="0"/>
              <a:t> CLL, chronic lymphocytic leukemia; SCLC, small-cell lung cancer; SQ, squamous.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C6543-AB64-E140-9ECE-74EFAE5B5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174492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ES, extensive-stage; ICI, immune checkpoint inhibitor; SCLC, small-cell lung cancer.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375634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i="1" dirty="0">
                <a:latin typeface="Arial" panose="020B0604020202020204" pitchFamily="34" charset="0"/>
              </a:rPr>
              <a:t>1l, first line; 2L, second line; carbo, carboplatin; cis, cisplatin; CRT, chemoradiotherapy; ES, extensive-stage; IO, immunotherapy; LS, limited-stage; </a:t>
            </a:r>
            <a:r>
              <a:rPr lang="en-US" i="1" dirty="0"/>
              <a:t>SCLC, small-cell lung cancer.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C6543-AB64-E140-9ECE-74EFAE5B5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 xmlns:p14="http://schemas.microsoft.com/office/powerpoint/2010/main" val="3455155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80000"/>
              </a:lnSpc>
              <a:spcBef>
                <a:spcPts val="238"/>
              </a:spcBef>
              <a:spcAft>
                <a:spcPct val="0"/>
              </a:spcAft>
              <a:buClrTx/>
              <a:buSzTx/>
              <a:buFont typeface="Arial" panose="020B0604020202020204" pitchFamily="34" charset="0"/>
              <a:buNone/>
              <a:tabLst/>
              <a:defRPr/>
            </a:pPr>
            <a:r>
              <a:rPr lang="en-US" altLang="en-US" sz="1200" i="1" dirty="0">
                <a:solidFill>
                  <a:srgbClr val="000000"/>
                </a:solidFill>
                <a:latin typeface="Arial" panose="020B0604020202020204" pitchFamily="34" charset="0"/>
              </a:rPr>
              <a:t>CT, chemotherapy; ECOG, Eastern Cooperative Oncology Group; ES, extensive-stage; m, median; mPFS, median PFS; PD, progressive disease; PS, performance status; </a:t>
            </a:r>
            <a:r>
              <a:rPr lang="en-US" i="1" dirty="0"/>
              <a:t>SCLC, small-cell lung cancer; SD, stable disease.</a:t>
            </a:r>
          </a:p>
          <a:p>
            <a:pPr eaLnBrk="1" hangingPunct="1">
              <a:lnSpc>
                <a:spcPct val="80000"/>
              </a:lnSpc>
              <a:spcBef>
                <a:spcPts val="238"/>
              </a:spcBef>
              <a:buFont typeface="Arial" panose="020B0604020202020204" pitchFamily="34" charset="0"/>
              <a:buNone/>
            </a:pPr>
            <a:endParaRPr lang="en-US" altLang="en-US" sz="1200" i="1"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021587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CNS, central nervous system; CT, chemotherapy; DoR, duration of response; ECOG, Eastern Cooperative Oncology Group; ES, extensive-stage; PD, progressive disease; PS, performance status; SCLC, small-cell lung cancer; SD, stable disease.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C6543-AB64-E140-9ECE-74EFAE5B5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 xmlns:p14="http://schemas.microsoft.com/office/powerpoint/2010/main" val="1124255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ts val="238"/>
              </a:spcBef>
              <a:buFont typeface="Arial" panose="020B0604020202020204" pitchFamily="34" charset="0"/>
              <a:buNone/>
            </a:pPr>
            <a:r>
              <a:rPr lang="en-US" altLang="en-US" sz="1200" i="1" dirty="0">
                <a:solidFill>
                  <a:srgbClr val="000000"/>
                </a:solidFill>
                <a:latin typeface="Arial" panose="020B0604020202020204" pitchFamily="34" charset="0"/>
              </a:rPr>
              <a:t>Ipi, ipilimumab; Nivo, nivolumab.</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104582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ts val="238"/>
              </a:spcBef>
              <a:buFont typeface="Arial" panose="020B0604020202020204" pitchFamily="34" charset="0"/>
              <a:buNone/>
            </a:pPr>
            <a:endParaRPr lang="en-US" altLang="en-US" sz="1200" i="1"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924792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 cisplatin or carboplatin + etoposide.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733808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TMB, tumor mutation burden.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9693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Ipi, ipilimumab; Nivo, nivolumab; SCLC, small-cell lung cancer; TPS, tumor proportion score.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112016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SCLC, small-cell lung cancer; TMB, tumor mutational burden.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67882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APC, antigen presenting cell; ICI, immune checkpoint inhibitor; SCLC, small-cell lung cancer.</a:t>
            </a:r>
          </a:p>
        </p:txBody>
      </p:sp>
      <p:sp>
        <p:nvSpPr>
          <p:cNvPr id="4" name="Slide Number Placeholder 3"/>
          <p:cNvSpPr>
            <a:spLocks noGrp="1"/>
          </p:cNvSpPr>
          <p:nvPr>
            <p:ph type="sldNum" sz="quarter" idx="5"/>
          </p:nvPr>
        </p:nvSpPr>
        <p:spPr/>
        <p:txBody>
          <a:bodyPr/>
          <a:lstStyle/>
          <a:p>
            <a:pPr marL="0" marR="0" lvl="0" indent="0" algn="r" defTabSz="1218870" rtl="0" eaLnBrk="1" fontAlgn="auto" latinLnBrk="0" hangingPunct="1">
              <a:lnSpc>
                <a:spcPct val="100000"/>
              </a:lnSpc>
              <a:spcBef>
                <a:spcPts val="0"/>
              </a:spcBef>
              <a:spcAft>
                <a:spcPts val="0"/>
              </a:spcAft>
              <a:buClrTx/>
              <a:buSzTx/>
              <a:buFontTx/>
              <a:buNone/>
              <a:tabLst/>
              <a:defRPr/>
            </a:pPr>
            <a:fld id="{B559A5BC-8777-47DE-BCAA-2E039572B73D}" type="slidenum">
              <a:rPr kumimoji="0" lang="en-GB"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121887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 xmlns:p14="http://schemas.microsoft.com/office/powerpoint/2010/main" val="2460106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576760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err="1"/>
              <a:t>bTMB</a:t>
            </a:r>
            <a:r>
              <a:rPr lang="en-US" i="1" dirty="0"/>
              <a:t>, blood tumor mutational burden; CPS, combined positive score; PD, progressive disease; SCLC, small-cell lung cancer; SD, stable disease; TMB, tumor mutational burden.</a:t>
            </a:r>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651054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Atezo, atezolizumab; BEP, biomarker evaluable population; CPS, combined positive score; CP/ET, carboplatin/etoposide; IC, immune cell; ITT, intention-to-treat; Plt, platinum; SCLC, small-cell lung cancer; TC, tumor cell; TMB, tumor mutation burden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829526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 cisplatin or carboplatin + etoposide.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733808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665207-DFDA-4FAD-A704-D7CF215E2D7D}" type="slidenum">
              <a:rPr lang="en-US"/>
              <a:pPr/>
              <a:t>45</a:t>
            </a:fld>
            <a:endParaRPr lang="en-US"/>
          </a:p>
        </p:txBody>
      </p:sp>
      <p:sp>
        <p:nvSpPr>
          <p:cNvPr id="6145" name="Rectangle 1"/>
          <p:cNvSpPr txBox="1">
            <a:spLocks noGrp="1" noRot="1" noChangeAspect="1" noChangeArrowheads="1"/>
          </p:cNvSpPr>
          <p:nvPr>
            <p:ph type="sldImg"/>
          </p:nvPr>
        </p:nvSpPr>
        <p:spPr bwMode="auto">
          <a:xfrm>
            <a:off x="458788" y="730250"/>
            <a:ext cx="6396037" cy="3598863"/>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731213" y="4560392"/>
            <a:ext cx="5852774" cy="4320896"/>
          </a:xfrm>
          <a:prstGeom prst="rect">
            <a:avLst/>
          </a:prstGeom>
          <a:noFill/>
          <a:ln cap="flat">
            <a:round/>
            <a:headEnd/>
            <a:tailEnd/>
          </a:ln>
        </p:spPr>
        <p:txBody>
          <a:bodyPr wrap="none" anchor="ctr"/>
          <a:lstStyle/>
          <a:p>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4B210F-3B3C-4BD7-9CF0-49963FBEC952}" type="slidenum">
              <a:rPr lang="en-US"/>
              <a:pPr/>
              <a:t>46</a:t>
            </a:fld>
            <a:endParaRPr lang="en-US"/>
          </a:p>
        </p:txBody>
      </p:sp>
      <p:sp>
        <p:nvSpPr>
          <p:cNvPr id="7169" name="Rectangle 1"/>
          <p:cNvSpPr txBox="1">
            <a:spLocks noGrp="1" noRot="1" noChangeAspect="1" noChangeArrowheads="1"/>
          </p:cNvSpPr>
          <p:nvPr>
            <p:ph type="sldImg"/>
          </p:nvPr>
        </p:nvSpPr>
        <p:spPr bwMode="auto">
          <a:xfrm>
            <a:off x="750888" y="685800"/>
            <a:ext cx="6019800" cy="3387725"/>
          </a:xfrm>
          <a:prstGeom prst="rect">
            <a:avLst/>
          </a:prstGeom>
          <a:solidFill>
            <a:srgbClr val="FFFFFF"/>
          </a:solidFill>
          <a:ln>
            <a:solidFill>
              <a:srgbClr val="000000"/>
            </a:solidFill>
            <a:miter lim="800000"/>
            <a:headEnd/>
            <a:tailEnd/>
          </a:ln>
        </p:spPr>
      </p:sp>
      <p:sp>
        <p:nvSpPr>
          <p:cNvPr id="7170" name="Text Box 2"/>
          <p:cNvSpPr txBox="1">
            <a:spLocks noGrp="1" noChangeArrowheads="1"/>
          </p:cNvSpPr>
          <p:nvPr>
            <p:ph type="body" idx="1"/>
          </p:nvPr>
        </p:nvSpPr>
        <p:spPr bwMode="auto">
          <a:xfrm>
            <a:off x="752719" y="4289534"/>
            <a:ext cx="6015608" cy="1569550"/>
          </a:xfrm>
          <a:prstGeom prst="rect">
            <a:avLst/>
          </a:prstGeom>
          <a:noFill/>
          <a:ln cap="flat">
            <a:round/>
            <a:headEnd/>
            <a:tailEnd/>
          </a:ln>
        </p:spPr>
        <p:txBody>
          <a:bodyPr lIns="0" tIns="7357" rIns="0" bIns="0"/>
          <a:lstStyle/>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r>
              <a:rPr lang="en-US" sz="800" dirty="0">
                <a:ea typeface="Baekmuk Gulim" charset="0"/>
                <a:cs typeface="Baekmuk Gulim" charset="0"/>
              </a:rPr>
              <a:t>Duration of response by investigator assessment</a:t>
            </a: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Gulim" charset="0"/>
              <a:cs typeface="Baekmuk Gulim"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r>
              <a:rPr lang="en-US" sz="800" dirty="0">
                <a:ea typeface="Baekmuk Gulim" charset="0"/>
                <a:cs typeface="Baekmuk Gulim" charset="0"/>
              </a:rPr>
              <a:t>Each bar represents a patient with SCLC who responded to treatment (n=37). Data shown on the left of each bar are the chemotherapy-free interval (months); data shown on the right of each bar are the duration of response (0 is the time of starting response). Data in red font refer to eight patients censored at the cutoff date: seven with no documented progression (under follow-up) and one who discontinued treatment due to an investigator's decision and then received further therapy. SCLC=small-cell lung cancer.</a:t>
            </a: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Gulim" charset="0"/>
              <a:cs typeface="Baekmuk Gulim"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Gulim" charset="0"/>
              <a:cs typeface="Baekmuk Gulim"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800" dirty="0">
              <a:ea typeface="Baekmuk Gulim" charset="0"/>
              <a:cs typeface="Baekmuk Gulim"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5A33A5D-66FD-4098-8731-54CC1318804A}" type="slidenum">
              <a:rPr lang="en-US"/>
              <a:pPr/>
              <a:t>47</a:t>
            </a:fld>
            <a:endParaRPr lang="en-US"/>
          </a:p>
        </p:txBody>
      </p:sp>
      <p:sp>
        <p:nvSpPr>
          <p:cNvPr id="8193" name="Rectangle 1"/>
          <p:cNvSpPr txBox="1">
            <a:spLocks noGrp="1" noRot="1" noChangeAspect="1" noChangeArrowheads="1"/>
          </p:cNvSpPr>
          <p:nvPr>
            <p:ph type="sldImg"/>
          </p:nvPr>
        </p:nvSpPr>
        <p:spPr bwMode="auto">
          <a:xfrm>
            <a:off x="750888" y="685800"/>
            <a:ext cx="6019800" cy="3387725"/>
          </a:xfrm>
          <a:prstGeom prst="rect">
            <a:avLst/>
          </a:prstGeom>
          <a:solidFill>
            <a:srgbClr val="FFFFFF"/>
          </a:solidFill>
          <a:ln>
            <a:solidFill>
              <a:srgbClr val="000000"/>
            </a:solidFill>
            <a:miter lim="800000"/>
            <a:headEnd/>
            <a:tailEnd/>
          </a:ln>
        </p:spPr>
      </p:sp>
      <p:sp>
        <p:nvSpPr>
          <p:cNvPr id="8194" name="Text Box 2"/>
          <p:cNvSpPr txBox="1">
            <a:spLocks noGrp="1" noChangeArrowheads="1"/>
          </p:cNvSpPr>
          <p:nvPr>
            <p:ph type="body" idx="1"/>
          </p:nvPr>
        </p:nvSpPr>
        <p:spPr bwMode="auto">
          <a:xfrm>
            <a:off x="752719" y="4289534"/>
            <a:ext cx="6015608" cy="1224562"/>
          </a:xfrm>
          <a:prstGeom prst="rect">
            <a:avLst/>
          </a:prstGeom>
          <a:noFill/>
          <a:ln cap="flat">
            <a:round/>
            <a:headEnd/>
            <a:tailEnd/>
          </a:ln>
        </p:spPr>
        <p:txBody>
          <a:bodyPr lIns="0" tIns="7357" rIns="0" bIns="0"/>
          <a:lstStyle/>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r>
              <a:rPr lang="en-US" sz="800" dirty="0">
                <a:ea typeface="Baekmuk Gulim" charset="0"/>
                <a:cs typeface="Baekmuk Gulim" charset="0"/>
              </a:rPr>
              <a:t>Duration of response</a:t>
            </a: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Gulim" charset="0"/>
              <a:cs typeface="Baekmuk Gulim"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r>
              <a:rPr lang="en-US" sz="800" dirty="0">
                <a:ea typeface="Baekmuk Gulim" charset="0"/>
                <a:cs typeface="Baekmuk Gulim" charset="0"/>
              </a:rPr>
              <a:t>(A) Patients with sensitive disease (chemotherapy-free interval ≥90 days). (B) Patients with resistant disease (chemotherapy-free interval &lt;90 days).</a:t>
            </a: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Gulim" charset="0"/>
              <a:cs typeface="Baekmuk Gulim"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Gulim" charset="0"/>
              <a:cs typeface="Baekmuk Gulim"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800" dirty="0">
              <a:ea typeface="Baekmuk Gulim" charset="0"/>
              <a:cs typeface="Baekmuk Gulim"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 cisplatin or carboplatin + etoposide.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73380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1L, first line; 2L, second line; CT, chemotherapy; ES, extensive stage; LS, limited stage; SCLC, small-cell lung cancer.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5314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AUC, area under the concentration curve; DoR, duration of response; ECOG, Eastern Cooperative Oncology Group; ES, extensive-stage; mets, metastases; PCI, prophylactic cranial irradiation; PD, progressive disease; PS, performance status; SCLC, small-cell lung cancer; SoC, standard of care.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D5931F-C6A5-2642-B407-530B1428BF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68809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Atezo, atezolizumab; CP/ET, carboplatin/etoposide.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C6543-AB64-E140-9ECE-74EFAE5B5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 xmlns:p14="http://schemas.microsoft.com/office/powerpoint/2010/main" val="256625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Atezo, atezolizumab; CP/ET, carboplatin/etoposide. </a:t>
            </a:r>
          </a:p>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C6543-AB64-E140-9ECE-74EFAE5B59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 xmlns:p14="http://schemas.microsoft.com/office/powerpoint/2010/main" val="3254253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gi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3811F168-5851-4164-A476-942919F07F4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A picture containing blur&#10;&#10;Description automatically generated">
            <a:extLst>
              <a:ext uri="{FF2B5EF4-FFF2-40B4-BE49-F238E27FC236}">
                <a16:creationId xmlns="" xmlns:a16="http://schemas.microsoft.com/office/drawing/2014/main" id="{2C6EDF37-14A8-47CA-980E-44B6A6621A88}"/>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105524" y="3667126"/>
            <a:ext cx="6086475"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 xmlns:a16="http://schemas.microsoft.com/office/drawing/2014/main" id="{FA66A9F5-09EF-41DA-9109-8000D4A9FF3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9981289" y="328613"/>
            <a:ext cx="1740838" cy="938609"/>
          </a:xfrm>
          <a:prstGeom prst="rect">
            <a:avLst/>
          </a:prstGeom>
        </p:spPr>
      </p:pic>
    </p:spTree>
    <p:extLst>
      <p:ext uri="{BB962C8B-B14F-4D97-AF65-F5344CB8AC3E}">
        <p14:creationId xmlns="" xmlns:p14="http://schemas.microsoft.com/office/powerpoint/2010/main" val="290189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609600" y="6356351"/>
            <a:ext cx="2844800" cy="365125"/>
          </a:xfrm>
          <a:prstGeom prst="rect">
            <a:avLst/>
          </a:prstGeom>
        </p:spPr>
        <p:txBody>
          <a:bodyPr/>
          <a:lstStyle/>
          <a:p>
            <a:fld id="{71609C7D-EC3A-4441-B836-144D79490D2B}" type="datetimeFigureOut">
              <a:rPr lang="tr-TR" smtClean="0"/>
              <a:pPr/>
              <a:t>12.11.2020</a:t>
            </a:fld>
            <a:endParaRPr lang="tr-TR"/>
          </a:p>
        </p:txBody>
      </p:sp>
      <p:sp>
        <p:nvSpPr>
          <p:cNvPr id="5" name="4 Altbilgi Yer Tutucusu"/>
          <p:cNvSpPr>
            <a:spLocks noGrp="1"/>
          </p:cNvSpPr>
          <p:nvPr>
            <p:ph type="ftr" sz="quarter" idx="11"/>
          </p:nvPr>
        </p:nvSpPr>
        <p:spPr>
          <a:xfrm>
            <a:off x="4165600" y="6356351"/>
            <a:ext cx="38608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8737600" y="6356351"/>
            <a:ext cx="2844800" cy="365125"/>
          </a:xfrm>
          <a:prstGeom prst="rect">
            <a:avLst/>
          </a:prstGeom>
        </p:spPr>
        <p:txBody>
          <a:bodyPr/>
          <a:lstStyle/>
          <a:p>
            <a:fld id="{830F8A8D-A305-42A7-B111-4E3434AA21D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3811F168-5851-4164-A476-942919F07F4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113465" y="3662363"/>
            <a:ext cx="6078537"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3"/>
            <a:ext cx="5181600" cy="1120775"/>
          </a:xfrm>
        </p:spPr>
        <p:txBody>
          <a:bodyPr/>
          <a:lstStyle>
            <a:lvl1pPr marL="0" indent="0">
              <a:lnSpc>
                <a:spcPct val="100000"/>
              </a:lnSpc>
              <a:buFont typeface="Wingdings" pitchFamily="2" charset="2"/>
              <a:buNone/>
              <a:defRPr sz="1999" b="1">
                <a:solidFill>
                  <a:schemeClr val="bg2"/>
                </a:solidFill>
              </a:defRPr>
            </a:lvl1pPr>
          </a:lstStyle>
          <a:p>
            <a:r>
              <a:rPr lang="en-US" dirty="0"/>
              <a:t>Click to edit Master subtitle style</a:t>
            </a:r>
          </a:p>
        </p:txBody>
      </p:sp>
      <p:sp>
        <p:nvSpPr>
          <p:cNvPr id="8" name="Rectangle 7">
            <a:extLst>
              <a:ext uri="{FF2B5EF4-FFF2-40B4-BE49-F238E27FC236}">
                <a16:creationId xmlns="" xmlns:a16="http://schemas.microsoft.com/office/drawing/2014/main" id="{02294B36-D511-4E23-A768-EAFA149B5CC7}"/>
              </a:ext>
            </a:extLst>
          </p:cNvPr>
          <p:cNvSpPr/>
          <p:nvPr/>
        </p:nvSpPr>
        <p:spPr>
          <a:xfrm>
            <a:off x="2" y="1620837"/>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0" y="1620839"/>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0"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 xmlns:a16="http://schemas.microsoft.com/office/drawing/2014/main" id="{C6C33664-ACD6-44A3-95A5-32325CBC9685}"/>
              </a:ext>
            </a:extLst>
          </p:cNvPr>
          <p:cNvSpPr/>
          <p:nvPr userDrawn="1"/>
        </p:nvSpPr>
        <p:spPr>
          <a:xfrm>
            <a:off x="2" y="1620837"/>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0" y="1620839"/>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 xmlns:a16="http://schemas.microsoft.com/office/drawing/2014/main" id="{FA66A9F5-09EF-41DA-9109-8000D4A9FF31}"/>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9981290" y="328616"/>
            <a:ext cx="1740839" cy="938609"/>
          </a:xfrm>
          <a:prstGeom prst="rect">
            <a:avLst/>
          </a:prstGeom>
        </p:spPr>
      </p:pic>
      <p:pic>
        <p:nvPicPr>
          <p:cNvPr id="3" name="Picture 2">
            <a:extLst>
              <a:ext uri="{FF2B5EF4-FFF2-40B4-BE49-F238E27FC236}">
                <a16:creationId xmlns="" xmlns:a16="http://schemas.microsoft.com/office/drawing/2014/main" id="{8C2750DE-04BE-435E-9423-51336778F64A}"/>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114072" y="3666147"/>
            <a:ext cx="6086475" cy="3200400"/>
          </a:xfrm>
          <a:prstGeom prst="rect">
            <a:avLst/>
          </a:prstGeom>
        </p:spPr>
      </p:pic>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0"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1" y="1600200"/>
            <a:ext cx="11264901" cy="2057400"/>
          </a:xfrm>
          <a:prstGeom prst="rect">
            <a:avLst/>
          </a:prstGeom>
        </p:spPr>
        <p:txBody>
          <a:bodyPr/>
          <a:lstStyle>
            <a:lvl1pPr>
              <a:defRPr sz="3899">
                <a:solidFill>
                  <a:srgbClr val="455560"/>
                </a:solidFill>
              </a:defRPr>
            </a:lvl1pPr>
          </a:lstStyle>
          <a:p>
            <a:r>
              <a:rPr lang="en-US" dirty="0"/>
              <a:t>Click to edit Master title style</a:t>
            </a:r>
          </a:p>
        </p:txBody>
      </p:sp>
    </p:spTree>
    <p:extLst>
      <p:ext uri="{BB962C8B-B14F-4D97-AF65-F5344CB8AC3E}">
        <p14:creationId xmlns="" xmlns:p14="http://schemas.microsoft.com/office/powerpoint/2010/main" val="371838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31"/>
            <a:ext cx="10872444"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4677" y="1513048"/>
            <a:ext cx="10877529" cy="465068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15571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3" y="330201"/>
            <a:ext cx="11244149" cy="5250792"/>
          </a:xfrm>
          <a:prstGeom prst="rect">
            <a:avLst/>
          </a:prstGeom>
        </p:spPr>
        <p:txBody>
          <a:bodyPr anchorCtr="1"/>
          <a:lstStyle>
            <a:lvl1pPr algn="ctr">
              <a:defRPr sz="3999" b="1" cap="none">
                <a:solidFill>
                  <a:schemeClr val="bg2"/>
                </a:solidFill>
              </a:defRPr>
            </a:lvl1pPr>
          </a:lstStyle>
          <a:p>
            <a:r>
              <a:rPr lang="en-US" dirty="0"/>
              <a:t>Click to edit Master title style</a:t>
            </a:r>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2" y="6590271"/>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9" dirty="0"/>
          </a:p>
        </p:txBody>
      </p:sp>
      <p:pic>
        <p:nvPicPr>
          <p:cNvPr id="9" name="Picture 8">
            <a:extLst>
              <a:ext uri="{FF2B5EF4-FFF2-40B4-BE49-F238E27FC236}">
                <a16:creationId xmlns="" xmlns:a16="http://schemas.microsoft.com/office/drawing/2014/main" id="{49293BAA-8C62-4F73-8124-D4D6BEBF884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4581" y="5345431"/>
            <a:ext cx="3827419" cy="1247411"/>
          </a:xfrm>
          <a:prstGeom prst="rect">
            <a:avLst/>
          </a:prstGeom>
        </p:spPr>
      </p:pic>
      <p:cxnSp>
        <p:nvCxnSpPr>
          <p:cNvPr id="10" name="Straight Connector 9">
            <a:extLst>
              <a:ext uri="{FF2B5EF4-FFF2-40B4-BE49-F238E27FC236}">
                <a16:creationId xmlns="" xmlns:a16="http://schemas.microsoft.com/office/drawing/2014/main" id="{F7E97A50-08EF-437E-A636-931428B27154}"/>
              </a:ext>
            </a:extLst>
          </p:cNvPr>
          <p:cNvCxnSpPr/>
          <p:nvPr userDrawn="1"/>
        </p:nvCxnSpPr>
        <p:spPr>
          <a:xfrm>
            <a:off x="2"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73766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61" y="238131"/>
            <a:ext cx="10872445"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1821" y="1510731"/>
            <a:ext cx="5309279" cy="4678739"/>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2634" y="1510732"/>
            <a:ext cx="5229571" cy="4679463"/>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877314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1"/>
            <a:ext cx="5229571" cy="4665747"/>
          </a:xfrm>
          <a:prstGeom prst="rect">
            <a:avLst/>
          </a:prstGeom>
        </p:spPr>
        <p:txBody>
          <a:bodyPr/>
          <a:lstStyle>
            <a:lvl1pPr>
              <a:defRPr sz="2799"/>
            </a:lvl1pPr>
            <a:lvl2pPr>
              <a:defRPr sz="2399"/>
            </a:lvl2pPr>
            <a:lvl3pPr>
              <a:defRPr sz="2199"/>
            </a:lvl3pPr>
            <a:lvl4pPr>
              <a:defRPr sz="1999"/>
            </a:lvl4pPr>
            <a:lvl5pPr>
              <a:defRPr sz="1799"/>
            </a:lvl5pPr>
            <a:lvl6pPr>
              <a:defRPr sz="1799"/>
            </a:lvl6pPr>
            <a:lvl7pPr>
              <a:defRPr sz="1799"/>
            </a:lvl7pPr>
            <a:lvl8pPr>
              <a:defRPr sz="1799"/>
            </a:lvl8pPr>
            <a:lvl9pPr>
              <a:defRPr sz="1799"/>
            </a:lvl9pPr>
          </a:lstStyle>
          <a:p>
            <a:pPr lvl="0"/>
            <a:r>
              <a:rPr lang="en-US"/>
              <a:t>Edit Master text styles</a:t>
            </a:r>
          </a:p>
        </p:txBody>
      </p:sp>
      <p:sp>
        <p:nvSpPr>
          <p:cNvPr id="10" name="Title 1"/>
          <p:cNvSpPr>
            <a:spLocks noGrp="1"/>
          </p:cNvSpPr>
          <p:nvPr>
            <p:ph type="title"/>
          </p:nvPr>
        </p:nvSpPr>
        <p:spPr>
          <a:xfrm>
            <a:off x="609759" y="238131"/>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1" y="1510731"/>
            <a:ext cx="5309279" cy="4678739"/>
          </a:xfrm>
          <a:prstGeom prst="rect">
            <a:avLst/>
          </a:prstGeom>
        </p:spPr>
        <p:txBody>
          <a:bodyPr/>
          <a:lstStyle>
            <a:lvl1pPr>
              <a:defRPr sz="2799"/>
            </a:lvl1pPr>
            <a:lvl2pPr>
              <a:defRPr sz="2599"/>
            </a:lvl2pPr>
            <a:lvl3pPr>
              <a:defRPr sz="2399"/>
            </a:lvl3pPr>
            <a:lvl4pPr>
              <a:defRPr sz="2199"/>
            </a:lvl4pPr>
            <a:lvl5pPr>
              <a:defRPr sz="1999"/>
            </a:lvl5pPr>
            <a:lvl6pPr>
              <a:defRPr sz="1799"/>
            </a:lvl6pPr>
            <a:lvl7pPr>
              <a:defRPr sz="1799"/>
            </a:lvl7pPr>
            <a:lvl8pPr>
              <a:defRPr sz="1799"/>
            </a:lvl8pPr>
            <a:lvl9pPr>
              <a:defRPr sz="179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15532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62" y="238131"/>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332007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8228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2" y="4856677"/>
            <a:ext cx="11283951" cy="1155939"/>
          </a:xfrm>
          <a:prstGeom prst="rect">
            <a:avLst/>
          </a:prstGeom>
        </p:spPr>
        <p:txBody>
          <a:bodyPr/>
          <a:lstStyle>
            <a:lvl1pPr>
              <a:buFontTx/>
              <a:buNone/>
              <a:defRPr sz="2399" b="1">
                <a:solidFill>
                  <a:srgbClr val="8B3D9A"/>
                </a:solidFill>
              </a:defRPr>
            </a:lvl1pPr>
            <a:lvl2pPr>
              <a:buFontTx/>
              <a:buNone/>
              <a:defRPr sz="2399"/>
            </a:lvl2pPr>
            <a:lvl3pPr>
              <a:buFontTx/>
              <a:buNone/>
              <a:defRPr sz="2399"/>
            </a:lvl3pPr>
            <a:lvl4pPr>
              <a:buFontTx/>
              <a:buNone/>
              <a:defRPr sz="2399"/>
            </a:lvl4pPr>
            <a:lvl5pPr>
              <a:buFontTx/>
              <a:buNone/>
              <a:defRPr sz="2399"/>
            </a:lvl5pPr>
          </a:lstStyle>
          <a:p>
            <a:pPr lvl="0"/>
            <a:r>
              <a:rPr lang="en-US" dirty="0"/>
              <a:t>Edit Master text styles</a:t>
            </a:r>
          </a:p>
        </p:txBody>
      </p:sp>
      <p:sp>
        <p:nvSpPr>
          <p:cNvPr id="2" name="Title 1"/>
          <p:cNvSpPr>
            <a:spLocks noGrp="1"/>
          </p:cNvSpPr>
          <p:nvPr>
            <p:ph type="title"/>
          </p:nvPr>
        </p:nvSpPr>
        <p:spPr>
          <a:xfrm>
            <a:off x="514484" y="239718"/>
            <a:ext cx="11244016" cy="1674813"/>
          </a:xfrm>
          <a:prstGeom prst="rect">
            <a:avLst/>
          </a:prstGeom>
        </p:spPr>
        <p:txBody>
          <a:bodyPr/>
          <a:lstStyle>
            <a:lvl1pPr algn="ctr">
              <a:defRPr sz="3899">
                <a:solidFill>
                  <a:schemeClr val="bg2"/>
                </a:solidFill>
              </a:defRPr>
            </a:lvl1pPr>
          </a:lstStyle>
          <a:p>
            <a:r>
              <a:rPr lang="en-US" dirty="0"/>
              <a:t>Click to edit Master title style</a:t>
            </a:r>
          </a:p>
        </p:txBody>
      </p:sp>
      <p:sp>
        <p:nvSpPr>
          <p:cNvPr id="8" name="Content Placeholder 7"/>
          <p:cNvSpPr>
            <a:spLocks noGrp="1"/>
          </p:cNvSpPr>
          <p:nvPr>
            <p:ph sz="quarter" idx="10"/>
          </p:nvPr>
        </p:nvSpPr>
        <p:spPr>
          <a:xfrm>
            <a:off x="609759" y="1895480"/>
            <a:ext cx="10872444" cy="2605717"/>
          </a:xfrm>
          <a:prstGeom prst="rect">
            <a:avLst/>
          </a:prstGeom>
        </p:spPr>
        <p:txBody>
          <a:bodyPr/>
          <a:lstStyle>
            <a:lvl1pPr marL="0" indent="0">
              <a:buFontTx/>
              <a:buNone/>
              <a:defRPr sz="1999"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 xmlns:a16="http://schemas.microsoft.com/office/drawing/2014/main" id="{5EDCE80E-A528-4F84-999C-167B7BD8770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1407" y="3355527"/>
            <a:ext cx="3827419" cy="1247411"/>
          </a:xfrm>
          <a:prstGeom prst="rect">
            <a:avLst/>
          </a:prstGeom>
        </p:spPr>
      </p:pic>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0"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 xmlns:a16="http://schemas.microsoft.com/office/drawing/2014/main" id="{A8FCC512-B9D6-45E5-83A8-5B1B4BEE1414}"/>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t="44931"/>
          <a:stretch>
            <a:fillRect/>
          </a:stretch>
        </p:blipFill>
        <p:spPr bwMode="auto">
          <a:xfrm>
            <a:off x="8150225" y="5876928"/>
            <a:ext cx="3673475" cy="717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26000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3811F168-5851-4164-A476-942919F07F4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 xmlns:a16="http://schemas.microsoft.com/office/drawing/2014/main" id="{980EB246-0392-4BB5-B5BD-C999CA9A71ED}"/>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9053513" y="328761"/>
            <a:ext cx="2673350" cy="945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pic>
        <p:nvPicPr>
          <p:cNvPr id="3" name="Picture 2" descr="A body of water with a mountain in the background&#10;&#10;Description automatically generated">
            <a:extLst>
              <a:ext uri="{FF2B5EF4-FFF2-40B4-BE49-F238E27FC236}">
                <a16:creationId xmlns="" xmlns:a16="http://schemas.microsoft.com/office/drawing/2014/main" id="{3A3FD57B-4E17-40B1-83E4-EA36C870C9B9}"/>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105525" y="3662363"/>
            <a:ext cx="6086475" cy="3200400"/>
          </a:xfrm>
          <a:prstGeom prst="rect">
            <a:avLst/>
          </a:prstGeom>
        </p:spPr>
      </p:pic>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23156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079963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029012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 xmlns:a16="http://schemas.microsoft.com/office/drawing/2014/main" id="{49293BAA-8C62-4F73-8124-D4D6BEBF884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70698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400317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077792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1060667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66585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 xmlns:a16="http://schemas.microsoft.com/office/drawing/2014/main" id="{5EDCE80E-A528-4F84-999C-167B7BD8770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 xmlns:a16="http://schemas.microsoft.com/office/drawing/2014/main" id="{A8FCC512-B9D6-45E5-83A8-5B1B4BEE1414}"/>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82692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 xmlns:a16="http://schemas.microsoft.com/office/drawing/2014/main" id="{3811F168-5851-4164-A476-942919F07F4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8" name="Picture 17">
            <a:extLst>
              <a:ext uri="{FF2B5EF4-FFF2-40B4-BE49-F238E27FC236}">
                <a16:creationId xmlns="" xmlns:a16="http://schemas.microsoft.com/office/drawing/2014/main" id="{EA11B8E2-1B23-4FFC-8949-28BA9D6CE19C}"/>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9053513" y="328761"/>
            <a:ext cx="2673350" cy="945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9131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343362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 xmlns:a16="http://schemas.microsoft.com/office/drawing/2014/main" id="{49293BAA-8C62-4F73-8124-D4D6BEBF884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5074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 xmlns:a16="http://schemas.microsoft.com/office/drawing/2014/main" id="{49293BAA-8C62-4F73-8124-D4D6BEBF884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40821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148865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865474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3068713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51252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 xmlns:a16="http://schemas.microsoft.com/office/drawing/2014/main" id="{5EDCE80E-A528-4F84-999C-167B7BD8770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 xmlns:a16="http://schemas.microsoft.com/office/drawing/2014/main" id="{A8FCC512-B9D6-45E5-83A8-5B1B4BEE1414}"/>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70225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F00F981F-687B-43D5-AC97-14AF6E48B34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111875" y="3662363"/>
            <a:ext cx="607695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 xmlns:a16="http://schemas.microsoft.com/office/drawing/2014/main" id="{6148B945-304A-4FD7-9D77-183886748887}"/>
              </a:ext>
            </a:extLst>
          </p:cNvPr>
          <p:cNvPicPr>
            <a:picLocks noChangeAspect="1"/>
          </p:cNvPicPr>
          <p:nvPr userDrawn="1"/>
        </p:nvPicPr>
        <p:blipFill>
          <a:blip r:embed="rId3" cstate="print"/>
          <a:stretch>
            <a:fillRect/>
          </a:stretch>
        </p:blipFill>
        <p:spPr>
          <a:xfrm>
            <a:off x="6095999" y="3657600"/>
            <a:ext cx="6086475" cy="3200400"/>
          </a:xfrm>
          <a:prstGeom prst="rect">
            <a:avLst/>
          </a:prstGeom>
        </p:spPr>
      </p:pic>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0" name="Picture 19">
            <a:extLst>
              <a:ext uri="{FF2B5EF4-FFF2-40B4-BE49-F238E27FC236}">
                <a16:creationId xmlns="" xmlns:a16="http://schemas.microsoft.com/office/drawing/2014/main" id="{4861DD48-BEBE-4F4D-9281-3AFA7C331D88}"/>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9981289" y="328613"/>
            <a:ext cx="1740838" cy="938609"/>
          </a:xfrm>
          <a:prstGeom prst="rect">
            <a:avLst/>
          </a:prstGeom>
        </p:spPr>
      </p:pic>
    </p:spTree>
    <p:extLst>
      <p:ext uri="{BB962C8B-B14F-4D97-AF65-F5344CB8AC3E}">
        <p14:creationId xmlns="" xmlns:p14="http://schemas.microsoft.com/office/powerpoint/2010/main" val="2829696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F00F981F-687B-43D5-AC97-14AF6E48B34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111875" y="3662363"/>
            <a:ext cx="607695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8" name="Picture 17">
            <a:extLst>
              <a:ext uri="{FF2B5EF4-FFF2-40B4-BE49-F238E27FC236}">
                <a16:creationId xmlns="" xmlns:a16="http://schemas.microsoft.com/office/drawing/2014/main" id="{83C5DE6B-9940-49CA-964D-0C11E3B1FC87}"/>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auto">
          <a:xfrm>
            <a:off x="9058987" y="328761"/>
            <a:ext cx="2662401" cy="945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 xmlns:a16="http://schemas.microsoft.com/office/drawing/2014/main" id="{655F0813-6B1B-4C75-98C9-3C51A1E69E07}"/>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115050" y="3657600"/>
            <a:ext cx="6076950" cy="3200400"/>
          </a:xfrm>
          <a:prstGeom prst="rect">
            <a:avLst/>
          </a:prstGeom>
        </p:spPr>
      </p:pic>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 xmlns:p14="http://schemas.microsoft.com/office/powerpoint/2010/main" val="2146455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115999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DDD0001-9342-455E-88A6-08ABADA3E00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4581" y="5345430"/>
            <a:ext cx="3827419" cy="1247410"/>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 xmlns:a16="http://schemas.microsoft.com/office/drawing/2014/main" id="{EC06745F-7DB6-4D4F-AFDB-384384B4DF79}"/>
              </a:ext>
            </a:extLst>
          </p:cNvPr>
          <p:cNvCxnSpPr/>
          <p:nvPr userDrawn="1"/>
        </p:nvCxnSpPr>
        <p:spPr>
          <a:xfrm>
            <a:off x="1" y="6589713"/>
            <a:ext cx="12192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4300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17589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830485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505044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1420700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02096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B358DEB-BBFD-49BD-91E5-BCABE57F090D}"/>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4581" y="3358209"/>
            <a:ext cx="3827419" cy="1247410"/>
          </a:xfrm>
          <a:prstGeom prst="rect">
            <a:avLst/>
          </a:prstGeom>
        </p:spPr>
      </p:pic>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F15D22"/>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4" name="Picture 3" descr="CCO_HIV_RGB.jpg">
            <a:extLst>
              <a:ext uri="{FF2B5EF4-FFF2-40B4-BE49-F238E27FC236}">
                <a16:creationId xmlns="" xmlns:a16="http://schemas.microsoft.com/office/drawing/2014/main" id="{D119244E-D5F0-4D18-8BCF-9ED4E8191058}"/>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t="46054"/>
          <a:stretch>
            <a:fillRect/>
          </a:stretch>
        </p:blipFill>
        <p:spPr bwMode="auto">
          <a:xfrm>
            <a:off x="8148638" y="5891213"/>
            <a:ext cx="3671887"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0991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40947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 xmlns:p14="http://schemas.microsoft.com/office/powerpoint/2010/main" val="424952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2954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 xmlns:a16="http://schemas.microsoft.com/office/drawing/2014/main" id="{5EDCE80E-A528-4F84-999C-167B7BD8770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 xmlns:a16="http://schemas.microsoft.com/office/drawing/2014/main" id="{A8FCC512-B9D6-45E5-83A8-5B1B4BEE1414}"/>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9047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10970684" cy="1143000"/>
          </a:xfrm>
        </p:spPr>
        <p:txBody>
          <a:bodyPr/>
          <a:lstStyle/>
          <a:p>
            <a:r>
              <a:rPr lang="tr-TR" smtClean="0"/>
              <a:t>Asıl başlık stili için tıklatın</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 xmlns:p14="http://schemas.microsoft.com/office/powerpoint/2010/main" val="1731509349"/>
      </p:ext>
    </p:extLst>
  </p:cSld>
  <p:clrMap bg1="dk2" tx1="lt1" bg2="dk1" tx2="lt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73" r:id="rId9"/>
    <p:sldLayoutId id="2147484774" r:id="rId10"/>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Rectangle 3">
            <a:extLst>
              <a:ext uri="{FF2B5EF4-FFF2-40B4-BE49-F238E27FC236}">
                <a16:creationId xmlns="" xmlns:a16="http://schemas.microsoft.com/office/drawing/2014/main" id="{2928AFCB-3188-4961-AAEE-DB4C7846ECE6}"/>
              </a:ext>
            </a:extLst>
          </p:cNvPr>
          <p:cNvSpPr/>
          <p:nvPr/>
        </p:nvSpPr>
        <p:spPr>
          <a:xfrm>
            <a:off x="2" y="4"/>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9" dirty="0"/>
          </a:p>
        </p:txBody>
      </p:sp>
      <p:cxnSp>
        <p:nvCxnSpPr>
          <p:cNvPr id="5" name="Straight Connector 4">
            <a:extLst>
              <a:ext uri="{FF2B5EF4-FFF2-40B4-BE49-F238E27FC236}">
                <a16:creationId xmlns="" xmlns:a16="http://schemas.microsoft.com/office/drawing/2014/main" id="{5D43CC73-466D-4F58-8CB4-E7D562EE94BD}"/>
              </a:ext>
            </a:extLst>
          </p:cNvPr>
          <p:cNvCxnSpPr/>
          <p:nvPr/>
        </p:nvCxnSpPr>
        <p:spPr>
          <a:xfrm>
            <a:off x="2"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507A185B-7FCD-47CF-95BF-44DC96F2E8FE}"/>
              </a:ext>
            </a:extLst>
          </p:cNvPr>
          <p:cNvSpPr/>
          <p:nvPr userDrawn="1"/>
        </p:nvSpPr>
        <p:spPr>
          <a:xfrm>
            <a:off x="2" y="4"/>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9" dirty="0"/>
          </a:p>
        </p:txBody>
      </p:sp>
    </p:spTree>
    <p:extLst>
      <p:ext uri="{BB962C8B-B14F-4D97-AF65-F5344CB8AC3E}">
        <p14:creationId xmlns="" xmlns:p14="http://schemas.microsoft.com/office/powerpoint/2010/main" val="2638407643"/>
      </p:ext>
    </p:extLst>
  </p:cSld>
  <p:clrMap bg1="dk2" tx1="lt1" bg2="dk1" tx2="lt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Lst>
  <p:txStyles>
    <p:titleStyle>
      <a:lvl1pPr algn="l" rtl="0" eaLnBrk="1" fontAlgn="base" hangingPunct="1">
        <a:spcBef>
          <a:spcPct val="0"/>
        </a:spcBef>
        <a:spcAft>
          <a:spcPct val="0"/>
        </a:spcAft>
        <a:defRPr sz="3599"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599" b="1">
          <a:solidFill>
            <a:schemeClr val="tx2"/>
          </a:solidFill>
          <a:latin typeface="Arial" charset="0"/>
        </a:defRPr>
      </a:lvl2pPr>
      <a:lvl3pPr algn="l" rtl="0" eaLnBrk="1" fontAlgn="base" hangingPunct="1">
        <a:spcBef>
          <a:spcPct val="0"/>
        </a:spcBef>
        <a:spcAft>
          <a:spcPct val="0"/>
        </a:spcAft>
        <a:defRPr sz="3599" b="1">
          <a:solidFill>
            <a:schemeClr val="tx2"/>
          </a:solidFill>
          <a:latin typeface="Arial" charset="0"/>
        </a:defRPr>
      </a:lvl3pPr>
      <a:lvl4pPr algn="l" rtl="0" eaLnBrk="1" fontAlgn="base" hangingPunct="1">
        <a:spcBef>
          <a:spcPct val="0"/>
        </a:spcBef>
        <a:spcAft>
          <a:spcPct val="0"/>
        </a:spcAft>
        <a:defRPr sz="3599" b="1">
          <a:solidFill>
            <a:schemeClr val="tx2"/>
          </a:solidFill>
          <a:latin typeface="Arial" charset="0"/>
        </a:defRPr>
      </a:lvl4pPr>
      <a:lvl5pPr algn="l" rtl="0" eaLnBrk="1" fontAlgn="base" hangingPunct="1">
        <a:spcBef>
          <a:spcPct val="0"/>
        </a:spcBef>
        <a:spcAft>
          <a:spcPct val="0"/>
        </a:spcAft>
        <a:defRPr sz="3599" b="1">
          <a:solidFill>
            <a:schemeClr val="tx2"/>
          </a:solidFill>
          <a:latin typeface="Arial" charset="0"/>
        </a:defRPr>
      </a:lvl5pPr>
      <a:lvl6pPr marL="457052" algn="l" rtl="0" eaLnBrk="1" fontAlgn="base" hangingPunct="1">
        <a:spcBef>
          <a:spcPct val="0"/>
        </a:spcBef>
        <a:spcAft>
          <a:spcPct val="0"/>
        </a:spcAft>
        <a:defRPr sz="3499" b="1">
          <a:solidFill>
            <a:schemeClr val="tx2"/>
          </a:solidFill>
          <a:latin typeface="Arial" charset="0"/>
        </a:defRPr>
      </a:lvl6pPr>
      <a:lvl7pPr marL="914103" algn="l" rtl="0" eaLnBrk="1" fontAlgn="base" hangingPunct="1">
        <a:spcBef>
          <a:spcPct val="0"/>
        </a:spcBef>
        <a:spcAft>
          <a:spcPct val="0"/>
        </a:spcAft>
        <a:defRPr sz="3499" b="1">
          <a:solidFill>
            <a:schemeClr val="tx2"/>
          </a:solidFill>
          <a:latin typeface="Arial" charset="0"/>
        </a:defRPr>
      </a:lvl7pPr>
      <a:lvl8pPr marL="1371155" algn="l" rtl="0" eaLnBrk="1" fontAlgn="base" hangingPunct="1">
        <a:spcBef>
          <a:spcPct val="0"/>
        </a:spcBef>
        <a:spcAft>
          <a:spcPct val="0"/>
        </a:spcAft>
        <a:defRPr sz="3499" b="1">
          <a:solidFill>
            <a:schemeClr val="tx2"/>
          </a:solidFill>
          <a:latin typeface="Arial" charset="0"/>
        </a:defRPr>
      </a:lvl8pPr>
      <a:lvl9pPr marL="1828205" algn="l" rtl="0" eaLnBrk="1" fontAlgn="base" hangingPunct="1">
        <a:spcBef>
          <a:spcPct val="0"/>
        </a:spcBef>
        <a:spcAft>
          <a:spcPct val="0"/>
        </a:spcAft>
        <a:defRPr sz="3499" b="1">
          <a:solidFill>
            <a:schemeClr val="tx2"/>
          </a:solidFill>
          <a:latin typeface="Arial" charset="0"/>
        </a:defRPr>
      </a:lvl9pPr>
    </p:titleStyle>
    <p:bodyStyle>
      <a:lvl1pPr marL="342788" indent="-342788" algn="l" rtl="0" eaLnBrk="1" fontAlgn="base" hangingPunct="1">
        <a:lnSpc>
          <a:spcPct val="90000"/>
        </a:lnSpc>
        <a:spcBef>
          <a:spcPts val="1000"/>
        </a:spcBef>
        <a:spcAft>
          <a:spcPts val="700"/>
        </a:spcAft>
        <a:buClr>
          <a:schemeClr val="bg1"/>
        </a:buClr>
        <a:buFont typeface="Wingdings" panose="05000000000000000000" pitchFamily="2" charset="2"/>
        <a:buChar char="§"/>
        <a:defRPr sz="2799">
          <a:solidFill>
            <a:schemeClr val="bg1"/>
          </a:solidFill>
          <a:latin typeface="Calibri" panose="020F0502020204030204" pitchFamily="34" charset="0"/>
          <a:ea typeface="+mn-ea"/>
          <a:cs typeface="+mn-cs"/>
        </a:defRPr>
      </a:lvl1pPr>
      <a:lvl2pPr marL="742709" indent="-285658" algn="l" rtl="0" eaLnBrk="1" fontAlgn="base" hangingPunct="1">
        <a:lnSpc>
          <a:spcPct val="90000"/>
        </a:lnSpc>
        <a:spcBef>
          <a:spcPts val="1000"/>
        </a:spcBef>
        <a:spcAft>
          <a:spcPts val="700"/>
        </a:spcAft>
        <a:buClr>
          <a:schemeClr val="bg1"/>
        </a:buClr>
        <a:buFont typeface="Arial" panose="020B0604020202020204" pitchFamily="34" charset="0"/>
        <a:buChar char="‒"/>
        <a:defRPr sz="2599">
          <a:solidFill>
            <a:schemeClr val="bg1"/>
          </a:solidFill>
          <a:latin typeface="Calibri" panose="020F0502020204030204" pitchFamily="34" charset="0"/>
        </a:defRPr>
      </a:lvl2pPr>
      <a:lvl3pPr marL="1142628" indent="-228525" algn="l" rtl="0" eaLnBrk="1" fontAlgn="base" hangingPunct="1">
        <a:lnSpc>
          <a:spcPct val="90000"/>
        </a:lnSpc>
        <a:spcBef>
          <a:spcPts val="1000"/>
        </a:spcBef>
        <a:spcAft>
          <a:spcPts val="700"/>
        </a:spcAft>
        <a:buClr>
          <a:schemeClr val="bg1"/>
        </a:buClr>
        <a:buFont typeface="Arial" panose="020B0604020202020204" pitchFamily="34" charset="0"/>
        <a:buChar char="‒"/>
        <a:defRPr sz="2399">
          <a:solidFill>
            <a:schemeClr val="bg1"/>
          </a:solidFill>
          <a:latin typeface="Calibri" panose="020F0502020204030204" pitchFamily="34" charset="0"/>
        </a:defRPr>
      </a:lvl3pPr>
      <a:lvl4pPr marL="1599680" indent="-228525" algn="l" rtl="0" eaLnBrk="1" fontAlgn="base" hangingPunct="1">
        <a:lnSpc>
          <a:spcPct val="90000"/>
        </a:lnSpc>
        <a:spcBef>
          <a:spcPts val="1000"/>
        </a:spcBef>
        <a:spcAft>
          <a:spcPts val="700"/>
        </a:spcAft>
        <a:buClr>
          <a:schemeClr val="bg1"/>
        </a:buClr>
        <a:buFont typeface="Arial" panose="020B0604020202020204" pitchFamily="34" charset="0"/>
        <a:buChar char="‒"/>
        <a:defRPr sz="2199">
          <a:solidFill>
            <a:schemeClr val="bg1"/>
          </a:solidFill>
          <a:latin typeface="Calibri" panose="020F0502020204030204" pitchFamily="34" charset="0"/>
        </a:defRPr>
      </a:lvl4pPr>
      <a:lvl5pPr marL="2056732" indent="-228525" algn="l" rtl="0" eaLnBrk="1" fontAlgn="base" hangingPunct="1">
        <a:lnSpc>
          <a:spcPct val="90000"/>
        </a:lnSpc>
        <a:spcBef>
          <a:spcPts val="1000"/>
        </a:spcBef>
        <a:spcAft>
          <a:spcPts val="700"/>
        </a:spcAft>
        <a:buClr>
          <a:schemeClr val="bg1"/>
        </a:buClr>
        <a:buFont typeface="Arial" panose="020B0604020202020204" pitchFamily="34" charset="0"/>
        <a:buChar char="‒"/>
        <a:defRPr sz="1999">
          <a:solidFill>
            <a:schemeClr val="bg1"/>
          </a:solidFill>
          <a:latin typeface="Calibri" panose="020F0502020204030204" pitchFamily="34" charset="0"/>
        </a:defRPr>
      </a:lvl5pPr>
      <a:lvl6pPr marL="2513783" indent="-228525"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0834" indent="-228525"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7885" indent="-228525"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4937" indent="-228525"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5"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2"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 xmlns:p14="http://schemas.microsoft.com/office/powerpoint/2010/main" val="385255811"/>
      </p:ext>
    </p:extLst>
  </p:cSld>
  <p:clrMap bg1="dk2" tx1="lt1" bg2="dk1" tx2="lt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 xmlns:p14="http://schemas.microsoft.com/office/powerpoint/2010/main" val="3058487350"/>
      </p:ext>
    </p:extLst>
  </p:cSld>
  <p:clrMap bg1="dk2" tx1="lt1" bg2="dk1" tx2="lt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Connector 6">
            <a:extLst>
              <a:ext uri="{FF2B5EF4-FFF2-40B4-BE49-F238E27FC236}">
                <a16:creationId xmlns="" xmlns:a16="http://schemas.microsoft.com/office/drawing/2014/main" id="{84A7AD84-F415-4694-A480-6DD523A1776B}"/>
              </a:ext>
            </a:extLst>
          </p:cNvPr>
          <p:cNvCxnSpPr/>
          <p:nvPr userDrawn="1"/>
        </p:nvCxnSpPr>
        <p:spPr>
          <a:xfrm>
            <a:off x="1" y="6745288"/>
            <a:ext cx="12192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94052751"/>
      </p:ext>
    </p:extLst>
  </p:cSld>
  <p:clrMap bg1="dk2" tx1="lt1" bg2="dk1" tx2="lt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elsevier.com/termsandcondition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elsevier.com/termsandconditions"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4138" y="4794085"/>
            <a:ext cx="10872444" cy="1103313"/>
          </a:xfrm>
        </p:spPr>
        <p:txBody>
          <a:bodyPr/>
          <a:lstStyle/>
          <a:p>
            <a:pPr algn="ctr"/>
            <a:r>
              <a:rPr lang="tr-TR" dirty="0" smtClean="0">
                <a:solidFill>
                  <a:schemeClr val="tx2">
                    <a:lumMod val="50000"/>
                  </a:schemeClr>
                </a:solidFill>
              </a:rPr>
              <a:t>DR. AHMET SEZER</a:t>
            </a:r>
            <a:br>
              <a:rPr lang="tr-TR" dirty="0" smtClean="0">
                <a:solidFill>
                  <a:schemeClr val="tx2">
                    <a:lumMod val="50000"/>
                  </a:schemeClr>
                </a:solidFill>
              </a:rPr>
            </a:br>
            <a:r>
              <a:rPr lang="tr-TR" dirty="0" smtClean="0">
                <a:solidFill>
                  <a:schemeClr val="tx2">
                    <a:lumMod val="50000"/>
                  </a:schemeClr>
                </a:solidFill>
              </a:rPr>
              <a:t>BAŞKENT ÜNİVERSİTESİ</a:t>
            </a:r>
            <a:endParaRPr lang="tr-TR" dirty="0">
              <a:solidFill>
                <a:schemeClr val="tx2">
                  <a:lumMod val="50000"/>
                </a:scheme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98693" y="1395663"/>
            <a:ext cx="10150569" cy="2663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 xmlns:a16="http://schemas.microsoft.com/office/drawing/2014/main" id="{A332AE6B-FAB9-44D6-BFAF-DC476930AF01}"/>
              </a:ext>
            </a:extLst>
          </p:cNvPr>
          <p:cNvSpPr txBox="1"/>
          <p:nvPr/>
        </p:nvSpPr>
        <p:spPr>
          <a:xfrm>
            <a:off x="2406675" y="148153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38" name="TextBox 37">
            <a:extLst>
              <a:ext uri="{FF2B5EF4-FFF2-40B4-BE49-F238E27FC236}">
                <a16:creationId xmlns="" xmlns:a16="http://schemas.microsoft.com/office/drawing/2014/main" id="{98396A60-4504-4AE6-B217-08BA4422DDE7}"/>
              </a:ext>
            </a:extLst>
          </p:cNvPr>
          <p:cNvSpPr txBox="1"/>
          <p:nvPr/>
        </p:nvSpPr>
        <p:spPr>
          <a:xfrm>
            <a:off x="2186954" y="1457775"/>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37" name="TextBox 36">
            <a:extLst>
              <a:ext uri="{FF2B5EF4-FFF2-40B4-BE49-F238E27FC236}">
                <a16:creationId xmlns="" xmlns:a16="http://schemas.microsoft.com/office/drawing/2014/main" id="{DE55B346-2DFD-4C01-B541-B1900BA4B6C8}"/>
              </a:ext>
            </a:extLst>
          </p:cNvPr>
          <p:cNvSpPr txBox="1"/>
          <p:nvPr/>
        </p:nvSpPr>
        <p:spPr>
          <a:xfrm>
            <a:off x="2124965" y="1451671"/>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35" name="TextBox 34">
            <a:extLst>
              <a:ext uri="{FF2B5EF4-FFF2-40B4-BE49-F238E27FC236}">
                <a16:creationId xmlns="" xmlns:a16="http://schemas.microsoft.com/office/drawing/2014/main" id="{4D6D9F90-5D73-4B11-A18C-CDC37EAF54E1}"/>
              </a:ext>
            </a:extLst>
          </p:cNvPr>
          <p:cNvSpPr txBox="1"/>
          <p:nvPr/>
        </p:nvSpPr>
        <p:spPr>
          <a:xfrm>
            <a:off x="2115538" y="1451868"/>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65" name="TextBox 64">
            <a:extLst>
              <a:ext uri="{FF2B5EF4-FFF2-40B4-BE49-F238E27FC236}">
                <a16:creationId xmlns="" xmlns:a16="http://schemas.microsoft.com/office/drawing/2014/main" id="{54DE5484-05D3-4C04-9E1B-D08F0B978D99}"/>
              </a:ext>
            </a:extLst>
          </p:cNvPr>
          <p:cNvSpPr txBox="1"/>
          <p:nvPr/>
        </p:nvSpPr>
        <p:spPr bwMode="auto">
          <a:xfrm>
            <a:off x="10841227"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32</a:t>
            </a:r>
          </a:p>
        </p:txBody>
      </p:sp>
      <p:sp>
        <p:nvSpPr>
          <p:cNvPr id="53" name="TextBox 52">
            <a:extLst>
              <a:ext uri="{FF2B5EF4-FFF2-40B4-BE49-F238E27FC236}">
                <a16:creationId xmlns="" xmlns:a16="http://schemas.microsoft.com/office/drawing/2014/main" id="{77585FBD-17F1-4F79-8EEA-DD346FC98603}"/>
              </a:ext>
            </a:extLst>
          </p:cNvPr>
          <p:cNvSpPr txBox="1"/>
          <p:nvPr/>
        </p:nvSpPr>
        <p:spPr bwMode="auto">
          <a:xfrm>
            <a:off x="5171038"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4" name="TextBox 43">
            <a:extLst>
              <a:ext uri="{FF2B5EF4-FFF2-40B4-BE49-F238E27FC236}">
                <a16:creationId xmlns="" xmlns:a16="http://schemas.microsoft.com/office/drawing/2014/main" id="{5C5E1F0D-EFAA-4345-A1C7-2947685C8616}"/>
              </a:ext>
            </a:extLst>
          </p:cNvPr>
          <p:cNvSpPr txBox="1"/>
          <p:nvPr/>
        </p:nvSpPr>
        <p:spPr bwMode="auto">
          <a:xfrm>
            <a:off x="3469981"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20" name="Freeform: Shape 419">
            <a:extLst>
              <a:ext uri="{FF2B5EF4-FFF2-40B4-BE49-F238E27FC236}">
                <a16:creationId xmlns="" xmlns:a16="http://schemas.microsoft.com/office/drawing/2014/main" id="{D2DE3A78-FC9F-4A66-A7E2-963379F1B4E9}"/>
              </a:ext>
            </a:extLst>
          </p:cNvPr>
          <p:cNvSpPr/>
          <p:nvPr/>
        </p:nvSpPr>
        <p:spPr bwMode="auto">
          <a:xfrm>
            <a:off x="2076450" y="1631950"/>
            <a:ext cx="8540750" cy="3098800"/>
          </a:xfrm>
          <a:custGeom>
            <a:avLst/>
            <a:gdLst>
              <a:gd name="connsiteX0" fmla="*/ 0 w 8540750"/>
              <a:gd name="connsiteY0" fmla="*/ 0 h 3098800"/>
              <a:gd name="connsiteX1" fmla="*/ 0 w 8540750"/>
              <a:gd name="connsiteY1" fmla="*/ 57150 h 3098800"/>
              <a:gd name="connsiteX2" fmla="*/ 165100 w 8540750"/>
              <a:gd name="connsiteY2" fmla="*/ 57150 h 3098800"/>
              <a:gd name="connsiteX3" fmla="*/ 165100 w 8540750"/>
              <a:gd name="connsiteY3" fmla="*/ 152400 h 3098800"/>
              <a:gd name="connsiteX4" fmla="*/ 400050 w 8540750"/>
              <a:gd name="connsiteY4" fmla="*/ 152400 h 3098800"/>
              <a:gd name="connsiteX5" fmla="*/ 400050 w 8540750"/>
              <a:gd name="connsiteY5" fmla="*/ 222250 h 3098800"/>
              <a:gd name="connsiteX6" fmla="*/ 546100 w 8540750"/>
              <a:gd name="connsiteY6" fmla="*/ 222250 h 3098800"/>
              <a:gd name="connsiteX7" fmla="*/ 546100 w 8540750"/>
              <a:gd name="connsiteY7" fmla="*/ 222250 h 3098800"/>
              <a:gd name="connsiteX8" fmla="*/ 546100 w 8540750"/>
              <a:gd name="connsiteY8" fmla="*/ 260350 h 3098800"/>
              <a:gd name="connsiteX9" fmla="*/ 1073150 w 8540750"/>
              <a:gd name="connsiteY9" fmla="*/ 260350 h 3098800"/>
              <a:gd name="connsiteX10" fmla="*/ 1073150 w 8540750"/>
              <a:gd name="connsiteY10" fmla="*/ 323850 h 3098800"/>
              <a:gd name="connsiteX11" fmla="*/ 1212850 w 8540750"/>
              <a:gd name="connsiteY11" fmla="*/ 323850 h 3098800"/>
              <a:gd name="connsiteX12" fmla="*/ 1212850 w 8540750"/>
              <a:gd name="connsiteY12" fmla="*/ 412750 h 3098800"/>
              <a:gd name="connsiteX13" fmla="*/ 1289050 w 8540750"/>
              <a:gd name="connsiteY13" fmla="*/ 412750 h 3098800"/>
              <a:gd name="connsiteX14" fmla="*/ 1289050 w 8540750"/>
              <a:gd name="connsiteY14" fmla="*/ 488950 h 3098800"/>
              <a:gd name="connsiteX15" fmla="*/ 1460500 w 8540750"/>
              <a:gd name="connsiteY15" fmla="*/ 488950 h 3098800"/>
              <a:gd name="connsiteX16" fmla="*/ 1460500 w 8540750"/>
              <a:gd name="connsiteY16" fmla="*/ 558800 h 3098800"/>
              <a:gd name="connsiteX17" fmla="*/ 1524000 w 8540750"/>
              <a:gd name="connsiteY17" fmla="*/ 558800 h 3098800"/>
              <a:gd name="connsiteX18" fmla="*/ 1524000 w 8540750"/>
              <a:gd name="connsiteY18" fmla="*/ 609600 h 3098800"/>
              <a:gd name="connsiteX19" fmla="*/ 1587500 w 8540750"/>
              <a:gd name="connsiteY19" fmla="*/ 609600 h 3098800"/>
              <a:gd name="connsiteX20" fmla="*/ 1587500 w 8540750"/>
              <a:gd name="connsiteY20" fmla="*/ 673100 h 3098800"/>
              <a:gd name="connsiteX21" fmla="*/ 1663700 w 8540750"/>
              <a:gd name="connsiteY21" fmla="*/ 673100 h 3098800"/>
              <a:gd name="connsiteX22" fmla="*/ 1663700 w 8540750"/>
              <a:gd name="connsiteY22" fmla="*/ 762000 h 3098800"/>
              <a:gd name="connsiteX23" fmla="*/ 1841500 w 8540750"/>
              <a:gd name="connsiteY23" fmla="*/ 762000 h 3098800"/>
              <a:gd name="connsiteX24" fmla="*/ 1841500 w 8540750"/>
              <a:gd name="connsiteY24" fmla="*/ 869950 h 3098800"/>
              <a:gd name="connsiteX25" fmla="*/ 1936750 w 8540750"/>
              <a:gd name="connsiteY25" fmla="*/ 869950 h 3098800"/>
              <a:gd name="connsiteX26" fmla="*/ 1936750 w 8540750"/>
              <a:gd name="connsiteY26" fmla="*/ 946150 h 3098800"/>
              <a:gd name="connsiteX27" fmla="*/ 1987550 w 8540750"/>
              <a:gd name="connsiteY27" fmla="*/ 946150 h 3098800"/>
              <a:gd name="connsiteX28" fmla="*/ 1987550 w 8540750"/>
              <a:gd name="connsiteY28" fmla="*/ 1003300 h 3098800"/>
              <a:gd name="connsiteX29" fmla="*/ 2032000 w 8540750"/>
              <a:gd name="connsiteY29" fmla="*/ 1003300 h 3098800"/>
              <a:gd name="connsiteX30" fmla="*/ 2032000 w 8540750"/>
              <a:gd name="connsiteY30" fmla="*/ 1073150 h 3098800"/>
              <a:gd name="connsiteX31" fmla="*/ 2089150 w 8540750"/>
              <a:gd name="connsiteY31" fmla="*/ 1073150 h 3098800"/>
              <a:gd name="connsiteX32" fmla="*/ 2089150 w 8540750"/>
              <a:gd name="connsiteY32" fmla="*/ 1168400 h 3098800"/>
              <a:gd name="connsiteX33" fmla="*/ 2228850 w 8540750"/>
              <a:gd name="connsiteY33" fmla="*/ 1168400 h 3098800"/>
              <a:gd name="connsiteX34" fmla="*/ 2228850 w 8540750"/>
              <a:gd name="connsiteY34" fmla="*/ 1238250 h 3098800"/>
              <a:gd name="connsiteX35" fmla="*/ 2343150 w 8540750"/>
              <a:gd name="connsiteY35" fmla="*/ 1238250 h 3098800"/>
              <a:gd name="connsiteX36" fmla="*/ 2343150 w 8540750"/>
              <a:gd name="connsiteY36" fmla="*/ 1346200 h 3098800"/>
              <a:gd name="connsiteX37" fmla="*/ 2400300 w 8540750"/>
              <a:gd name="connsiteY37" fmla="*/ 1346200 h 3098800"/>
              <a:gd name="connsiteX38" fmla="*/ 2400300 w 8540750"/>
              <a:gd name="connsiteY38" fmla="*/ 1441450 h 3098800"/>
              <a:gd name="connsiteX39" fmla="*/ 2495550 w 8540750"/>
              <a:gd name="connsiteY39" fmla="*/ 1441450 h 3098800"/>
              <a:gd name="connsiteX40" fmla="*/ 2495550 w 8540750"/>
              <a:gd name="connsiteY40" fmla="*/ 1524000 h 3098800"/>
              <a:gd name="connsiteX41" fmla="*/ 2571750 w 8540750"/>
              <a:gd name="connsiteY41" fmla="*/ 1524000 h 3098800"/>
              <a:gd name="connsiteX42" fmla="*/ 2571750 w 8540750"/>
              <a:gd name="connsiteY42" fmla="*/ 1606550 h 3098800"/>
              <a:gd name="connsiteX43" fmla="*/ 2667000 w 8540750"/>
              <a:gd name="connsiteY43" fmla="*/ 1606550 h 3098800"/>
              <a:gd name="connsiteX44" fmla="*/ 2667000 w 8540750"/>
              <a:gd name="connsiteY44" fmla="*/ 1720850 h 3098800"/>
              <a:gd name="connsiteX45" fmla="*/ 2730500 w 8540750"/>
              <a:gd name="connsiteY45" fmla="*/ 1720850 h 3098800"/>
              <a:gd name="connsiteX46" fmla="*/ 2730500 w 8540750"/>
              <a:gd name="connsiteY46" fmla="*/ 1771650 h 3098800"/>
              <a:gd name="connsiteX47" fmla="*/ 2787650 w 8540750"/>
              <a:gd name="connsiteY47" fmla="*/ 1771650 h 3098800"/>
              <a:gd name="connsiteX48" fmla="*/ 2787650 w 8540750"/>
              <a:gd name="connsiteY48" fmla="*/ 1797050 h 3098800"/>
              <a:gd name="connsiteX49" fmla="*/ 2901950 w 8540750"/>
              <a:gd name="connsiteY49" fmla="*/ 1797050 h 3098800"/>
              <a:gd name="connsiteX50" fmla="*/ 2901950 w 8540750"/>
              <a:gd name="connsiteY50" fmla="*/ 1860550 h 3098800"/>
              <a:gd name="connsiteX51" fmla="*/ 2997200 w 8540750"/>
              <a:gd name="connsiteY51" fmla="*/ 1860550 h 3098800"/>
              <a:gd name="connsiteX52" fmla="*/ 2997200 w 8540750"/>
              <a:gd name="connsiteY52" fmla="*/ 1911350 h 3098800"/>
              <a:gd name="connsiteX53" fmla="*/ 3022600 w 8540750"/>
              <a:gd name="connsiteY53" fmla="*/ 1911350 h 3098800"/>
              <a:gd name="connsiteX54" fmla="*/ 3022600 w 8540750"/>
              <a:gd name="connsiteY54" fmla="*/ 1987550 h 3098800"/>
              <a:gd name="connsiteX55" fmla="*/ 3098800 w 8540750"/>
              <a:gd name="connsiteY55" fmla="*/ 1987550 h 3098800"/>
              <a:gd name="connsiteX56" fmla="*/ 3098800 w 8540750"/>
              <a:gd name="connsiteY56" fmla="*/ 2057400 h 3098800"/>
              <a:gd name="connsiteX57" fmla="*/ 3143250 w 8540750"/>
              <a:gd name="connsiteY57" fmla="*/ 2057400 h 3098800"/>
              <a:gd name="connsiteX58" fmla="*/ 3143250 w 8540750"/>
              <a:gd name="connsiteY58" fmla="*/ 2139950 h 3098800"/>
              <a:gd name="connsiteX59" fmla="*/ 3251200 w 8540750"/>
              <a:gd name="connsiteY59" fmla="*/ 2139950 h 3098800"/>
              <a:gd name="connsiteX60" fmla="*/ 3251200 w 8540750"/>
              <a:gd name="connsiteY60" fmla="*/ 2190750 h 3098800"/>
              <a:gd name="connsiteX61" fmla="*/ 3340100 w 8540750"/>
              <a:gd name="connsiteY61" fmla="*/ 2190750 h 3098800"/>
              <a:gd name="connsiteX62" fmla="*/ 3340100 w 8540750"/>
              <a:gd name="connsiteY62" fmla="*/ 2266950 h 3098800"/>
              <a:gd name="connsiteX63" fmla="*/ 3409950 w 8540750"/>
              <a:gd name="connsiteY63" fmla="*/ 2266950 h 3098800"/>
              <a:gd name="connsiteX64" fmla="*/ 3409950 w 8540750"/>
              <a:gd name="connsiteY64" fmla="*/ 2324100 h 3098800"/>
              <a:gd name="connsiteX65" fmla="*/ 3492500 w 8540750"/>
              <a:gd name="connsiteY65" fmla="*/ 2324100 h 3098800"/>
              <a:gd name="connsiteX66" fmla="*/ 3492500 w 8540750"/>
              <a:gd name="connsiteY66" fmla="*/ 2324100 h 3098800"/>
              <a:gd name="connsiteX67" fmla="*/ 3543300 w 8540750"/>
              <a:gd name="connsiteY67" fmla="*/ 2374900 h 3098800"/>
              <a:gd name="connsiteX68" fmla="*/ 3575050 w 8540750"/>
              <a:gd name="connsiteY68" fmla="*/ 2406650 h 3098800"/>
              <a:gd name="connsiteX69" fmla="*/ 3683000 w 8540750"/>
              <a:gd name="connsiteY69" fmla="*/ 2406650 h 3098800"/>
              <a:gd name="connsiteX70" fmla="*/ 3683000 w 8540750"/>
              <a:gd name="connsiteY70" fmla="*/ 2476500 h 3098800"/>
              <a:gd name="connsiteX71" fmla="*/ 3873500 w 8540750"/>
              <a:gd name="connsiteY71" fmla="*/ 2476500 h 3098800"/>
              <a:gd name="connsiteX72" fmla="*/ 3873500 w 8540750"/>
              <a:gd name="connsiteY72" fmla="*/ 2527300 h 3098800"/>
              <a:gd name="connsiteX73" fmla="*/ 4165600 w 8540750"/>
              <a:gd name="connsiteY73" fmla="*/ 2527300 h 3098800"/>
              <a:gd name="connsiteX74" fmla="*/ 4165600 w 8540750"/>
              <a:gd name="connsiteY74" fmla="*/ 2527300 h 3098800"/>
              <a:gd name="connsiteX75" fmla="*/ 4241800 w 8540750"/>
              <a:gd name="connsiteY75" fmla="*/ 2527300 h 3098800"/>
              <a:gd name="connsiteX76" fmla="*/ 4241800 w 8540750"/>
              <a:gd name="connsiteY76" fmla="*/ 2584450 h 3098800"/>
              <a:gd name="connsiteX77" fmla="*/ 4349750 w 8540750"/>
              <a:gd name="connsiteY77" fmla="*/ 2584450 h 3098800"/>
              <a:gd name="connsiteX78" fmla="*/ 4349750 w 8540750"/>
              <a:gd name="connsiteY78" fmla="*/ 2647950 h 3098800"/>
              <a:gd name="connsiteX79" fmla="*/ 4419600 w 8540750"/>
              <a:gd name="connsiteY79" fmla="*/ 2647950 h 3098800"/>
              <a:gd name="connsiteX80" fmla="*/ 4419600 w 8540750"/>
              <a:gd name="connsiteY80" fmla="*/ 2647950 h 3098800"/>
              <a:gd name="connsiteX81" fmla="*/ 4489450 w 8540750"/>
              <a:gd name="connsiteY81" fmla="*/ 2647950 h 3098800"/>
              <a:gd name="connsiteX82" fmla="*/ 4489450 w 8540750"/>
              <a:gd name="connsiteY82" fmla="*/ 2705100 h 3098800"/>
              <a:gd name="connsiteX83" fmla="*/ 4737100 w 8540750"/>
              <a:gd name="connsiteY83" fmla="*/ 2705100 h 3098800"/>
              <a:gd name="connsiteX84" fmla="*/ 4737100 w 8540750"/>
              <a:gd name="connsiteY84" fmla="*/ 2794000 h 3098800"/>
              <a:gd name="connsiteX85" fmla="*/ 4940300 w 8540750"/>
              <a:gd name="connsiteY85" fmla="*/ 2794000 h 3098800"/>
              <a:gd name="connsiteX86" fmla="*/ 4940300 w 8540750"/>
              <a:gd name="connsiteY86" fmla="*/ 2857500 h 3098800"/>
              <a:gd name="connsiteX87" fmla="*/ 5099050 w 8540750"/>
              <a:gd name="connsiteY87" fmla="*/ 2857500 h 3098800"/>
              <a:gd name="connsiteX88" fmla="*/ 5099050 w 8540750"/>
              <a:gd name="connsiteY88" fmla="*/ 2908300 h 3098800"/>
              <a:gd name="connsiteX89" fmla="*/ 5353050 w 8540750"/>
              <a:gd name="connsiteY89" fmla="*/ 2908300 h 3098800"/>
              <a:gd name="connsiteX90" fmla="*/ 5353050 w 8540750"/>
              <a:gd name="connsiteY90" fmla="*/ 2952750 h 3098800"/>
              <a:gd name="connsiteX91" fmla="*/ 5943600 w 8540750"/>
              <a:gd name="connsiteY91" fmla="*/ 2952750 h 3098800"/>
              <a:gd name="connsiteX92" fmla="*/ 5943600 w 8540750"/>
              <a:gd name="connsiteY92" fmla="*/ 2952750 h 3098800"/>
              <a:gd name="connsiteX93" fmla="*/ 6083300 w 8540750"/>
              <a:gd name="connsiteY93" fmla="*/ 2952750 h 3098800"/>
              <a:gd name="connsiteX94" fmla="*/ 6083300 w 8540750"/>
              <a:gd name="connsiteY94" fmla="*/ 3009900 h 3098800"/>
              <a:gd name="connsiteX95" fmla="*/ 6896100 w 8540750"/>
              <a:gd name="connsiteY95" fmla="*/ 3009900 h 3098800"/>
              <a:gd name="connsiteX96" fmla="*/ 6896100 w 8540750"/>
              <a:gd name="connsiteY96" fmla="*/ 3098800 h 3098800"/>
              <a:gd name="connsiteX97" fmla="*/ 8540750 w 8540750"/>
              <a:gd name="connsiteY97" fmla="*/ 3098800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540750" h="3098800">
                <a:moveTo>
                  <a:pt x="0" y="0"/>
                </a:moveTo>
                <a:lnTo>
                  <a:pt x="0" y="57150"/>
                </a:lnTo>
                <a:lnTo>
                  <a:pt x="165100" y="57150"/>
                </a:lnTo>
                <a:lnTo>
                  <a:pt x="165100" y="152400"/>
                </a:lnTo>
                <a:lnTo>
                  <a:pt x="400050" y="152400"/>
                </a:lnTo>
                <a:lnTo>
                  <a:pt x="400050" y="222250"/>
                </a:lnTo>
                <a:lnTo>
                  <a:pt x="546100" y="222250"/>
                </a:lnTo>
                <a:lnTo>
                  <a:pt x="546100" y="222250"/>
                </a:lnTo>
                <a:lnTo>
                  <a:pt x="546100" y="260350"/>
                </a:lnTo>
                <a:lnTo>
                  <a:pt x="1073150" y="260350"/>
                </a:lnTo>
                <a:lnTo>
                  <a:pt x="1073150" y="323850"/>
                </a:lnTo>
                <a:lnTo>
                  <a:pt x="1212850" y="323850"/>
                </a:lnTo>
                <a:lnTo>
                  <a:pt x="1212850" y="412750"/>
                </a:lnTo>
                <a:lnTo>
                  <a:pt x="1289050" y="412750"/>
                </a:lnTo>
                <a:lnTo>
                  <a:pt x="1289050" y="488950"/>
                </a:lnTo>
                <a:lnTo>
                  <a:pt x="1460500" y="488950"/>
                </a:lnTo>
                <a:lnTo>
                  <a:pt x="1460500" y="558800"/>
                </a:lnTo>
                <a:lnTo>
                  <a:pt x="1524000" y="558800"/>
                </a:lnTo>
                <a:lnTo>
                  <a:pt x="1524000" y="609600"/>
                </a:lnTo>
                <a:lnTo>
                  <a:pt x="1587500" y="609600"/>
                </a:lnTo>
                <a:lnTo>
                  <a:pt x="1587500" y="673100"/>
                </a:lnTo>
                <a:lnTo>
                  <a:pt x="1663700" y="673100"/>
                </a:lnTo>
                <a:lnTo>
                  <a:pt x="1663700" y="762000"/>
                </a:lnTo>
                <a:lnTo>
                  <a:pt x="1841500" y="762000"/>
                </a:lnTo>
                <a:lnTo>
                  <a:pt x="1841500" y="869950"/>
                </a:lnTo>
                <a:lnTo>
                  <a:pt x="1936750" y="869950"/>
                </a:lnTo>
                <a:lnTo>
                  <a:pt x="1936750" y="946150"/>
                </a:lnTo>
                <a:lnTo>
                  <a:pt x="1987550" y="946150"/>
                </a:lnTo>
                <a:lnTo>
                  <a:pt x="1987550" y="1003300"/>
                </a:lnTo>
                <a:lnTo>
                  <a:pt x="2032000" y="1003300"/>
                </a:lnTo>
                <a:lnTo>
                  <a:pt x="2032000" y="1073150"/>
                </a:lnTo>
                <a:lnTo>
                  <a:pt x="2089150" y="1073150"/>
                </a:lnTo>
                <a:lnTo>
                  <a:pt x="2089150" y="1168400"/>
                </a:lnTo>
                <a:lnTo>
                  <a:pt x="2228850" y="1168400"/>
                </a:lnTo>
                <a:lnTo>
                  <a:pt x="2228850" y="1238250"/>
                </a:lnTo>
                <a:lnTo>
                  <a:pt x="2343150" y="1238250"/>
                </a:lnTo>
                <a:lnTo>
                  <a:pt x="2343150" y="1346200"/>
                </a:lnTo>
                <a:lnTo>
                  <a:pt x="2400300" y="1346200"/>
                </a:lnTo>
                <a:lnTo>
                  <a:pt x="2400300" y="1441450"/>
                </a:lnTo>
                <a:lnTo>
                  <a:pt x="2495550" y="1441450"/>
                </a:lnTo>
                <a:lnTo>
                  <a:pt x="2495550" y="1524000"/>
                </a:lnTo>
                <a:lnTo>
                  <a:pt x="2571750" y="1524000"/>
                </a:lnTo>
                <a:lnTo>
                  <a:pt x="2571750" y="1606550"/>
                </a:lnTo>
                <a:lnTo>
                  <a:pt x="2667000" y="1606550"/>
                </a:lnTo>
                <a:lnTo>
                  <a:pt x="2667000" y="1720850"/>
                </a:lnTo>
                <a:lnTo>
                  <a:pt x="2730500" y="1720850"/>
                </a:lnTo>
                <a:lnTo>
                  <a:pt x="2730500" y="1771650"/>
                </a:lnTo>
                <a:lnTo>
                  <a:pt x="2787650" y="1771650"/>
                </a:lnTo>
                <a:lnTo>
                  <a:pt x="2787650" y="1797050"/>
                </a:lnTo>
                <a:lnTo>
                  <a:pt x="2901950" y="1797050"/>
                </a:lnTo>
                <a:lnTo>
                  <a:pt x="2901950" y="1860550"/>
                </a:lnTo>
                <a:lnTo>
                  <a:pt x="2997200" y="1860550"/>
                </a:lnTo>
                <a:lnTo>
                  <a:pt x="2997200" y="1911350"/>
                </a:lnTo>
                <a:lnTo>
                  <a:pt x="3022600" y="1911350"/>
                </a:lnTo>
                <a:lnTo>
                  <a:pt x="3022600" y="1987550"/>
                </a:lnTo>
                <a:lnTo>
                  <a:pt x="3098800" y="1987550"/>
                </a:lnTo>
                <a:lnTo>
                  <a:pt x="3098800" y="2057400"/>
                </a:lnTo>
                <a:lnTo>
                  <a:pt x="3143250" y="2057400"/>
                </a:lnTo>
                <a:lnTo>
                  <a:pt x="3143250" y="2139950"/>
                </a:lnTo>
                <a:lnTo>
                  <a:pt x="3251200" y="2139950"/>
                </a:lnTo>
                <a:lnTo>
                  <a:pt x="3251200" y="2190750"/>
                </a:lnTo>
                <a:lnTo>
                  <a:pt x="3340100" y="2190750"/>
                </a:lnTo>
                <a:lnTo>
                  <a:pt x="3340100" y="2266950"/>
                </a:lnTo>
                <a:lnTo>
                  <a:pt x="3409950" y="2266950"/>
                </a:lnTo>
                <a:lnTo>
                  <a:pt x="3409950" y="2324100"/>
                </a:lnTo>
                <a:lnTo>
                  <a:pt x="3492500" y="2324100"/>
                </a:lnTo>
                <a:lnTo>
                  <a:pt x="3492500" y="2324100"/>
                </a:lnTo>
                <a:lnTo>
                  <a:pt x="3543300" y="2374900"/>
                </a:lnTo>
                <a:lnTo>
                  <a:pt x="3575050" y="2406650"/>
                </a:lnTo>
                <a:lnTo>
                  <a:pt x="3683000" y="2406650"/>
                </a:lnTo>
                <a:lnTo>
                  <a:pt x="3683000" y="2476500"/>
                </a:lnTo>
                <a:lnTo>
                  <a:pt x="3873500" y="2476500"/>
                </a:lnTo>
                <a:lnTo>
                  <a:pt x="3873500" y="2527300"/>
                </a:lnTo>
                <a:lnTo>
                  <a:pt x="4165600" y="2527300"/>
                </a:lnTo>
                <a:lnTo>
                  <a:pt x="4165600" y="2527300"/>
                </a:lnTo>
                <a:lnTo>
                  <a:pt x="4241800" y="2527300"/>
                </a:lnTo>
                <a:lnTo>
                  <a:pt x="4241800" y="2584450"/>
                </a:lnTo>
                <a:lnTo>
                  <a:pt x="4349750" y="2584450"/>
                </a:lnTo>
                <a:lnTo>
                  <a:pt x="4349750" y="2647950"/>
                </a:lnTo>
                <a:lnTo>
                  <a:pt x="4419600" y="2647950"/>
                </a:lnTo>
                <a:lnTo>
                  <a:pt x="4419600" y="2647950"/>
                </a:lnTo>
                <a:lnTo>
                  <a:pt x="4489450" y="2647950"/>
                </a:lnTo>
                <a:lnTo>
                  <a:pt x="4489450" y="2705100"/>
                </a:lnTo>
                <a:lnTo>
                  <a:pt x="4737100" y="2705100"/>
                </a:lnTo>
                <a:lnTo>
                  <a:pt x="4737100" y="2794000"/>
                </a:lnTo>
                <a:lnTo>
                  <a:pt x="4940300" y="2794000"/>
                </a:lnTo>
                <a:lnTo>
                  <a:pt x="4940300" y="2857500"/>
                </a:lnTo>
                <a:lnTo>
                  <a:pt x="5099050" y="2857500"/>
                </a:lnTo>
                <a:lnTo>
                  <a:pt x="5099050" y="2908300"/>
                </a:lnTo>
                <a:lnTo>
                  <a:pt x="5353050" y="2908300"/>
                </a:lnTo>
                <a:lnTo>
                  <a:pt x="5353050" y="2952750"/>
                </a:lnTo>
                <a:lnTo>
                  <a:pt x="5943600" y="2952750"/>
                </a:lnTo>
                <a:lnTo>
                  <a:pt x="5943600" y="2952750"/>
                </a:lnTo>
                <a:lnTo>
                  <a:pt x="6083300" y="2952750"/>
                </a:lnTo>
                <a:lnTo>
                  <a:pt x="6083300" y="3009900"/>
                </a:lnTo>
                <a:lnTo>
                  <a:pt x="6896100" y="3009900"/>
                </a:lnTo>
                <a:lnTo>
                  <a:pt x="6896100" y="3098800"/>
                </a:lnTo>
                <a:lnTo>
                  <a:pt x="8540750" y="309880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lstStyle/>
          <a:p>
            <a:r>
              <a:rPr lang="en-US" dirty="0"/>
              <a:t>IMpower133: Updated OS (</a:t>
            </a:r>
            <a:r>
              <a:rPr lang="en-US" dirty="0" smtClean="0"/>
              <a:t>Co</a:t>
            </a:r>
            <a:r>
              <a:rPr lang="tr-TR" dirty="0" smtClean="0"/>
              <a:t>-</a:t>
            </a:r>
            <a:r>
              <a:rPr lang="en-US" dirty="0" smtClean="0"/>
              <a:t>primary </a:t>
            </a:r>
            <a:r>
              <a:rPr lang="en-US" dirty="0"/>
              <a:t>Endpoint)</a:t>
            </a:r>
          </a:p>
        </p:txBody>
      </p:sp>
      <p:sp>
        <p:nvSpPr>
          <p:cNvPr id="12" name="Text Box 11">
            <a:extLst>
              <a:ext uri="{FF2B5EF4-FFF2-40B4-BE49-F238E27FC236}">
                <a16:creationId xmlns="" xmlns:a16="http://schemas.microsoft.com/office/drawing/2014/main" id="{0F031305-ADC6-455D-B054-9BB3B359D78B}"/>
              </a:ext>
            </a:extLst>
          </p:cNvPr>
          <p:cNvSpPr txBox="1">
            <a:spLocks noChangeArrowheads="1"/>
          </p:cNvSpPr>
          <p:nvPr/>
        </p:nvSpPr>
        <p:spPr bwMode="auto">
          <a:xfrm>
            <a:off x="412491"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Horn. AACR 2020. Abstract 9759.</a:t>
            </a:r>
          </a:p>
        </p:txBody>
      </p:sp>
      <p:sp>
        <p:nvSpPr>
          <p:cNvPr id="11" name="Freeform: Shape 10">
            <a:extLst>
              <a:ext uri="{FF2B5EF4-FFF2-40B4-BE49-F238E27FC236}">
                <a16:creationId xmlns="" xmlns:a16="http://schemas.microsoft.com/office/drawing/2014/main" id="{ACC17297-FDF0-47B3-8909-765E8A06FCB4}"/>
              </a:ext>
            </a:extLst>
          </p:cNvPr>
          <p:cNvSpPr/>
          <p:nvPr/>
        </p:nvSpPr>
        <p:spPr bwMode="auto">
          <a:xfrm>
            <a:off x="1988538" y="1629882"/>
            <a:ext cx="9054353" cy="3603812"/>
          </a:xfrm>
          <a:custGeom>
            <a:avLst/>
            <a:gdLst>
              <a:gd name="connsiteX0" fmla="*/ 0 w 9054353"/>
              <a:gd name="connsiteY0" fmla="*/ 0 h 3603812"/>
              <a:gd name="connsiteX1" fmla="*/ 0 w 9054353"/>
              <a:gd name="connsiteY1" fmla="*/ 3603812 h 3603812"/>
              <a:gd name="connsiteX2" fmla="*/ 9054353 w 9054353"/>
              <a:gd name="connsiteY2" fmla="*/ 3603812 h 3603812"/>
            </a:gdLst>
            <a:ahLst/>
            <a:cxnLst>
              <a:cxn ang="0">
                <a:pos x="connsiteX0" y="connsiteY0"/>
              </a:cxn>
              <a:cxn ang="0">
                <a:pos x="connsiteX1" y="connsiteY1"/>
              </a:cxn>
              <a:cxn ang="0">
                <a:pos x="connsiteX2" y="connsiteY2"/>
              </a:cxn>
            </a:cxnLst>
            <a:rect l="l" t="t" r="r" b="b"/>
            <a:pathLst>
              <a:path w="9054353" h="3603812">
                <a:moveTo>
                  <a:pt x="0" y="0"/>
                </a:moveTo>
                <a:lnTo>
                  <a:pt x="0" y="3603812"/>
                </a:lnTo>
                <a:lnTo>
                  <a:pt x="9054353" y="3603812"/>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 xmlns:a16="http://schemas.microsoft.com/office/drawing/2014/main" id="{6A0C17B3-E2FF-4A0B-880E-DEDDC71ECBF3}"/>
              </a:ext>
            </a:extLst>
          </p:cNvPr>
          <p:cNvGrpSpPr/>
          <p:nvPr/>
        </p:nvGrpSpPr>
        <p:grpSpPr>
          <a:xfrm>
            <a:off x="1889926" y="1625865"/>
            <a:ext cx="92464" cy="3608167"/>
            <a:chOff x="1027611" y="2159726"/>
            <a:chExt cx="95795" cy="762000"/>
          </a:xfrm>
        </p:grpSpPr>
        <p:cxnSp>
          <p:nvCxnSpPr>
            <p:cNvPr id="77" name="Straight Connector 76">
              <a:extLst>
                <a:ext uri="{FF2B5EF4-FFF2-40B4-BE49-F238E27FC236}">
                  <a16:creationId xmlns="" xmlns:a16="http://schemas.microsoft.com/office/drawing/2014/main" id="{A53B356E-9C62-49B0-B5FC-7728F2D3B26C}"/>
                </a:ext>
              </a:extLst>
            </p:cNvPr>
            <p:cNvCxnSpPr/>
            <p:nvPr/>
          </p:nvCxnSpPr>
          <p:spPr bwMode="auto">
            <a:xfrm>
              <a:off x="1027611" y="21597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 xmlns:a16="http://schemas.microsoft.com/office/drawing/2014/main" id="{8B6E0B99-A6D6-4C5C-8EED-DB4CC9A11AB3}"/>
                </a:ext>
              </a:extLst>
            </p:cNvPr>
            <p:cNvCxnSpPr/>
            <p:nvPr/>
          </p:nvCxnSpPr>
          <p:spPr bwMode="auto">
            <a:xfrm>
              <a:off x="1027611" y="23121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DA09DD95-10E0-4FFD-B27D-92074794D2B0}"/>
                </a:ext>
              </a:extLst>
            </p:cNvPr>
            <p:cNvCxnSpPr/>
            <p:nvPr/>
          </p:nvCxnSpPr>
          <p:spPr bwMode="auto">
            <a:xfrm>
              <a:off x="1027611" y="24645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 xmlns:a16="http://schemas.microsoft.com/office/drawing/2014/main" id="{B7379EFA-2B5A-4F8A-934B-6761AA14035C}"/>
                </a:ext>
              </a:extLst>
            </p:cNvPr>
            <p:cNvCxnSpPr/>
            <p:nvPr/>
          </p:nvCxnSpPr>
          <p:spPr bwMode="auto">
            <a:xfrm>
              <a:off x="1027611" y="26169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CB133AB2-CC0F-412C-AF48-6C969F4DE554}"/>
                </a:ext>
              </a:extLst>
            </p:cNvPr>
            <p:cNvCxnSpPr/>
            <p:nvPr/>
          </p:nvCxnSpPr>
          <p:spPr bwMode="auto">
            <a:xfrm>
              <a:off x="1027611" y="27693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 xmlns:a16="http://schemas.microsoft.com/office/drawing/2014/main" id="{7EC3CC47-333D-40D7-B0B2-B261DC6E81E9}"/>
                </a:ext>
              </a:extLst>
            </p:cNvPr>
            <p:cNvCxnSpPr/>
            <p:nvPr/>
          </p:nvCxnSpPr>
          <p:spPr bwMode="auto">
            <a:xfrm>
              <a:off x="1027611" y="2921726"/>
              <a:ext cx="95795" cy="0"/>
            </a:xfrm>
            <a:prstGeom prst="line">
              <a:avLst/>
            </a:prstGeom>
            <a:noFill/>
            <a:ln w="28575" cap="flat" cmpd="sng" algn="ctr">
              <a:solidFill>
                <a:schemeClr val="bg1"/>
              </a:solidFill>
              <a:prstDash val="solid"/>
              <a:round/>
              <a:headEnd type="none" w="med" len="med"/>
              <a:tailEnd type="none" w="med" len="med"/>
            </a:ln>
            <a:effectLst/>
          </p:spPr>
        </p:cxnSp>
      </p:grpSp>
      <p:sp>
        <p:nvSpPr>
          <p:cNvPr id="14" name="TextBox 13">
            <a:extLst>
              <a:ext uri="{FF2B5EF4-FFF2-40B4-BE49-F238E27FC236}">
                <a16:creationId xmlns="" xmlns:a16="http://schemas.microsoft.com/office/drawing/2014/main" id="{1D86CFEE-0933-4C06-82CC-618B9CE1DC46}"/>
              </a:ext>
            </a:extLst>
          </p:cNvPr>
          <p:cNvSpPr txBox="1"/>
          <p:nvPr/>
        </p:nvSpPr>
        <p:spPr bwMode="auto">
          <a:xfrm rot="16200000">
            <a:off x="726397" y="3269868"/>
            <a:ext cx="108115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 (%)</a:t>
            </a:r>
            <a:endPar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5" name="Group 14">
            <a:extLst>
              <a:ext uri="{FF2B5EF4-FFF2-40B4-BE49-F238E27FC236}">
                <a16:creationId xmlns="" xmlns:a16="http://schemas.microsoft.com/office/drawing/2014/main" id="{195CDEF6-34CE-4A3C-8BFC-0D2F693FA870}"/>
              </a:ext>
            </a:extLst>
          </p:cNvPr>
          <p:cNvGrpSpPr/>
          <p:nvPr/>
        </p:nvGrpSpPr>
        <p:grpSpPr>
          <a:xfrm>
            <a:off x="1426903" y="1452207"/>
            <a:ext cx="535724" cy="3907331"/>
            <a:chOff x="1455424" y="1480457"/>
            <a:chExt cx="535724" cy="4436236"/>
          </a:xfrm>
        </p:grpSpPr>
        <p:sp>
          <p:nvSpPr>
            <p:cNvPr id="71" name="TextBox 70">
              <a:extLst>
                <a:ext uri="{FF2B5EF4-FFF2-40B4-BE49-F238E27FC236}">
                  <a16:creationId xmlns="" xmlns:a16="http://schemas.microsoft.com/office/drawing/2014/main" id="{318207D2-0027-414F-8EE0-93A48B340C09}"/>
                </a:ext>
              </a:extLst>
            </p:cNvPr>
            <p:cNvSpPr txBox="1"/>
            <p:nvPr/>
          </p:nvSpPr>
          <p:spPr bwMode="auto">
            <a:xfrm>
              <a:off x="1455424" y="1480457"/>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72" name="TextBox 71">
              <a:extLst>
                <a:ext uri="{FF2B5EF4-FFF2-40B4-BE49-F238E27FC236}">
                  <a16:creationId xmlns="" xmlns:a16="http://schemas.microsoft.com/office/drawing/2014/main" id="{FC687910-BFAA-4CF6-8133-94DB5FE1B71E}"/>
                </a:ext>
              </a:extLst>
            </p:cNvPr>
            <p:cNvSpPr txBox="1"/>
            <p:nvPr/>
          </p:nvSpPr>
          <p:spPr bwMode="auto">
            <a:xfrm>
              <a:off x="1572444" y="227729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73" name="TextBox 72">
              <a:extLst>
                <a:ext uri="{FF2B5EF4-FFF2-40B4-BE49-F238E27FC236}">
                  <a16:creationId xmlns="" xmlns:a16="http://schemas.microsoft.com/office/drawing/2014/main" id="{04E78CF1-AE5A-45E0-A05F-727BE1AB13B7}"/>
                </a:ext>
              </a:extLst>
            </p:cNvPr>
            <p:cNvSpPr txBox="1"/>
            <p:nvPr/>
          </p:nvSpPr>
          <p:spPr bwMode="auto">
            <a:xfrm>
              <a:off x="1572444" y="3108960"/>
              <a:ext cx="418704" cy="419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74" name="TextBox 73">
              <a:extLst>
                <a:ext uri="{FF2B5EF4-FFF2-40B4-BE49-F238E27FC236}">
                  <a16:creationId xmlns="" xmlns:a16="http://schemas.microsoft.com/office/drawing/2014/main" id="{398A605F-2D4B-4E2B-A8DE-F1D51946B764}"/>
                </a:ext>
              </a:extLst>
            </p:cNvPr>
            <p:cNvSpPr txBox="1"/>
            <p:nvPr/>
          </p:nvSpPr>
          <p:spPr bwMode="auto">
            <a:xfrm>
              <a:off x="1572444" y="3918857"/>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75" name="TextBox 74">
              <a:extLst>
                <a:ext uri="{FF2B5EF4-FFF2-40B4-BE49-F238E27FC236}">
                  <a16:creationId xmlns="" xmlns:a16="http://schemas.microsoft.com/office/drawing/2014/main" id="{8C88B74D-D268-4C51-A048-CDE2697B22E5}"/>
                </a:ext>
              </a:extLst>
            </p:cNvPr>
            <p:cNvSpPr txBox="1"/>
            <p:nvPr/>
          </p:nvSpPr>
          <p:spPr bwMode="auto">
            <a:xfrm>
              <a:off x="1572444" y="4750526"/>
              <a:ext cx="418704" cy="419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76" name="TextBox 75">
              <a:extLst>
                <a:ext uri="{FF2B5EF4-FFF2-40B4-BE49-F238E27FC236}">
                  <a16:creationId xmlns="" xmlns:a16="http://schemas.microsoft.com/office/drawing/2014/main" id="{CDA053FC-7C77-4847-92D0-0D6484253D26}"/>
                </a:ext>
              </a:extLst>
            </p:cNvPr>
            <p:cNvSpPr txBox="1"/>
            <p:nvPr/>
          </p:nvSpPr>
          <p:spPr bwMode="auto">
            <a:xfrm>
              <a:off x="1689462" y="554736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cxnSp>
        <p:nvCxnSpPr>
          <p:cNvPr id="16" name="Straight Connector 15">
            <a:extLst>
              <a:ext uri="{FF2B5EF4-FFF2-40B4-BE49-F238E27FC236}">
                <a16:creationId xmlns="" xmlns:a16="http://schemas.microsoft.com/office/drawing/2014/main" id="{4BFE6EEE-D32A-4B23-A574-9C3107E1D644}"/>
              </a:ext>
            </a:extLst>
          </p:cNvPr>
          <p:cNvCxnSpPr>
            <a:cxnSpLocks/>
          </p:cNvCxnSpPr>
          <p:nvPr/>
        </p:nvCxnSpPr>
        <p:spPr bwMode="auto">
          <a:xfrm rot="5400000">
            <a:off x="479071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EF064FF8-4088-4F63-B6C3-9442EFDBBDDB}"/>
              </a:ext>
            </a:extLst>
          </p:cNvPr>
          <p:cNvCxnSpPr>
            <a:cxnSpLocks/>
          </p:cNvCxnSpPr>
          <p:nvPr/>
        </p:nvCxnSpPr>
        <p:spPr bwMode="auto">
          <a:xfrm rot="5400000">
            <a:off x="422524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581681DA-B5F2-4B30-8D55-A62708AF2B46}"/>
              </a:ext>
            </a:extLst>
          </p:cNvPr>
          <p:cNvCxnSpPr>
            <a:cxnSpLocks/>
          </p:cNvCxnSpPr>
          <p:nvPr/>
        </p:nvCxnSpPr>
        <p:spPr bwMode="auto">
          <a:xfrm rot="5400000">
            <a:off x="3688356"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375D07EB-7F81-4D40-846D-B7CA4D829999}"/>
              </a:ext>
            </a:extLst>
          </p:cNvPr>
          <p:cNvCxnSpPr>
            <a:cxnSpLocks/>
          </p:cNvCxnSpPr>
          <p:nvPr/>
        </p:nvCxnSpPr>
        <p:spPr bwMode="auto">
          <a:xfrm rot="5400000">
            <a:off x="309430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4F2A9291-E172-47BA-A920-A9BA82E5D09B}"/>
              </a:ext>
            </a:extLst>
          </p:cNvPr>
          <p:cNvCxnSpPr>
            <a:cxnSpLocks/>
          </p:cNvCxnSpPr>
          <p:nvPr/>
        </p:nvCxnSpPr>
        <p:spPr bwMode="auto">
          <a:xfrm rot="5400000">
            <a:off x="252883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4B139C09-6EF5-401D-BA57-2B690F8A9A2E}"/>
              </a:ext>
            </a:extLst>
          </p:cNvPr>
          <p:cNvCxnSpPr>
            <a:cxnSpLocks/>
          </p:cNvCxnSpPr>
          <p:nvPr/>
        </p:nvCxnSpPr>
        <p:spPr bwMode="auto">
          <a:xfrm rot="5400000">
            <a:off x="196336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F9605E9B-9E47-43B1-931E-D9ADD0A3D373}"/>
              </a:ext>
            </a:extLst>
          </p:cNvPr>
          <p:cNvCxnSpPr>
            <a:cxnSpLocks/>
          </p:cNvCxnSpPr>
          <p:nvPr/>
        </p:nvCxnSpPr>
        <p:spPr bwMode="auto">
          <a:xfrm rot="5400000">
            <a:off x="818353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9F807CF5-853F-4881-A032-B920F704359A}"/>
              </a:ext>
            </a:extLst>
          </p:cNvPr>
          <p:cNvCxnSpPr>
            <a:cxnSpLocks/>
          </p:cNvCxnSpPr>
          <p:nvPr/>
        </p:nvCxnSpPr>
        <p:spPr bwMode="auto">
          <a:xfrm rot="5400000">
            <a:off x="761806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7A44BE9A-075B-497E-9CDE-FFBA15AC57E6}"/>
              </a:ext>
            </a:extLst>
          </p:cNvPr>
          <p:cNvCxnSpPr>
            <a:cxnSpLocks/>
          </p:cNvCxnSpPr>
          <p:nvPr/>
        </p:nvCxnSpPr>
        <p:spPr bwMode="auto">
          <a:xfrm rot="5400000">
            <a:off x="705259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7A1D0F6F-19F9-45A4-88F0-76C66778E4CA}"/>
              </a:ext>
            </a:extLst>
          </p:cNvPr>
          <p:cNvCxnSpPr>
            <a:cxnSpLocks/>
          </p:cNvCxnSpPr>
          <p:nvPr/>
        </p:nvCxnSpPr>
        <p:spPr bwMode="auto">
          <a:xfrm rot="5400000">
            <a:off x="648712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0E557C16-B702-41C5-B472-521CCFC984FF}"/>
              </a:ext>
            </a:extLst>
          </p:cNvPr>
          <p:cNvCxnSpPr>
            <a:cxnSpLocks/>
          </p:cNvCxnSpPr>
          <p:nvPr/>
        </p:nvCxnSpPr>
        <p:spPr bwMode="auto">
          <a:xfrm rot="5400000">
            <a:off x="592165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2D03ACF6-83A4-40D3-9456-26AB5C1433A9}"/>
              </a:ext>
            </a:extLst>
          </p:cNvPr>
          <p:cNvCxnSpPr>
            <a:cxnSpLocks/>
          </p:cNvCxnSpPr>
          <p:nvPr/>
        </p:nvCxnSpPr>
        <p:spPr bwMode="auto">
          <a:xfrm rot="5400000">
            <a:off x="5370478"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A2C35448-BDC4-4886-B2D0-459A237209CE}"/>
              </a:ext>
            </a:extLst>
          </p:cNvPr>
          <p:cNvCxnSpPr>
            <a:cxnSpLocks/>
          </p:cNvCxnSpPr>
          <p:nvPr/>
        </p:nvCxnSpPr>
        <p:spPr bwMode="auto">
          <a:xfrm rot="5400000">
            <a:off x="1044541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1EA8F44C-1959-48A8-A2F2-98B6ED51B220}"/>
              </a:ext>
            </a:extLst>
          </p:cNvPr>
          <p:cNvCxnSpPr>
            <a:cxnSpLocks/>
          </p:cNvCxnSpPr>
          <p:nvPr/>
        </p:nvCxnSpPr>
        <p:spPr bwMode="auto">
          <a:xfrm rot="5400000">
            <a:off x="987994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6FF1F53E-F252-442B-87C8-621C5BEEF3B5}"/>
              </a:ext>
            </a:extLst>
          </p:cNvPr>
          <p:cNvCxnSpPr>
            <a:cxnSpLocks/>
          </p:cNvCxnSpPr>
          <p:nvPr/>
        </p:nvCxnSpPr>
        <p:spPr bwMode="auto">
          <a:xfrm rot="5400000">
            <a:off x="931447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B8C3BD30-94B6-48BB-B251-F70A68848568}"/>
              </a:ext>
            </a:extLst>
          </p:cNvPr>
          <p:cNvCxnSpPr>
            <a:cxnSpLocks/>
          </p:cNvCxnSpPr>
          <p:nvPr/>
        </p:nvCxnSpPr>
        <p:spPr bwMode="auto">
          <a:xfrm rot="5400000">
            <a:off x="8749009" y="52809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09A635D0-23CF-48AF-B5B3-E37468BA807A}"/>
              </a:ext>
            </a:extLst>
          </p:cNvPr>
          <p:cNvCxnSpPr>
            <a:cxnSpLocks/>
          </p:cNvCxnSpPr>
          <p:nvPr/>
        </p:nvCxnSpPr>
        <p:spPr bwMode="auto">
          <a:xfrm rot="5400000">
            <a:off x="11006123" y="5271460"/>
            <a:ext cx="64008" cy="0"/>
          </a:xfrm>
          <a:prstGeom prst="line">
            <a:avLst/>
          </a:prstGeom>
          <a:noFill/>
          <a:ln w="28575" cap="flat" cmpd="sng" algn="ctr">
            <a:solidFill>
              <a:schemeClr val="bg1"/>
            </a:solidFill>
            <a:prstDash val="solid"/>
            <a:round/>
            <a:headEnd type="none" w="med" len="med"/>
            <a:tailEnd type="none" w="med" len="med"/>
          </a:ln>
          <a:effectLst/>
        </p:spPr>
      </p:cxnSp>
      <p:sp>
        <p:nvSpPr>
          <p:cNvPr id="41" name="TextBox 40">
            <a:extLst>
              <a:ext uri="{FF2B5EF4-FFF2-40B4-BE49-F238E27FC236}">
                <a16:creationId xmlns="" xmlns:a16="http://schemas.microsoft.com/office/drawing/2014/main" id="{44DEFFFD-B4CB-4ECC-9AFB-DA7FE64599E4}"/>
              </a:ext>
            </a:extLst>
          </p:cNvPr>
          <p:cNvSpPr txBox="1"/>
          <p:nvPr/>
        </p:nvSpPr>
        <p:spPr bwMode="auto">
          <a:xfrm>
            <a:off x="1768924"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2" name="TextBox 41">
            <a:extLst>
              <a:ext uri="{FF2B5EF4-FFF2-40B4-BE49-F238E27FC236}">
                <a16:creationId xmlns="" xmlns:a16="http://schemas.microsoft.com/office/drawing/2014/main" id="{130936D3-CDBB-401E-BB00-3D9EF3C7FFC9}"/>
              </a:ext>
            </a:extLst>
          </p:cNvPr>
          <p:cNvSpPr txBox="1"/>
          <p:nvPr/>
        </p:nvSpPr>
        <p:spPr bwMode="auto">
          <a:xfrm>
            <a:off x="2335943"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43" name="TextBox 42">
            <a:extLst>
              <a:ext uri="{FF2B5EF4-FFF2-40B4-BE49-F238E27FC236}">
                <a16:creationId xmlns="" xmlns:a16="http://schemas.microsoft.com/office/drawing/2014/main" id="{DBC187A5-622C-4268-A3F8-3886CC09128C}"/>
              </a:ext>
            </a:extLst>
          </p:cNvPr>
          <p:cNvSpPr txBox="1"/>
          <p:nvPr/>
        </p:nvSpPr>
        <p:spPr bwMode="auto">
          <a:xfrm>
            <a:off x="2902962"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45" name="TextBox 44">
            <a:extLst>
              <a:ext uri="{FF2B5EF4-FFF2-40B4-BE49-F238E27FC236}">
                <a16:creationId xmlns="" xmlns:a16="http://schemas.microsoft.com/office/drawing/2014/main" id="{F60AD898-EB92-4D92-ACD9-160A199637BF}"/>
              </a:ext>
            </a:extLst>
          </p:cNvPr>
          <p:cNvSpPr txBox="1"/>
          <p:nvPr/>
        </p:nvSpPr>
        <p:spPr bwMode="auto">
          <a:xfrm>
            <a:off x="4037000"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51" name="TextBox 50">
            <a:extLst>
              <a:ext uri="{FF2B5EF4-FFF2-40B4-BE49-F238E27FC236}">
                <a16:creationId xmlns="" xmlns:a16="http://schemas.microsoft.com/office/drawing/2014/main" id="{68AC7226-E5EB-428A-81F5-6BEC146C55FC}"/>
              </a:ext>
            </a:extLst>
          </p:cNvPr>
          <p:cNvSpPr txBox="1"/>
          <p:nvPr/>
        </p:nvSpPr>
        <p:spPr bwMode="auto">
          <a:xfrm>
            <a:off x="4604019"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55" name="TextBox 54">
            <a:extLst>
              <a:ext uri="{FF2B5EF4-FFF2-40B4-BE49-F238E27FC236}">
                <a16:creationId xmlns="" xmlns:a16="http://schemas.microsoft.com/office/drawing/2014/main" id="{4F14E26D-7A5C-4A0B-BDA4-3908ABEC3812}"/>
              </a:ext>
            </a:extLst>
          </p:cNvPr>
          <p:cNvSpPr txBox="1"/>
          <p:nvPr/>
        </p:nvSpPr>
        <p:spPr bwMode="auto">
          <a:xfrm>
            <a:off x="5738057"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57" name="TextBox 56">
            <a:extLst>
              <a:ext uri="{FF2B5EF4-FFF2-40B4-BE49-F238E27FC236}">
                <a16:creationId xmlns="" xmlns:a16="http://schemas.microsoft.com/office/drawing/2014/main" id="{F1C9EA54-1983-4A51-AFD6-C1AA25B5E117}"/>
              </a:ext>
            </a:extLst>
          </p:cNvPr>
          <p:cNvSpPr txBox="1"/>
          <p:nvPr/>
        </p:nvSpPr>
        <p:spPr bwMode="auto">
          <a:xfrm>
            <a:off x="6305076"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59" name="TextBox 58">
            <a:extLst>
              <a:ext uri="{FF2B5EF4-FFF2-40B4-BE49-F238E27FC236}">
                <a16:creationId xmlns="" xmlns:a16="http://schemas.microsoft.com/office/drawing/2014/main" id="{0B3B9FAF-9882-437B-8EE9-A562BD4BA425}"/>
              </a:ext>
            </a:extLst>
          </p:cNvPr>
          <p:cNvSpPr txBox="1"/>
          <p:nvPr/>
        </p:nvSpPr>
        <p:spPr bwMode="auto">
          <a:xfrm>
            <a:off x="6872095"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61" name="TextBox 60">
            <a:extLst>
              <a:ext uri="{FF2B5EF4-FFF2-40B4-BE49-F238E27FC236}">
                <a16:creationId xmlns="" xmlns:a16="http://schemas.microsoft.com/office/drawing/2014/main" id="{1C404E3C-2D36-48C1-A535-BBF50E884B5A}"/>
              </a:ext>
            </a:extLst>
          </p:cNvPr>
          <p:cNvSpPr txBox="1"/>
          <p:nvPr/>
        </p:nvSpPr>
        <p:spPr bwMode="auto">
          <a:xfrm>
            <a:off x="7439114"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63" name="TextBox 62">
            <a:extLst>
              <a:ext uri="{FF2B5EF4-FFF2-40B4-BE49-F238E27FC236}">
                <a16:creationId xmlns="" xmlns:a16="http://schemas.microsoft.com/office/drawing/2014/main" id="{11703DB8-5073-42CB-AEC1-E5F9AA5D2F57}"/>
              </a:ext>
            </a:extLst>
          </p:cNvPr>
          <p:cNvSpPr txBox="1"/>
          <p:nvPr/>
        </p:nvSpPr>
        <p:spPr bwMode="auto">
          <a:xfrm>
            <a:off x="8006133"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66" name="TextBox 65">
            <a:extLst>
              <a:ext uri="{FF2B5EF4-FFF2-40B4-BE49-F238E27FC236}">
                <a16:creationId xmlns="" xmlns:a16="http://schemas.microsoft.com/office/drawing/2014/main" id="{D1221C9B-4B08-431F-B4E6-C5A2BE3D47AF}"/>
              </a:ext>
            </a:extLst>
          </p:cNvPr>
          <p:cNvSpPr txBox="1"/>
          <p:nvPr/>
        </p:nvSpPr>
        <p:spPr bwMode="auto">
          <a:xfrm>
            <a:off x="2015081" y="5499709"/>
            <a:ext cx="90459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84" name="TextBox 83">
            <a:extLst>
              <a:ext uri="{FF2B5EF4-FFF2-40B4-BE49-F238E27FC236}">
                <a16:creationId xmlns="" xmlns:a16="http://schemas.microsoft.com/office/drawing/2014/main" id="{AF55A171-8893-4AED-B298-C69504120F18}"/>
              </a:ext>
            </a:extLst>
          </p:cNvPr>
          <p:cNvSpPr txBox="1"/>
          <p:nvPr/>
        </p:nvSpPr>
        <p:spPr>
          <a:xfrm>
            <a:off x="5418986" y="3023783"/>
            <a:ext cx="955064" cy="369326"/>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Helvetica"/>
              </a:rPr>
              <a:t>12-mo OS</a:t>
            </a:r>
          </a:p>
        </p:txBody>
      </p:sp>
      <p:cxnSp>
        <p:nvCxnSpPr>
          <p:cNvPr id="89" name="Straight Connector 88">
            <a:extLst>
              <a:ext uri="{FF2B5EF4-FFF2-40B4-BE49-F238E27FC236}">
                <a16:creationId xmlns="" xmlns:a16="http://schemas.microsoft.com/office/drawing/2014/main" id="{323E507C-974B-4C62-A7F4-A5DF01C3AC71}"/>
              </a:ext>
            </a:extLst>
          </p:cNvPr>
          <p:cNvCxnSpPr>
            <a:cxnSpLocks/>
          </p:cNvCxnSpPr>
          <p:nvPr/>
        </p:nvCxnSpPr>
        <p:spPr bwMode="auto">
          <a:xfrm flipV="1">
            <a:off x="5410215" y="3435648"/>
            <a:ext cx="17543" cy="1770433"/>
          </a:xfrm>
          <a:prstGeom prst="line">
            <a:avLst/>
          </a:prstGeom>
          <a:noFill/>
          <a:ln w="28575" cap="flat">
            <a:solidFill>
              <a:schemeClr val="bg1"/>
            </a:solidFill>
            <a:prstDash val="sysDash"/>
            <a:round/>
          </a:ln>
          <a:effectLst/>
          <a:sp3d/>
        </p:spPr>
      </p:cxnSp>
      <p:sp>
        <p:nvSpPr>
          <p:cNvPr id="385" name="TextBox 384">
            <a:extLst>
              <a:ext uri="{FF2B5EF4-FFF2-40B4-BE49-F238E27FC236}">
                <a16:creationId xmlns="" xmlns:a16="http://schemas.microsoft.com/office/drawing/2014/main" id="{5EC27418-4CC3-4246-BBA7-A4802DB7D0FC}"/>
              </a:ext>
            </a:extLst>
          </p:cNvPr>
          <p:cNvSpPr txBox="1"/>
          <p:nvPr/>
        </p:nvSpPr>
        <p:spPr bwMode="auto">
          <a:xfrm>
            <a:off x="5448954" y="3518528"/>
            <a:ext cx="892179" cy="369339"/>
          </a:xfrm>
          <a:prstGeom prst="rect">
            <a:avLst/>
          </a:prstGeom>
          <a:noFill/>
          <a:ln w="12700" cap="flat">
            <a:noFill/>
            <a:miter lim="400000"/>
          </a:ln>
          <a:effectLst/>
          <a:sp3d/>
        </p:spPr>
        <p:txBody>
          <a:bodyPr spcFirstLastPara="1" wrap="squar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51.9%</a:t>
            </a:r>
          </a:p>
        </p:txBody>
      </p:sp>
      <p:sp>
        <p:nvSpPr>
          <p:cNvPr id="386" name="TextBox 385">
            <a:extLst>
              <a:ext uri="{FF2B5EF4-FFF2-40B4-BE49-F238E27FC236}">
                <a16:creationId xmlns="" xmlns:a16="http://schemas.microsoft.com/office/drawing/2014/main" id="{3692F081-8B13-477D-9DE1-5C065820C5F7}"/>
              </a:ext>
            </a:extLst>
          </p:cNvPr>
          <p:cNvSpPr txBox="1"/>
          <p:nvPr/>
        </p:nvSpPr>
        <p:spPr bwMode="auto">
          <a:xfrm>
            <a:off x="7128659" y="4609491"/>
            <a:ext cx="775623" cy="369339"/>
          </a:xfrm>
          <a:prstGeom prst="rect">
            <a:avLst/>
          </a:prstGeom>
          <a:noFill/>
          <a:ln w="12700" cap="flat">
            <a:noFill/>
            <a:miter lim="400000"/>
          </a:ln>
          <a:effectLst/>
          <a:sp3d/>
        </p:spPr>
        <p:txBody>
          <a:bodyPr spcFirstLastPara="1" wrap="squar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21.0%</a:t>
            </a:r>
          </a:p>
        </p:txBody>
      </p:sp>
      <p:graphicFrame>
        <p:nvGraphicFramePr>
          <p:cNvPr id="387" name="Table 386">
            <a:extLst>
              <a:ext uri="{FF2B5EF4-FFF2-40B4-BE49-F238E27FC236}">
                <a16:creationId xmlns="" xmlns:a16="http://schemas.microsoft.com/office/drawing/2014/main" id="{DE706D60-02EA-4BC3-8DFD-09C66AFD9824}"/>
              </a:ext>
            </a:extLst>
          </p:cNvPr>
          <p:cNvGraphicFramePr>
            <a:graphicFrameLocks noGrp="1"/>
          </p:cNvGraphicFramePr>
          <p:nvPr/>
        </p:nvGraphicFramePr>
        <p:xfrm>
          <a:off x="6803841" y="1389720"/>
          <a:ext cx="4972524" cy="1810512"/>
        </p:xfrm>
        <a:graphic>
          <a:graphicData uri="http://schemas.openxmlformats.org/drawingml/2006/table">
            <a:tbl>
              <a:tblPr firstRow="1" bandRow="1"/>
              <a:tblGrid>
                <a:gridCol w="1777340">
                  <a:extLst>
                    <a:ext uri="{9D8B030D-6E8A-4147-A177-3AD203B41FA5}">
                      <a16:colId xmlns="" xmlns:a16="http://schemas.microsoft.com/office/drawing/2014/main" val="20000"/>
                    </a:ext>
                  </a:extLst>
                </a:gridCol>
                <a:gridCol w="1597592">
                  <a:extLst>
                    <a:ext uri="{9D8B030D-6E8A-4147-A177-3AD203B41FA5}">
                      <a16:colId xmlns="" xmlns:a16="http://schemas.microsoft.com/office/drawing/2014/main" val="20001"/>
                    </a:ext>
                  </a:extLst>
                </a:gridCol>
                <a:gridCol w="1597592">
                  <a:extLst>
                    <a:ext uri="{9D8B030D-6E8A-4147-A177-3AD203B41FA5}">
                      <a16:colId xmlns="" xmlns:a16="http://schemas.microsoft.com/office/drawing/2014/main" val="20002"/>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marL="96000" marR="0" marT="0" marB="0" anchor="ctr" horzOverflow="overflow">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accent1"/>
                          </a:solidFill>
                          <a:effectLst/>
                          <a:latin typeface="Calibri" panose="020F0502020204030204" pitchFamily="34" charset="0"/>
                          <a:cs typeface="Calibri" panose="020F0502020204030204" pitchFamily="34" charset="0"/>
                        </a:rPr>
                        <a:t>Atezolizumab</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b="1" baseline="0" dirty="0">
                          <a:solidFill>
                            <a:schemeClr val="accent1"/>
                          </a:solidFill>
                          <a:effectLst/>
                          <a:latin typeface="Calibri" panose="020F0502020204030204" pitchFamily="34" charset="0"/>
                          <a:cs typeface="Calibri" panose="020F0502020204030204" pitchFamily="34" charset="0"/>
                        </a:rPr>
                        <a:t>+ CP/ET</a:t>
                      </a:r>
                      <a:r>
                        <a:rPr lang="en-US" sz="1800" b="1" dirty="0">
                          <a:solidFill>
                            <a:schemeClr val="accent1"/>
                          </a:solidFill>
                          <a:effectLst/>
                          <a:latin typeface="Calibri" panose="020F0502020204030204" pitchFamily="34" charset="0"/>
                          <a:cs typeface="Calibri" panose="020F0502020204030204" pitchFamily="34" charset="0"/>
                        </a:rPr>
                        <a:t> </a:t>
                      </a:r>
                      <a: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
                      </a:r>
                      <a:b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t>(n = 201)</a:t>
                      </a:r>
                      <a:endParaRPr kumimoji="0" lang="en-US" sz="1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marL="0" marR="0" marT="0" marB="0" anchor="ctr" horzOverflow="overflow">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accent3"/>
                          </a:solidFill>
                          <a:effectLst/>
                          <a:latin typeface="Calibri" panose="020F0502020204030204" pitchFamily="34" charset="0"/>
                          <a:cs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b="1" baseline="0" dirty="0">
                          <a:solidFill>
                            <a:schemeClr val="accent3"/>
                          </a:solidFill>
                          <a:effectLst/>
                          <a:latin typeface="Calibri" panose="020F0502020204030204" pitchFamily="34" charset="0"/>
                          <a:cs typeface="Calibri" panose="020F0502020204030204" pitchFamily="34" charset="0"/>
                        </a:rPr>
                        <a:t>+ CP/ET</a:t>
                      </a:r>
                      <a:r>
                        <a:rPr lang="en-US" sz="1800" b="1" dirty="0">
                          <a:solidFill>
                            <a:schemeClr val="accent3"/>
                          </a:solidFill>
                          <a:effectLst/>
                          <a:latin typeface="Calibri" panose="020F0502020204030204" pitchFamily="34" charset="0"/>
                          <a:cs typeface="Calibri" panose="020F0502020204030204" pitchFamily="34" charset="0"/>
                        </a:rPr>
                        <a:t> </a:t>
                      </a:r>
                      <a: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
                      </a:r>
                      <a:b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t>(n = 202)</a:t>
                      </a:r>
                      <a:endParaRPr kumimoji="0" lang="en-US" sz="1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marL="0" marR="0" marT="0" marB="0" anchor="ctr" horzOverflow="overflow">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t>Median OS, mos (95% CI)</a:t>
                      </a:r>
                      <a:endParaRPr kumimoji="0" lang="en-US" sz="1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marL="96000" marR="0" marT="0" marB="0" anchor="ctr" horzOverflow="overflow">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t>12.3 </a:t>
                      </a:r>
                      <a:b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t>(10.8-15.8)</a:t>
                      </a:r>
                      <a:endParaRPr kumimoji="0" lang="en-US" sz="1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marL="0" marR="0" marT="0" marB="0" anchor="ctr" horzOverflow="overflow">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t>10.3</a:t>
                      </a:r>
                      <a:b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1800" b="0" u="none" strike="noStrike" cap="none" normalizeH="0" baseline="0" dirty="0">
                          <a:ln>
                            <a:noFill/>
                          </a:ln>
                          <a:solidFill>
                            <a:schemeClr val="bg1"/>
                          </a:solidFill>
                          <a:effectLst/>
                          <a:latin typeface="Calibri" panose="020F0502020204030204" pitchFamily="34" charset="0"/>
                          <a:cs typeface="Calibri" panose="020F0502020204030204" pitchFamily="34" charset="0"/>
                        </a:rPr>
                        <a:t>(9.3-11.3)</a:t>
                      </a:r>
                      <a:endParaRPr kumimoji="0" lang="en-US" sz="1800" b="0"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marL="0" marR="0" marT="0" marB="0" anchor="ctr" horzOverflow="overflow">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HR (95% CI)</a:t>
                      </a:r>
                    </a:p>
                  </a:txBody>
                  <a:tcPr marL="96000" marR="0" marT="0"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0.76 (0.60-0.95)</a:t>
                      </a:r>
                      <a:b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US" sz="1800" b="1" i="1" u="none" strike="noStrike" cap="none" normalizeH="0" baseline="0" dirty="0">
                          <a:ln>
                            <a:noFill/>
                          </a:ln>
                          <a:solidFill>
                            <a:schemeClr val="bg1"/>
                          </a:solidFill>
                          <a:effectLst/>
                          <a:latin typeface="Calibri" panose="020F0502020204030204" pitchFamily="34" charset="0"/>
                          <a:cs typeface="Calibri" panose="020F0502020204030204" pitchFamily="34" charset="0"/>
                        </a:rPr>
                        <a:t>P</a:t>
                      </a:r>
                      <a:r>
                        <a:rPr kumimoji="0" lang="en-US" sz="1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 = .0154*</a:t>
                      </a:r>
                      <a:endParaRPr kumimoji="0" lang="en-US" sz="1800" b="1" i="0" u="none" strike="noStrike" cap="none" normalizeH="0" baseline="0" dirty="0">
                        <a:ln>
                          <a:noFill/>
                        </a:ln>
                        <a:solidFill>
                          <a:schemeClr val="bg1"/>
                        </a:solidFill>
                        <a:effectLst/>
                        <a:latin typeface="Calibri" panose="020F0502020204030204" pitchFamily="34" charset="0"/>
                        <a:ea typeface="ＭＳ Ｐゴシック" charset="0"/>
                        <a:cs typeface="Calibri" panose="020F0502020204030204" pitchFamily="34" charset="0"/>
                      </a:endParaRPr>
                    </a:p>
                  </a:txBody>
                  <a:tcPr marL="0" marR="0" marT="0"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2"/>
                  </a:ext>
                </a:extLst>
              </a:tr>
            </a:tbl>
          </a:graphicData>
        </a:graphic>
      </p:graphicFrame>
      <p:sp>
        <p:nvSpPr>
          <p:cNvPr id="388" name="TextBox 387">
            <a:extLst>
              <a:ext uri="{FF2B5EF4-FFF2-40B4-BE49-F238E27FC236}">
                <a16:creationId xmlns="" xmlns:a16="http://schemas.microsoft.com/office/drawing/2014/main" id="{A1C2D1B7-6EE0-42FB-A579-5447A029351C}"/>
              </a:ext>
            </a:extLst>
          </p:cNvPr>
          <p:cNvSpPr txBox="1"/>
          <p:nvPr/>
        </p:nvSpPr>
        <p:spPr bwMode="auto">
          <a:xfrm>
            <a:off x="8573152"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389" name="TextBox 388">
            <a:extLst>
              <a:ext uri="{FF2B5EF4-FFF2-40B4-BE49-F238E27FC236}">
                <a16:creationId xmlns="" xmlns:a16="http://schemas.microsoft.com/office/drawing/2014/main" id="{60C9ADD9-5878-4D6A-B4EE-E544710772CE}"/>
              </a:ext>
            </a:extLst>
          </p:cNvPr>
          <p:cNvSpPr txBox="1"/>
          <p:nvPr/>
        </p:nvSpPr>
        <p:spPr bwMode="auto">
          <a:xfrm>
            <a:off x="9140171"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a:t>
            </a:r>
          </a:p>
        </p:txBody>
      </p:sp>
      <p:sp>
        <p:nvSpPr>
          <p:cNvPr id="390" name="TextBox 389">
            <a:extLst>
              <a:ext uri="{FF2B5EF4-FFF2-40B4-BE49-F238E27FC236}">
                <a16:creationId xmlns="" xmlns:a16="http://schemas.microsoft.com/office/drawing/2014/main" id="{5D77B2EE-06F0-4DC6-A988-484938079892}"/>
              </a:ext>
            </a:extLst>
          </p:cNvPr>
          <p:cNvSpPr txBox="1"/>
          <p:nvPr/>
        </p:nvSpPr>
        <p:spPr bwMode="auto">
          <a:xfrm>
            <a:off x="9707190"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a:t>
            </a:r>
          </a:p>
        </p:txBody>
      </p:sp>
      <p:sp>
        <p:nvSpPr>
          <p:cNvPr id="391" name="TextBox 390">
            <a:extLst>
              <a:ext uri="{FF2B5EF4-FFF2-40B4-BE49-F238E27FC236}">
                <a16:creationId xmlns="" xmlns:a16="http://schemas.microsoft.com/office/drawing/2014/main" id="{F2B4190E-8277-483E-BFE7-CE5F73909415}"/>
              </a:ext>
            </a:extLst>
          </p:cNvPr>
          <p:cNvSpPr txBox="1"/>
          <p:nvPr/>
        </p:nvSpPr>
        <p:spPr bwMode="auto">
          <a:xfrm>
            <a:off x="10274209" y="5249392"/>
            <a:ext cx="457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cxnSp>
        <p:nvCxnSpPr>
          <p:cNvPr id="392" name="Straight Connector 391">
            <a:extLst>
              <a:ext uri="{FF2B5EF4-FFF2-40B4-BE49-F238E27FC236}">
                <a16:creationId xmlns="" xmlns:a16="http://schemas.microsoft.com/office/drawing/2014/main" id="{14BEC2A4-9E5E-4932-A231-46D1AE3A9085}"/>
              </a:ext>
            </a:extLst>
          </p:cNvPr>
          <p:cNvCxnSpPr>
            <a:cxnSpLocks/>
          </p:cNvCxnSpPr>
          <p:nvPr/>
        </p:nvCxnSpPr>
        <p:spPr bwMode="auto">
          <a:xfrm flipV="1">
            <a:off x="7084603" y="4066950"/>
            <a:ext cx="0" cy="1160294"/>
          </a:xfrm>
          <a:prstGeom prst="line">
            <a:avLst/>
          </a:prstGeom>
          <a:noFill/>
          <a:ln w="28575" cap="flat">
            <a:solidFill>
              <a:schemeClr val="bg1"/>
            </a:solidFill>
            <a:prstDash val="sysDash"/>
            <a:round/>
          </a:ln>
          <a:effectLst/>
          <a:sp3d/>
        </p:spPr>
      </p:cxnSp>
      <p:sp>
        <p:nvSpPr>
          <p:cNvPr id="394" name="TextBox 393">
            <a:extLst>
              <a:ext uri="{FF2B5EF4-FFF2-40B4-BE49-F238E27FC236}">
                <a16:creationId xmlns="" xmlns:a16="http://schemas.microsoft.com/office/drawing/2014/main" id="{79DE595E-3DCF-4BCB-B245-8184F982FC99}"/>
              </a:ext>
            </a:extLst>
          </p:cNvPr>
          <p:cNvSpPr txBox="1"/>
          <p:nvPr/>
        </p:nvSpPr>
        <p:spPr>
          <a:xfrm>
            <a:off x="7050585" y="3681567"/>
            <a:ext cx="955064" cy="369326"/>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Helvetica"/>
              </a:rPr>
              <a:t>18-mo OS</a:t>
            </a:r>
          </a:p>
        </p:txBody>
      </p:sp>
      <p:sp>
        <p:nvSpPr>
          <p:cNvPr id="395" name="TextBox 394">
            <a:extLst>
              <a:ext uri="{FF2B5EF4-FFF2-40B4-BE49-F238E27FC236}">
                <a16:creationId xmlns="" xmlns:a16="http://schemas.microsoft.com/office/drawing/2014/main" id="{91413FEB-32AE-4EB5-895A-0C8FC6A258DB}"/>
              </a:ext>
            </a:extLst>
          </p:cNvPr>
          <p:cNvSpPr txBox="1"/>
          <p:nvPr/>
        </p:nvSpPr>
        <p:spPr bwMode="auto">
          <a:xfrm>
            <a:off x="7154140" y="4154665"/>
            <a:ext cx="955056" cy="369339"/>
          </a:xfrm>
          <a:prstGeom prst="rect">
            <a:avLst/>
          </a:prstGeom>
          <a:noFill/>
          <a:ln w="12700" cap="flat">
            <a:noFill/>
            <a:miter lim="400000"/>
          </a:ln>
          <a:effectLst/>
          <a:sp3d/>
        </p:spPr>
        <p:txBody>
          <a:bodyPr spcFirstLastPara="1" wrap="squar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34.0%</a:t>
            </a:r>
          </a:p>
        </p:txBody>
      </p:sp>
      <p:sp>
        <p:nvSpPr>
          <p:cNvPr id="396" name="TextBox 395">
            <a:extLst>
              <a:ext uri="{FF2B5EF4-FFF2-40B4-BE49-F238E27FC236}">
                <a16:creationId xmlns="" xmlns:a16="http://schemas.microsoft.com/office/drawing/2014/main" id="{8DD14E2F-96E3-4C82-AE87-264666ADCE85}"/>
              </a:ext>
            </a:extLst>
          </p:cNvPr>
          <p:cNvSpPr txBox="1"/>
          <p:nvPr/>
        </p:nvSpPr>
        <p:spPr bwMode="auto">
          <a:xfrm>
            <a:off x="5436133" y="4116544"/>
            <a:ext cx="1075573" cy="369339"/>
          </a:xfrm>
          <a:prstGeom prst="rect">
            <a:avLst/>
          </a:prstGeom>
          <a:noFill/>
          <a:ln w="12700" cap="flat">
            <a:noFill/>
            <a:miter lim="400000"/>
          </a:ln>
          <a:effectLst/>
          <a:sp3d/>
        </p:spPr>
        <p:txBody>
          <a:bodyPr spcFirstLastPara="1" wrap="squar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39.0%</a:t>
            </a:r>
          </a:p>
        </p:txBody>
      </p:sp>
      <p:sp>
        <p:nvSpPr>
          <p:cNvPr id="400" name="TextBox 399">
            <a:extLst>
              <a:ext uri="{FF2B5EF4-FFF2-40B4-BE49-F238E27FC236}">
                <a16:creationId xmlns="" xmlns:a16="http://schemas.microsoft.com/office/drawing/2014/main" id="{1D809E4E-72E0-4D35-8D91-5F38ECEF32E2}"/>
              </a:ext>
            </a:extLst>
          </p:cNvPr>
          <p:cNvSpPr txBox="1"/>
          <p:nvPr/>
        </p:nvSpPr>
        <p:spPr>
          <a:xfrm>
            <a:off x="2408302" y="4853493"/>
            <a:ext cx="790281" cy="246221"/>
          </a:xfrm>
          <a:prstGeom prst="rect">
            <a:avLst/>
          </a:prstGeom>
          <a:noFill/>
          <a:ln w="12700" cap="flat">
            <a:noFill/>
            <a:miter lim="400000"/>
          </a:ln>
          <a:effectLst/>
          <a:sp3d/>
        </p:spPr>
        <p:txBody>
          <a:bodyPr spcFirstLastPara="1" wrap="none" lIns="0" tIns="0" rIns="0" bIns="0"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Helvetica"/>
              </a:rPr>
              <a:t>Censored</a:t>
            </a:r>
          </a:p>
        </p:txBody>
      </p:sp>
      <p:sp>
        <p:nvSpPr>
          <p:cNvPr id="401" name="TextBox 400">
            <a:extLst>
              <a:ext uri="{FF2B5EF4-FFF2-40B4-BE49-F238E27FC236}">
                <a16:creationId xmlns="" xmlns:a16="http://schemas.microsoft.com/office/drawing/2014/main" id="{2B16E07E-BD8A-48C0-A9E4-48EB489C181F}"/>
              </a:ext>
            </a:extLst>
          </p:cNvPr>
          <p:cNvSpPr txBox="1"/>
          <p:nvPr/>
        </p:nvSpPr>
        <p:spPr>
          <a:xfrm>
            <a:off x="2097435" y="465593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Calibri Light" panose="020F0302020204030204"/>
                <a:ea typeface="+mn-ea"/>
                <a:cs typeface="Arial" panose="020B0604020202020204" pitchFamily="34" charset="0"/>
                <a:sym typeface="Helvetica"/>
              </a:rPr>
              <a:t>+</a:t>
            </a:r>
          </a:p>
        </p:txBody>
      </p:sp>
      <p:sp>
        <p:nvSpPr>
          <p:cNvPr id="402" name="TextBox 401">
            <a:extLst>
              <a:ext uri="{FF2B5EF4-FFF2-40B4-BE49-F238E27FC236}">
                <a16:creationId xmlns="" xmlns:a16="http://schemas.microsoft.com/office/drawing/2014/main" id="{8D71BA49-BB82-439F-9A7D-9D6AF27BBBD4}"/>
              </a:ext>
            </a:extLst>
          </p:cNvPr>
          <p:cNvSpPr txBox="1"/>
          <p:nvPr/>
        </p:nvSpPr>
        <p:spPr bwMode="auto">
          <a:xfrm>
            <a:off x="57115" y="5588860"/>
            <a:ext cx="178595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at Risk, n</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15873"/>
                </a:solidFill>
                <a:effectLst/>
                <a:uLnTx/>
                <a:uFillTx/>
                <a:latin typeface="Calibri" panose="020F0502020204030204" pitchFamily="34" charset="0"/>
                <a:ea typeface="+mn-ea"/>
                <a:cs typeface="Calibri" panose="020F0502020204030204" pitchFamily="34" charset="0"/>
              </a:rPr>
              <a:t>Atezo</a:t>
            </a:r>
            <a:r>
              <a:rPr kumimoji="0" lang="en-GB"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 + CP/ET</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Calibri" panose="020F0502020204030204" pitchFamily="34" charset="0"/>
              </a:rPr>
              <a:t>Placebo + CP/ET</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3" name="TextBox 402">
            <a:extLst>
              <a:ext uri="{FF2B5EF4-FFF2-40B4-BE49-F238E27FC236}">
                <a16:creationId xmlns="" xmlns:a16="http://schemas.microsoft.com/office/drawing/2014/main" id="{BCD72846-0699-4F97-B196-6EB0FAB41EA8}"/>
              </a:ext>
            </a:extLst>
          </p:cNvPr>
          <p:cNvSpPr txBox="1"/>
          <p:nvPr/>
        </p:nvSpPr>
        <p:spPr bwMode="auto">
          <a:xfrm>
            <a:off x="1671065"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202</a:t>
            </a:r>
          </a:p>
        </p:txBody>
      </p:sp>
      <p:sp>
        <p:nvSpPr>
          <p:cNvPr id="404" name="TextBox 403">
            <a:extLst>
              <a:ext uri="{FF2B5EF4-FFF2-40B4-BE49-F238E27FC236}">
                <a16:creationId xmlns="" xmlns:a16="http://schemas.microsoft.com/office/drawing/2014/main" id="{1F95D154-27AB-4778-838E-6A4AC92C2282}"/>
              </a:ext>
            </a:extLst>
          </p:cNvPr>
          <p:cNvSpPr txBox="1"/>
          <p:nvPr/>
        </p:nvSpPr>
        <p:spPr bwMode="auto">
          <a:xfrm>
            <a:off x="2237254"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187</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189</a:t>
            </a:r>
          </a:p>
        </p:txBody>
      </p:sp>
      <p:sp>
        <p:nvSpPr>
          <p:cNvPr id="405" name="TextBox 404">
            <a:extLst>
              <a:ext uri="{FF2B5EF4-FFF2-40B4-BE49-F238E27FC236}">
                <a16:creationId xmlns="" xmlns:a16="http://schemas.microsoft.com/office/drawing/2014/main" id="{4A65FC01-DD5F-4275-ABF7-6E878BF9FD5B}"/>
              </a:ext>
            </a:extLst>
          </p:cNvPr>
          <p:cNvSpPr txBox="1"/>
          <p:nvPr/>
        </p:nvSpPr>
        <p:spPr bwMode="auto">
          <a:xfrm>
            <a:off x="2803443"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180</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183</a:t>
            </a:r>
          </a:p>
        </p:txBody>
      </p:sp>
      <p:sp>
        <p:nvSpPr>
          <p:cNvPr id="406" name="TextBox 405">
            <a:extLst>
              <a:ext uri="{FF2B5EF4-FFF2-40B4-BE49-F238E27FC236}">
                <a16:creationId xmlns="" xmlns:a16="http://schemas.microsoft.com/office/drawing/2014/main" id="{B0A87126-9980-42F6-9D0C-04501279C74A}"/>
              </a:ext>
            </a:extLst>
          </p:cNvPr>
          <p:cNvSpPr txBox="1"/>
          <p:nvPr/>
        </p:nvSpPr>
        <p:spPr bwMode="auto">
          <a:xfrm>
            <a:off x="3369632"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160</a:t>
            </a:r>
          </a:p>
        </p:txBody>
      </p:sp>
      <p:sp>
        <p:nvSpPr>
          <p:cNvPr id="407" name="TextBox 406">
            <a:extLst>
              <a:ext uri="{FF2B5EF4-FFF2-40B4-BE49-F238E27FC236}">
                <a16:creationId xmlns="" xmlns:a16="http://schemas.microsoft.com/office/drawing/2014/main" id="{7550A2BD-DE32-4E14-A968-3EEBACA1D0AE}"/>
              </a:ext>
            </a:extLst>
          </p:cNvPr>
          <p:cNvSpPr txBox="1"/>
          <p:nvPr/>
        </p:nvSpPr>
        <p:spPr bwMode="auto">
          <a:xfrm>
            <a:off x="3935821"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130</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131</a:t>
            </a:r>
          </a:p>
        </p:txBody>
      </p:sp>
      <p:sp>
        <p:nvSpPr>
          <p:cNvPr id="408" name="TextBox 407">
            <a:extLst>
              <a:ext uri="{FF2B5EF4-FFF2-40B4-BE49-F238E27FC236}">
                <a16:creationId xmlns="" xmlns:a16="http://schemas.microsoft.com/office/drawing/2014/main" id="{014ABF75-D627-4F75-9866-4E4DA19687B7}"/>
              </a:ext>
            </a:extLst>
          </p:cNvPr>
          <p:cNvSpPr txBox="1"/>
          <p:nvPr/>
        </p:nvSpPr>
        <p:spPr bwMode="auto">
          <a:xfrm>
            <a:off x="4502010"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97</a:t>
            </a:r>
          </a:p>
        </p:txBody>
      </p:sp>
      <p:sp>
        <p:nvSpPr>
          <p:cNvPr id="409" name="TextBox 408">
            <a:extLst>
              <a:ext uri="{FF2B5EF4-FFF2-40B4-BE49-F238E27FC236}">
                <a16:creationId xmlns="" xmlns:a16="http://schemas.microsoft.com/office/drawing/2014/main" id="{F4D986AC-B2E3-4405-83F9-4962483CB38B}"/>
              </a:ext>
            </a:extLst>
          </p:cNvPr>
          <p:cNvSpPr txBox="1"/>
          <p:nvPr/>
        </p:nvSpPr>
        <p:spPr bwMode="auto">
          <a:xfrm>
            <a:off x="5068199"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74</a:t>
            </a:r>
          </a:p>
        </p:txBody>
      </p:sp>
      <p:sp>
        <p:nvSpPr>
          <p:cNvPr id="410" name="TextBox 409">
            <a:extLst>
              <a:ext uri="{FF2B5EF4-FFF2-40B4-BE49-F238E27FC236}">
                <a16:creationId xmlns="" xmlns:a16="http://schemas.microsoft.com/office/drawing/2014/main" id="{C3BC7D94-D6F0-42D4-BF0D-BF639FBA1157}"/>
              </a:ext>
            </a:extLst>
          </p:cNvPr>
          <p:cNvSpPr txBox="1"/>
          <p:nvPr/>
        </p:nvSpPr>
        <p:spPr bwMode="auto">
          <a:xfrm>
            <a:off x="5634388"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86</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58</a:t>
            </a:r>
          </a:p>
        </p:txBody>
      </p:sp>
      <p:sp>
        <p:nvSpPr>
          <p:cNvPr id="411" name="TextBox 410">
            <a:extLst>
              <a:ext uri="{FF2B5EF4-FFF2-40B4-BE49-F238E27FC236}">
                <a16:creationId xmlns="" xmlns:a16="http://schemas.microsoft.com/office/drawing/2014/main" id="{086F5246-129A-4402-8A1E-664E0FB695B9}"/>
              </a:ext>
            </a:extLst>
          </p:cNvPr>
          <p:cNvSpPr txBox="1"/>
          <p:nvPr/>
        </p:nvSpPr>
        <p:spPr bwMode="auto">
          <a:xfrm>
            <a:off x="6200577"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75</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49</a:t>
            </a:r>
          </a:p>
        </p:txBody>
      </p:sp>
      <p:sp>
        <p:nvSpPr>
          <p:cNvPr id="412" name="TextBox 411">
            <a:extLst>
              <a:ext uri="{FF2B5EF4-FFF2-40B4-BE49-F238E27FC236}">
                <a16:creationId xmlns="" xmlns:a16="http://schemas.microsoft.com/office/drawing/2014/main" id="{8E6459D1-6AA1-4F06-B9A6-62ADE3F943B5}"/>
              </a:ext>
            </a:extLst>
          </p:cNvPr>
          <p:cNvSpPr txBox="1"/>
          <p:nvPr/>
        </p:nvSpPr>
        <p:spPr bwMode="auto">
          <a:xfrm>
            <a:off x="6766766"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61</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39</a:t>
            </a:r>
          </a:p>
        </p:txBody>
      </p:sp>
      <p:sp>
        <p:nvSpPr>
          <p:cNvPr id="413" name="TextBox 412">
            <a:extLst>
              <a:ext uri="{FF2B5EF4-FFF2-40B4-BE49-F238E27FC236}">
                <a16:creationId xmlns="" xmlns:a16="http://schemas.microsoft.com/office/drawing/2014/main" id="{01A2F31E-9084-4CBC-AEAC-F7053EBABB04}"/>
              </a:ext>
            </a:extLst>
          </p:cNvPr>
          <p:cNvSpPr txBox="1"/>
          <p:nvPr/>
        </p:nvSpPr>
        <p:spPr bwMode="auto">
          <a:xfrm>
            <a:off x="7332955"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51</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33</a:t>
            </a:r>
          </a:p>
        </p:txBody>
      </p:sp>
      <p:sp>
        <p:nvSpPr>
          <p:cNvPr id="414" name="TextBox 413">
            <a:extLst>
              <a:ext uri="{FF2B5EF4-FFF2-40B4-BE49-F238E27FC236}">
                <a16:creationId xmlns="" xmlns:a16="http://schemas.microsoft.com/office/drawing/2014/main" id="{DC6BF194-6107-4084-8D45-72E06BD2E77E}"/>
              </a:ext>
            </a:extLst>
          </p:cNvPr>
          <p:cNvSpPr txBox="1"/>
          <p:nvPr/>
        </p:nvSpPr>
        <p:spPr bwMode="auto">
          <a:xfrm>
            <a:off x="7899144"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415" name="TextBox 414">
            <a:extLst>
              <a:ext uri="{FF2B5EF4-FFF2-40B4-BE49-F238E27FC236}">
                <a16:creationId xmlns="" xmlns:a16="http://schemas.microsoft.com/office/drawing/2014/main" id="{474EF146-DABE-45DD-B950-082C9BFC17CC}"/>
              </a:ext>
            </a:extLst>
          </p:cNvPr>
          <p:cNvSpPr txBox="1"/>
          <p:nvPr/>
        </p:nvSpPr>
        <p:spPr bwMode="auto">
          <a:xfrm>
            <a:off x="8465333"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p>
        </p:txBody>
      </p:sp>
      <p:sp>
        <p:nvSpPr>
          <p:cNvPr id="416" name="TextBox 415">
            <a:extLst>
              <a:ext uri="{FF2B5EF4-FFF2-40B4-BE49-F238E27FC236}">
                <a16:creationId xmlns="" xmlns:a16="http://schemas.microsoft.com/office/drawing/2014/main" id="{9680B85F-57E5-4487-B021-EDEF748759A0}"/>
              </a:ext>
            </a:extLst>
          </p:cNvPr>
          <p:cNvSpPr txBox="1"/>
          <p:nvPr/>
        </p:nvSpPr>
        <p:spPr bwMode="auto">
          <a:xfrm>
            <a:off x="9031522"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sp>
        <p:nvSpPr>
          <p:cNvPr id="417" name="TextBox 416">
            <a:extLst>
              <a:ext uri="{FF2B5EF4-FFF2-40B4-BE49-F238E27FC236}">
                <a16:creationId xmlns="" xmlns:a16="http://schemas.microsoft.com/office/drawing/2014/main" id="{A3213F58-B8E3-47A5-BDAE-AD38B2C5F357}"/>
              </a:ext>
            </a:extLst>
          </p:cNvPr>
          <p:cNvSpPr txBox="1"/>
          <p:nvPr/>
        </p:nvSpPr>
        <p:spPr bwMode="auto">
          <a:xfrm>
            <a:off x="9597711"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sp>
        <p:nvSpPr>
          <p:cNvPr id="418" name="TextBox 417">
            <a:extLst>
              <a:ext uri="{FF2B5EF4-FFF2-40B4-BE49-F238E27FC236}">
                <a16:creationId xmlns="" xmlns:a16="http://schemas.microsoft.com/office/drawing/2014/main" id="{1A5A90E6-4025-4CFE-BC83-BB28C2E029AE}"/>
              </a:ext>
            </a:extLst>
          </p:cNvPr>
          <p:cNvSpPr txBox="1"/>
          <p:nvPr/>
        </p:nvSpPr>
        <p:spPr bwMode="auto">
          <a:xfrm>
            <a:off x="10163894" y="5835082"/>
            <a:ext cx="627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sp>
        <p:nvSpPr>
          <p:cNvPr id="421" name="Freeform: Shape 420">
            <a:extLst>
              <a:ext uri="{FF2B5EF4-FFF2-40B4-BE49-F238E27FC236}">
                <a16:creationId xmlns="" xmlns:a16="http://schemas.microsoft.com/office/drawing/2014/main" id="{CEDA0BD1-D2BE-4532-A307-1B423168ECF1}"/>
              </a:ext>
            </a:extLst>
          </p:cNvPr>
          <p:cNvSpPr/>
          <p:nvPr/>
        </p:nvSpPr>
        <p:spPr bwMode="auto">
          <a:xfrm>
            <a:off x="2032000" y="1612900"/>
            <a:ext cx="8274050" cy="3009900"/>
          </a:xfrm>
          <a:custGeom>
            <a:avLst/>
            <a:gdLst>
              <a:gd name="connsiteX0" fmla="*/ 0 w 8274050"/>
              <a:gd name="connsiteY0" fmla="*/ 0 h 3009900"/>
              <a:gd name="connsiteX1" fmla="*/ 0 w 8274050"/>
              <a:gd name="connsiteY1" fmla="*/ 76200 h 3009900"/>
              <a:gd name="connsiteX2" fmla="*/ 88900 w 8274050"/>
              <a:gd name="connsiteY2" fmla="*/ 76200 h 3009900"/>
              <a:gd name="connsiteX3" fmla="*/ 88900 w 8274050"/>
              <a:gd name="connsiteY3" fmla="*/ 139700 h 3009900"/>
              <a:gd name="connsiteX4" fmla="*/ 431800 w 8274050"/>
              <a:gd name="connsiteY4" fmla="*/ 139700 h 3009900"/>
              <a:gd name="connsiteX5" fmla="*/ 431800 w 8274050"/>
              <a:gd name="connsiteY5" fmla="*/ 190500 h 3009900"/>
              <a:gd name="connsiteX6" fmla="*/ 603250 w 8274050"/>
              <a:gd name="connsiteY6" fmla="*/ 190500 h 3009900"/>
              <a:gd name="connsiteX7" fmla="*/ 603250 w 8274050"/>
              <a:gd name="connsiteY7" fmla="*/ 190500 h 3009900"/>
              <a:gd name="connsiteX8" fmla="*/ 755650 w 8274050"/>
              <a:gd name="connsiteY8" fmla="*/ 190500 h 3009900"/>
              <a:gd name="connsiteX9" fmla="*/ 755650 w 8274050"/>
              <a:gd name="connsiteY9" fmla="*/ 234950 h 3009900"/>
              <a:gd name="connsiteX10" fmla="*/ 1022350 w 8274050"/>
              <a:gd name="connsiteY10" fmla="*/ 234950 h 3009900"/>
              <a:gd name="connsiteX11" fmla="*/ 1041400 w 8274050"/>
              <a:gd name="connsiteY11" fmla="*/ 254000 h 3009900"/>
              <a:gd name="connsiteX12" fmla="*/ 1111250 w 8274050"/>
              <a:gd name="connsiteY12" fmla="*/ 254000 h 3009900"/>
              <a:gd name="connsiteX13" fmla="*/ 1111250 w 8274050"/>
              <a:gd name="connsiteY13" fmla="*/ 279400 h 3009900"/>
              <a:gd name="connsiteX14" fmla="*/ 1301750 w 8274050"/>
              <a:gd name="connsiteY14" fmla="*/ 279400 h 3009900"/>
              <a:gd name="connsiteX15" fmla="*/ 1301750 w 8274050"/>
              <a:gd name="connsiteY15" fmla="*/ 349250 h 3009900"/>
              <a:gd name="connsiteX16" fmla="*/ 1435100 w 8274050"/>
              <a:gd name="connsiteY16" fmla="*/ 349250 h 3009900"/>
              <a:gd name="connsiteX17" fmla="*/ 1435100 w 8274050"/>
              <a:gd name="connsiteY17" fmla="*/ 431800 h 3009900"/>
              <a:gd name="connsiteX18" fmla="*/ 1543050 w 8274050"/>
              <a:gd name="connsiteY18" fmla="*/ 431800 h 3009900"/>
              <a:gd name="connsiteX19" fmla="*/ 1543050 w 8274050"/>
              <a:gd name="connsiteY19" fmla="*/ 527050 h 3009900"/>
              <a:gd name="connsiteX20" fmla="*/ 1619250 w 8274050"/>
              <a:gd name="connsiteY20" fmla="*/ 527050 h 3009900"/>
              <a:gd name="connsiteX21" fmla="*/ 1619250 w 8274050"/>
              <a:gd name="connsiteY21" fmla="*/ 565150 h 3009900"/>
              <a:gd name="connsiteX22" fmla="*/ 1701800 w 8274050"/>
              <a:gd name="connsiteY22" fmla="*/ 565150 h 3009900"/>
              <a:gd name="connsiteX23" fmla="*/ 1701800 w 8274050"/>
              <a:gd name="connsiteY23" fmla="*/ 673100 h 3009900"/>
              <a:gd name="connsiteX24" fmla="*/ 1784350 w 8274050"/>
              <a:gd name="connsiteY24" fmla="*/ 673100 h 3009900"/>
              <a:gd name="connsiteX25" fmla="*/ 1784350 w 8274050"/>
              <a:gd name="connsiteY25" fmla="*/ 742950 h 3009900"/>
              <a:gd name="connsiteX26" fmla="*/ 1835150 w 8274050"/>
              <a:gd name="connsiteY26" fmla="*/ 742950 h 3009900"/>
              <a:gd name="connsiteX27" fmla="*/ 1835150 w 8274050"/>
              <a:gd name="connsiteY27" fmla="*/ 806450 h 3009900"/>
              <a:gd name="connsiteX28" fmla="*/ 1892300 w 8274050"/>
              <a:gd name="connsiteY28" fmla="*/ 806450 h 3009900"/>
              <a:gd name="connsiteX29" fmla="*/ 1892300 w 8274050"/>
              <a:gd name="connsiteY29" fmla="*/ 876300 h 3009900"/>
              <a:gd name="connsiteX30" fmla="*/ 2070100 w 8274050"/>
              <a:gd name="connsiteY30" fmla="*/ 876300 h 3009900"/>
              <a:gd name="connsiteX31" fmla="*/ 2070100 w 8274050"/>
              <a:gd name="connsiteY31" fmla="*/ 977900 h 3009900"/>
              <a:gd name="connsiteX32" fmla="*/ 2127250 w 8274050"/>
              <a:gd name="connsiteY32" fmla="*/ 977900 h 3009900"/>
              <a:gd name="connsiteX33" fmla="*/ 2127250 w 8274050"/>
              <a:gd name="connsiteY33" fmla="*/ 1028700 h 3009900"/>
              <a:gd name="connsiteX34" fmla="*/ 2190750 w 8274050"/>
              <a:gd name="connsiteY34" fmla="*/ 1028700 h 3009900"/>
              <a:gd name="connsiteX35" fmla="*/ 2190750 w 8274050"/>
              <a:gd name="connsiteY35" fmla="*/ 1079500 h 3009900"/>
              <a:gd name="connsiteX36" fmla="*/ 2286000 w 8274050"/>
              <a:gd name="connsiteY36" fmla="*/ 1079500 h 3009900"/>
              <a:gd name="connsiteX37" fmla="*/ 2286000 w 8274050"/>
              <a:gd name="connsiteY37" fmla="*/ 1136650 h 3009900"/>
              <a:gd name="connsiteX38" fmla="*/ 2349500 w 8274050"/>
              <a:gd name="connsiteY38" fmla="*/ 1136650 h 3009900"/>
              <a:gd name="connsiteX39" fmla="*/ 2349500 w 8274050"/>
              <a:gd name="connsiteY39" fmla="*/ 1238250 h 3009900"/>
              <a:gd name="connsiteX40" fmla="*/ 2540000 w 8274050"/>
              <a:gd name="connsiteY40" fmla="*/ 1238250 h 3009900"/>
              <a:gd name="connsiteX41" fmla="*/ 2540000 w 8274050"/>
              <a:gd name="connsiteY41" fmla="*/ 1327150 h 3009900"/>
              <a:gd name="connsiteX42" fmla="*/ 2609850 w 8274050"/>
              <a:gd name="connsiteY42" fmla="*/ 1327150 h 3009900"/>
              <a:gd name="connsiteX43" fmla="*/ 2609850 w 8274050"/>
              <a:gd name="connsiteY43" fmla="*/ 1365250 h 3009900"/>
              <a:gd name="connsiteX44" fmla="*/ 2641600 w 8274050"/>
              <a:gd name="connsiteY44" fmla="*/ 1365250 h 3009900"/>
              <a:gd name="connsiteX45" fmla="*/ 2641600 w 8274050"/>
              <a:gd name="connsiteY45" fmla="*/ 1416050 h 3009900"/>
              <a:gd name="connsiteX46" fmla="*/ 2730500 w 8274050"/>
              <a:gd name="connsiteY46" fmla="*/ 1416050 h 3009900"/>
              <a:gd name="connsiteX47" fmla="*/ 2730500 w 8274050"/>
              <a:gd name="connsiteY47" fmla="*/ 1473200 h 3009900"/>
              <a:gd name="connsiteX48" fmla="*/ 2863850 w 8274050"/>
              <a:gd name="connsiteY48" fmla="*/ 1473200 h 3009900"/>
              <a:gd name="connsiteX49" fmla="*/ 2863850 w 8274050"/>
              <a:gd name="connsiteY49" fmla="*/ 1517650 h 3009900"/>
              <a:gd name="connsiteX50" fmla="*/ 2984500 w 8274050"/>
              <a:gd name="connsiteY50" fmla="*/ 1517650 h 3009900"/>
              <a:gd name="connsiteX51" fmla="*/ 2984500 w 8274050"/>
              <a:gd name="connsiteY51" fmla="*/ 1574800 h 3009900"/>
              <a:gd name="connsiteX52" fmla="*/ 3041650 w 8274050"/>
              <a:gd name="connsiteY52" fmla="*/ 1574800 h 3009900"/>
              <a:gd name="connsiteX53" fmla="*/ 3041650 w 8274050"/>
              <a:gd name="connsiteY53" fmla="*/ 1574800 h 3009900"/>
              <a:gd name="connsiteX54" fmla="*/ 3086100 w 8274050"/>
              <a:gd name="connsiteY54" fmla="*/ 1619250 h 3009900"/>
              <a:gd name="connsiteX55" fmla="*/ 3111500 w 8274050"/>
              <a:gd name="connsiteY55" fmla="*/ 1644650 h 3009900"/>
              <a:gd name="connsiteX56" fmla="*/ 3187700 w 8274050"/>
              <a:gd name="connsiteY56" fmla="*/ 1644650 h 3009900"/>
              <a:gd name="connsiteX57" fmla="*/ 3187700 w 8274050"/>
              <a:gd name="connsiteY57" fmla="*/ 1746250 h 3009900"/>
              <a:gd name="connsiteX58" fmla="*/ 3327400 w 8274050"/>
              <a:gd name="connsiteY58" fmla="*/ 1746250 h 3009900"/>
              <a:gd name="connsiteX59" fmla="*/ 3327400 w 8274050"/>
              <a:gd name="connsiteY59" fmla="*/ 1790700 h 3009900"/>
              <a:gd name="connsiteX60" fmla="*/ 3416300 w 8274050"/>
              <a:gd name="connsiteY60" fmla="*/ 1790700 h 3009900"/>
              <a:gd name="connsiteX61" fmla="*/ 3416300 w 8274050"/>
              <a:gd name="connsiteY61" fmla="*/ 1854200 h 3009900"/>
              <a:gd name="connsiteX62" fmla="*/ 3530600 w 8274050"/>
              <a:gd name="connsiteY62" fmla="*/ 1854200 h 3009900"/>
              <a:gd name="connsiteX63" fmla="*/ 3530600 w 8274050"/>
              <a:gd name="connsiteY63" fmla="*/ 1898650 h 3009900"/>
              <a:gd name="connsiteX64" fmla="*/ 3803650 w 8274050"/>
              <a:gd name="connsiteY64" fmla="*/ 1898650 h 3009900"/>
              <a:gd name="connsiteX65" fmla="*/ 3803650 w 8274050"/>
              <a:gd name="connsiteY65" fmla="*/ 1898650 h 3009900"/>
              <a:gd name="connsiteX66" fmla="*/ 4064000 w 8274050"/>
              <a:gd name="connsiteY66" fmla="*/ 1898650 h 3009900"/>
              <a:gd name="connsiteX67" fmla="*/ 4064000 w 8274050"/>
              <a:gd name="connsiteY67" fmla="*/ 1981200 h 3009900"/>
              <a:gd name="connsiteX68" fmla="*/ 4235450 w 8274050"/>
              <a:gd name="connsiteY68" fmla="*/ 1981200 h 3009900"/>
              <a:gd name="connsiteX69" fmla="*/ 4235450 w 8274050"/>
              <a:gd name="connsiteY69" fmla="*/ 2032000 h 3009900"/>
              <a:gd name="connsiteX70" fmla="*/ 4311650 w 8274050"/>
              <a:gd name="connsiteY70" fmla="*/ 2032000 h 3009900"/>
              <a:gd name="connsiteX71" fmla="*/ 4311650 w 8274050"/>
              <a:gd name="connsiteY71" fmla="*/ 2032000 h 3009900"/>
              <a:gd name="connsiteX72" fmla="*/ 4432300 w 8274050"/>
              <a:gd name="connsiteY72" fmla="*/ 2032000 h 3009900"/>
              <a:gd name="connsiteX73" fmla="*/ 4432300 w 8274050"/>
              <a:gd name="connsiteY73" fmla="*/ 2082800 h 3009900"/>
              <a:gd name="connsiteX74" fmla="*/ 4502150 w 8274050"/>
              <a:gd name="connsiteY74" fmla="*/ 2082800 h 3009900"/>
              <a:gd name="connsiteX75" fmla="*/ 4502150 w 8274050"/>
              <a:gd name="connsiteY75" fmla="*/ 2152650 h 3009900"/>
              <a:gd name="connsiteX76" fmla="*/ 4603750 w 8274050"/>
              <a:gd name="connsiteY76" fmla="*/ 2152650 h 3009900"/>
              <a:gd name="connsiteX77" fmla="*/ 4603750 w 8274050"/>
              <a:gd name="connsiteY77" fmla="*/ 2190750 h 3009900"/>
              <a:gd name="connsiteX78" fmla="*/ 4711700 w 8274050"/>
              <a:gd name="connsiteY78" fmla="*/ 2190750 h 3009900"/>
              <a:gd name="connsiteX79" fmla="*/ 4711700 w 8274050"/>
              <a:gd name="connsiteY79" fmla="*/ 2222500 h 3009900"/>
              <a:gd name="connsiteX80" fmla="*/ 4838700 w 8274050"/>
              <a:gd name="connsiteY80" fmla="*/ 2222500 h 3009900"/>
              <a:gd name="connsiteX81" fmla="*/ 4838700 w 8274050"/>
              <a:gd name="connsiteY81" fmla="*/ 2279650 h 3009900"/>
              <a:gd name="connsiteX82" fmla="*/ 4940300 w 8274050"/>
              <a:gd name="connsiteY82" fmla="*/ 2279650 h 3009900"/>
              <a:gd name="connsiteX83" fmla="*/ 4940300 w 8274050"/>
              <a:gd name="connsiteY83" fmla="*/ 2374900 h 3009900"/>
              <a:gd name="connsiteX84" fmla="*/ 5029200 w 8274050"/>
              <a:gd name="connsiteY84" fmla="*/ 2374900 h 3009900"/>
              <a:gd name="connsiteX85" fmla="*/ 5029200 w 8274050"/>
              <a:gd name="connsiteY85" fmla="*/ 2451100 h 3009900"/>
              <a:gd name="connsiteX86" fmla="*/ 5346700 w 8274050"/>
              <a:gd name="connsiteY86" fmla="*/ 2451100 h 3009900"/>
              <a:gd name="connsiteX87" fmla="*/ 5346700 w 8274050"/>
              <a:gd name="connsiteY87" fmla="*/ 2495550 h 3009900"/>
              <a:gd name="connsiteX88" fmla="*/ 5441950 w 8274050"/>
              <a:gd name="connsiteY88" fmla="*/ 2495550 h 3009900"/>
              <a:gd name="connsiteX89" fmla="*/ 5441950 w 8274050"/>
              <a:gd name="connsiteY89" fmla="*/ 2571750 h 3009900"/>
              <a:gd name="connsiteX90" fmla="*/ 5645150 w 8274050"/>
              <a:gd name="connsiteY90" fmla="*/ 2571750 h 3009900"/>
              <a:gd name="connsiteX91" fmla="*/ 5645150 w 8274050"/>
              <a:gd name="connsiteY91" fmla="*/ 2622550 h 3009900"/>
              <a:gd name="connsiteX92" fmla="*/ 5778500 w 8274050"/>
              <a:gd name="connsiteY92" fmla="*/ 2622550 h 3009900"/>
              <a:gd name="connsiteX93" fmla="*/ 5778500 w 8274050"/>
              <a:gd name="connsiteY93" fmla="*/ 2667000 h 3009900"/>
              <a:gd name="connsiteX94" fmla="*/ 5899150 w 8274050"/>
              <a:gd name="connsiteY94" fmla="*/ 2667000 h 3009900"/>
              <a:gd name="connsiteX95" fmla="*/ 5899150 w 8274050"/>
              <a:gd name="connsiteY95" fmla="*/ 2755900 h 3009900"/>
              <a:gd name="connsiteX96" fmla="*/ 6051550 w 8274050"/>
              <a:gd name="connsiteY96" fmla="*/ 2755900 h 3009900"/>
              <a:gd name="connsiteX97" fmla="*/ 6051550 w 8274050"/>
              <a:gd name="connsiteY97" fmla="*/ 2755900 h 3009900"/>
              <a:gd name="connsiteX98" fmla="*/ 6108700 w 8274050"/>
              <a:gd name="connsiteY98" fmla="*/ 2755900 h 3009900"/>
              <a:gd name="connsiteX99" fmla="*/ 6108700 w 8274050"/>
              <a:gd name="connsiteY99" fmla="*/ 2825750 h 3009900"/>
              <a:gd name="connsiteX100" fmla="*/ 7137400 w 8274050"/>
              <a:gd name="connsiteY100" fmla="*/ 2825750 h 3009900"/>
              <a:gd name="connsiteX101" fmla="*/ 7137400 w 8274050"/>
              <a:gd name="connsiteY101" fmla="*/ 2914650 h 3009900"/>
              <a:gd name="connsiteX102" fmla="*/ 7340600 w 8274050"/>
              <a:gd name="connsiteY102" fmla="*/ 2914650 h 3009900"/>
              <a:gd name="connsiteX103" fmla="*/ 7372350 w 8274050"/>
              <a:gd name="connsiteY103" fmla="*/ 2946400 h 3009900"/>
              <a:gd name="connsiteX104" fmla="*/ 7372350 w 8274050"/>
              <a:gd name="connsiteY104" fmla="*/ 3009900 h 3009900"/>
              <a:gd name="connsiteX105" fmla="*/ 8274050 w 8274050"/>
              <a:gd name="connsiteY105" fmla="*/ 30099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274050" h="3009900">
                <a:moveTo>
                  <a:pt x="0" y="0"/>
                </a:moveTo>
                <a:lnTo>
                  <a:pt x="0" y="76200"/>
                </a:lnTo>
                <a:lnTo>
                  <a:pt x="88900" y="76200"/>
                </a:lnTo>
                <a:lnTo>
                  <a:pt x="88900" y="139700"/>
                </a:lnTo>
                <a:lnTo>
                  <a:pt x="431800" y="139700"/>
                </a:lnTo>
                <a:lnTo>
                  <a:pt x="431800" y="190500"/>
                </a:lnTo>
                <a:lnTo>
                  <a:pt x="603250" y="190500"/>
                </a:lnTo>
                <a:lnTo>
                  <a:pt x="603250" y="190500"/>
                </a:lnTo>
                <a:lnTo>
                  <a:pt x="755650" y="190500"/>
                </a:lnTo>
                <a:lnTo>
                  <a:pt x="755650" y="234950"/>
                </a:lnTo>
                <a:lnTo>
                  <a:pt x="1022350" y="234950"/>
                </a:lnTo>
                <a:lnTo>
                  <a:pt x="1041400" y="254000"/>
                </a:lnTo>
                <a:lnTo>
                  <a:pt x="1111250" y="254000"/>
                </a:lnTo>
                <a:lnTo>
                  <a:pt x="1111250" y="279400"/>
                </a:lnTo>
                <a:lnTo>
                  <a:pt x="1301750" y="279400"/>
                </a:lnTo>
                <a:lnTo>
                  <a:pt x="1301750" y="349250"/>
                </a:lnTo>
                <a:lnTo>
                  <a:pt x="1435100" y="349250"/>
                </a:lnTo>
                <a:lnTo>
                  <a:pt x="1435100" y="431800"/>
                </a:lnTo>
                <a:lnTo>
                  <a:pt x="1543050" y="431800"/>
                </a:lnTo>
                <a:lnTo>
                  <a:pt x="1543050" y="527050"/>
                </a:lnTo>
                <a:lnTo>
                  <a:pt x="1619250" y="527050"/>
                </a:lnTo>
                <a:lnTo>
                  <a:pt x="1619250" y="565150"/>
                </a:lnTo>
                <a:lnTo>
                  <a:pt x="1701800" y="565150"/>
                </a:lnTo>
                <a:lnTo>
                  <a:pt x="1701800" y="673100"/>
                </a:lnTo>
                <a:lnTo>
                  <a:pt x="1784350" y="673100"/>
                </a:lnTo>
                <a:lnTo>
                  <a:pt x="1784350" y="742950"/>
                </a:lnTo>
                <a:lnTo>
                  <a:pt x="1835150" y="742950"/>
                </a:lnTo>
                <a:lnTo>
                  <a:pt x="1835150" y="806450"/>
                </a:lnTo>
                <a:lnTo>
                  <a:pt x="1892300" y="806450"/>
                </a:lnTo>
                <a:lnTo>
                  <a:pt x="1892300" y="876300"/>
                </a:lnTo>
                <a:lnTo>
                  <a:pt x="2070100" y="876300"/>
                </a:lnTo>
                <a:lnTo>
                  <a:pt x="2070100" y="977900"/>
                </a:lnTo>
                <a:lnTo>
                  <a:pt x="2127250" y="977900"/>
                </a:lnTo>
                <a:lnTo>
                  <a:pt x="2127250" y="1028700"/>
                </a:lnTo>
                <a:lnTo>
                  <a:pt x="2190750" y="1028700"/>
                </a:lnTo>
                <a:lnTo>
                  <a:pt x="2190750" y="1079500"/>
                </a:lnTo>
                <a:lnTo>
                  <a:pt x="2286000" y="1079500"/>
                </a:lnTo>
                <a:lnTo>
                  <a:pt x="2286000" y="1136650"/>
                </a:lnTo>
                <a:lnTo>
                  <a:pt x="2349500" y="1136650"/>
                </a:lnTo>
                <a:lnTo>
                  <a:pt x="2349500" y="1238250"/>
                </a:lnTo>
                <a:lnTo>
                  <a:pt x="2540000" y="1238250"/>
                </a:lnTo>
                <a:lnTo>
                  <a:pt x="2540000" y="1327150"/>
                </a:lnTo>
                <a:lnTo>
                  <a:pt x="2609850" y="1327150"/>
                </a:lnTo>
                <a:lnTo>
                  <a:pt x="2609850" y="1365250"/>
                </a:lnTo>
                <a:lnTo>
                  <a:pt x="2641600" y="1365250"/>
                </a:lnTo>
                <a:lnTo>
                  <a:pt x="2641600" y="1416050"/>
                </a:lnTo>
                <a:lnTo>
                  <a:pt x="2730500" y="1416050"/>
                </a:lnTo>
                <a:lnTo>
                  <a:pt x="2730500" y="1473200"/>
                </a:lnTo>
                <a:lnTo>
                  <a:pt x="2863850" y="1473200"/>
                </a:lnTo>
                <a:lnTo>
                  <a:pt x="2863850" y="1517650"/>
                </a:lnTo>
                <a:lnTo>
                  <a:pt x="2984500" y="1517650"/>
                </a:lnTo>
                <a:lnTo>
                  <a:pt x="2984500" y="1574800"/>
                </a:lnTo>
                <a:lnTo>
                  <a:pt x="3041650" y="1574800"/>
                </a:lnTo>
                <a:lnTo>
                  <a:pt x="3041650" y="1574800"/>
                </a:lnTo>
                <a:lnTo>
                  <a:pt x="3086100" y="1619250"/>
                </a:lnTo>
                <a:lnTo>
                  <a:pt x="3111500" y="1644650"/>
                </a:lnTo>
                <a:lnTo>
                  <a:pt x="3187700" y="1644650"/>
                </a:lnTo>
                <a:lnTo>
                  <a:pt x="3187700" y="1746250"/>
                </a:lnTo>
                <a:lnTo>
                  <a:pt x="3327400" y="1746250"/>
                </a:lnTo>
                <a:lnTo>
                  <a:pt x="3327400" y="1790700"/>
                </a:lnTo>
                <a:lnTo>
                  <a:pt x="3416300" y="1790700"/>
                </a:lnTo>
                <a:lnTo>
                  <a:pt x="3416300" y="1854200"/>
                </a:lnTo>
                <a:lnTo>
                  <a:pt x="3530600" y="1854200"/>
                </a:lnTo>
                <a:lnTo>
                  <a:pt x="3530600" y="1898650"/>
                </a:lnTo>
                <a:lnTo>
                  <a:pt x="3803650" y="1898650"/>
                </a:lnTo>
                <a:lnTo>
                  <a:pt x="3803650" y="1898650"/>
                </a:lnTo>
                <a:lnTo>
                  <a:pt x="4064000" y="1898650"/>
                </a:lnTo>
                <a:lnTo>
                  <a:pt x="4064000" y="1981200"/>
                </a:lnTo>
                <a:lnTo>
                  <a:pt x="4235450" y="1981200"/>
                </a:lnTo>
                <a:lnTo>
                  <a:pt x="4235450" y="2032000"/>
                </a:lnTo>
                <a:lnTo>
                  <a:pt x="4311650" y="2032000"/>
                </a:lnTo>
                <a:lnTo>
                  <a:pt x="4311650" y="2032000"/>
                </a:lnTo>
                <a:lnTo>
                  <a:pt x="4432300" y="2032000"/>
                </a:lnTo>
                <a:lnTo>
                  <a:pt x="4432300" y="2082800"/>
                </a:lnTo>
                <a:lnTo>
                  <a:pt x="4502150" y="2082800"/>
                </a:lnTo>
                <a:lnTo>
                  <a:pt x="4502150" y="2152650"/>
                </a:lnTo>
                <a:lnTo>
                  <a:pt x="4603750" y="2152650"/>
                </a:lnTo>
                <a:lnTo>
                  <a:pt x="4603750" y="2190750"/>
                </a:lnTo>
                <a:lnTo>
                  <a:pt x="4711700" y="2190750"/>
                </a:lnTo>
                <a:lnTo>
                  <a:pt x="4711700" y="2222500"/>
                </a:lnTo>
                <a:lnTo>
                  <a:pt x="4838700" y="2222500"/>
                </a:lnTo>
                <a:lnTo>
                  <a:pt x="4838700" y="2279650"/>
                </a:lnTo>
                <a:lnTo>
                  <a:pt x="4940300" y="2279650"/>
                </a:lnTo>
                <a:lnTo>
                  <a:pt x="4940300" y="2374900"/>
                </a:lnTo>
                <a:lnTo>
                  <a:pt x="5029200" y="2374900"/>
                </a:lnTo>
                <a:lnTo>
                  <a:pt x="5029200" y="2451100"/>
                </a:lnTo>
                <a:lnTo>
                  <a:pt x="5346700" y="2451100"/>
                </a:lnTo>
                <a:lnTo>
                  <a:pt x="5346700" y="2495550"/>
                </a:lnTo>
                <a:lnTo>
                  <a:pt x="5441950" y="2495550"/>
                </a:lnTo>
                <a:lnTo>
                  <a:pt x="5441950" y="2571750"/>
                </a:lnTo>
                <a:lnTo>
                  <a:pt x="5645150" y="2571750"/>
                </a:lnTo>
                <a:lnTo>
                  <a:pt x="5645150" y="2622550"/>
                </a:lnTo>
                <a:lnTo>
                  <a:pt x="5778500" y="2622550"/>
                </a:lnTo>
                <a:lnTo>
                  <a:pt x="5778500" y="2667000"/>
                </a:lnTo>
                <a:lnTo>
                  <a:pt x="5899150" y="2667000"/>
                </a:lnTo>
                <a:lnTo>
                  <a:pt x="5899150" y="2755900"/>
                </a:lnTo>
                <a:lnTo>
                  <a:pt x="6051550" y="2755900"/>
                </a:lnTo>
                <a:lnTo>
                  <a:pt x="6051550" y="2755900"/>
                </a:lnTo>
                <a:lnTo>
                  <a:pt x="6108700" y="2755900"/>
                </a:lnTo>
                <a:lnTo>
                  <a:pt x="6108700" y="2825750"/>
                </a:lnTo>
                <a:lnTo>
                  <a:pt x="7137400" y="2825750"/>
                </a:lnTo>
                <a:lnTo>
                  <a:pt x="7137400" y="2914650"/>
                </a:lnTo>
                <a:lnTo>
                  <a:pt x="7340600" y="2914650"/>
                </a:lnTo>
                <a:lnTo>
                  <a:pt x="7372350" y="2946400"/>
                </a:lnTo>
                <a:lnTo>
                  <a:pt x="7372350" y="3009900"/>
                </a:lnTo>
                <a:lnTo>
                  <a:pt x="8274050" y="300990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2" name="TextBox 421">
            <a:extLst>
              <a:ext uri="{FF2B5EF4-FFF2-40B4-BE49-F238E27FC236}">
                <a16:creationId xmlns="" xmlns:a16="http://schemas.microsoft.com/office/drawing/2014/main" id="{8C0A9C10-0CBF-4A15-A8FD-519A73F34ADD}"/>
              </a:ext>
            </a:extLst>
          </p:cNvPr>
          <p:cNvSpPr txBox="1"/>
          <p:nvPr/>
        </p:nvSpPr>
        <p:spPr>
          <a:xfrm>
            <a:off x="2025852" y="1452207"/>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23" name="TextBox 422">
            <a:extLst>
              <a:ext uri="{FF2B5EF4-FFF2-40B4-BE49-F238E27FC236}">
                <a16:creationId xmlns="" xmlns:a16="http://schemas.microsoft.com/office/drawing/2014/main" id="{BF2F3AE8-4596-464A-A12D-9D3CC53CC9E0}"/>
              </a:ext>
            </a:extLst>
          </p:cNvPr>
          <p:cNvSpPr txBox="1"/>
          <p:nvPr/>
        </p:nvSpPr>
        <p:spPr>
          <a:xfrm>
            <a:off x="3402573" y="174437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24" name="TextBox 423">
            <a:extLst>
              <a:ext uri="{FF2B5EF4-FFF2-40B4-BE49-F238E27FC236}">
                <a16:creationId xmlns="" xmlns:a16="http://schemas.microsoft.com/office/drawing/2014/main" id="{2730D6F3-035C-4F31-8AAD-97D4EBF8A082}"/>
              </a:ext>
            </a:extLst>
          </p:cNvPr>
          <p:cNvSpPr txBox="1"/>
          <p:nvPr/>
        </p:nvSpPr>
        <p:spPr>
          <a:xfrm>
            <a:off x="3534050" y="183788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25" name="TextBox 424">
            <a:extLst>
              <a:ext uri="{FF2B5EF4-FFF2-40B4-BE49-F238E27FC236}">
                <a16:creationId xmlns="" xmlns:a16="http://schemas.microsoft.com/office/drawing/2014/main" id="{35F54E60-235D-4743-BF2B-5C841522148C}"/>
              </a:ext>
            </a:extLst>
          </p:cNvPr>
          <p:cNvSpPr txBox="1"/>
          <p:nvPr/>
        </p:nvSpPr>
        <p:spPr>
          <a:xfrm>
            <a:off x="3050909" y="1574505"/>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26" name="TextBox 425">
            <a:extLst>
              <a:ext uri="{FF2B5EF4-FFF2-40B4-BE49-F238E27FC236}">
                <a16:creationId xmlns="" xmlns:a16="http://schemas.microsoft.com/office/drawing/2014/main" id="{E0E62FC5-304A-4968-B612-1FA4A92A1B37}"/>
              </a:ext>
            </a:extLst>
          </p:cNvPr>
          <p:cNvSpPr txBox="1"/>
          <p:nvPr/>
        </p:nvSpPr>
        <p:spPr>
          <a:xfrm>
            <a:off x="2701230" y="1543458"/>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27" name="TextBox 426">
            <a:extLst>
              <a:ext uri="{FF2B5EF4-FFF2-40B4-BE49-F238E27FC236}">
                <a16:creationId xmlns="" xmlns:a16="http://schemas.microsoft.com/office/drawing/2014/main" id="{DFFD765D-F60E-493C-9BC3-6F8E181CD40C}"/>
              </a:ext>
            </a:extLst>
          </p:cNvPr>
          <p:cNvSpPr txBox="1"/>
          <p:nvPr/>
        </p:nvSpPr>
        <p:spPr>
          <a:xfrm>
            <a:off x="3554973" y="190540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28" name="TextBox 427">
            <a:extLst>
              <a:ext uri="{FF2B5EF4-FFF2-40B4-BE49-F238E27FC236}">
                <a16:creationId xmlns="" xmlns:a16="http://schemas.microsoft.com/office/drawing/2014/main" id="{F8D8C038-4D6E-4C50-9582-9B1A5F325095}"/>
              </a:ext>
            </a:extLst>
          </p:cNvPr>
          <p:cNvSpPr txBox="1"/>
          <p:nvPr/>
        </p:nvSpPr>
        <p:spPr>
          <a:xfrm>
            <a:off x="7452400" y="3871752"/>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29" name="TextBox 428">
            <a:extLst>
              <a:ext uri="{FF2B5EF4-FFF2-40B4-BE49-F238E27FC236}">
                <a16:creationId xmlns="" xmlns:a16="http://schemas.microsoft.com/office/drawing/2014/main" id="{5460BECE-6A74-43AD-83BD-1C8C152008D2}"/>
              </a:ext>
            </a:extLst>
          </p:cNvPr>
          <p:cNvSpPr txBox="1"/>
          <p:nvPr/>
        </p:nvSpPr>
        <p:spPr>
          <a:xfrm>
            <a:off x="7210607" y="376993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0" name="TextBox 429">
            <a:extLst>
              <a:ext uri="{FF2B5EF4-FFF2-40B4-BE49-F238E27FC236}">
                <a16:creationId xmlns="" xmlns:a16="http://schemas.microsoft.com/office/drawing/2014/main" id="{58220C42-6443-4B0C-A552-BE69DBA620F3}"/>
              </a:ext>
            </a:extLst>
          </p:cNvPr>
          <p:cNvSpPr txBox="1"/>
          <p:nvPr/>
        </p:nvSpPr>
        <p:spPr>
          <a:xfrm>
            <a:off x="7897207" y="405089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1" name="TextBox 430">
            <a:extLst>
              <a:ext uri="{FF2B5EF4-FFF2-40B4-BE49-F238E27FC236}">
                <a16:creationId xmlns="" xmlns:a16="http://schemas.microsoft.com/office/drawing/2014/main" id="{B760B248-1EE9-4FB9-A8FE-19AAA29A8326}"/>
              </a:ext>
            </a:extLst>
          </p:cNvPr>
          <p:cNvSpPr txBox="1"/>
          <p:nvPr/>
        </p:nvSpPr>
        <p:spPr>
          <a:xfrm>
            <a:off x="7722855" y="3961742"/>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2" name="TextBox 431">
            <a:extLst>
              <a:ext uri="{FF2B5EF4-FFF2-40B4-BE49-F238E27FC236}">
                <a16:creationId xmlns="" xmlns:a16="http://schemas.microsoft.com/office/drawing/2014/main" id="{0DDDC787-15B5-4495-AD55-03979FAA0E38}"/>
              </a:ext>
            </a:extLst>
          </p:cNvPr>
          <p:cNvSpPr txBox="1"/>
          <p:nvPr/>
        </p:nvSpPr>
        <p:spPr>
          <a:xfrm>
            <a:off x="7976869" y="4098437"/>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3" name="TextBox 432">
            <a:extLst>
              <a:ext uri="{FF2B5EF4-FFF2-40B4-BE49-F238E27FC236}">
                <a16:creationId xmlns="" xmlns:a16="http://schemas.microsoft.com/office/drawing/2014/main" id="{57542FC2-7765-45EB-A5AC-03EFDE828D6A}"/>
              </a:ext>
            </a:extLst>
          </p:cNvPr>
          <p:cNvSpPr txBox="1"/>
          <p:nvPr/>
        </p:nvSpPr>
        <p:spPr>
          <a:xfrm>
            <a:off x="9270866" y="428950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4" name="TextBox 433">
            <a:extLst>
              <a:ext uri="{FF2B5EF4-FFF2-40B4-BE49-F238E27FC236}">
                <a16:creationId xmlns="" xmlns:a16="http://schemas.microsoft.com/office/drawing/2014/main" id="{A0903D5F-39E1-4963-BECC-23C4658DA236}"/>
              </a:ext>
            </a:extLst>
          </p:cNvPr>
          <p:cNvSpPr txBox="1"/>
          <p:nvPr/>
        </p:nvSpPr>
        <p:spPr>
          <a:xfrm>
            <a:off x="9654186" y="429732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5" name="TextBox 434">
            <a:extLst>
              <a:ext uri="{FF2B5EF4-FFF2-40B4-BE49-F238E27FC236}">
                <a16:creationId xmlns="" xmlns:a16="http://schemas.microsoft.com/office/drawing/2014/main" id="{803ABFBB-E319-4884-B64D-5E66F8D10D4D}"/>
              </a:ext>
            </a:extLst>
          </p:cNvPr>
          <p:cNvSpPr txBox="1"/>
          <p:nvPr/>
        </p:nvSpPr>
        <p:spPr>
          <a:xfrm>
            <a:off x="10145107" y="429732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6" name="TextBox 435">
            <a:extLst>
              <a:ext uri="{FF2B5EF4-FFF2-40B4-BE49-F238E27FC236}">
                <a16:creationId xmlns="" xmlns:a16="http://schemas.microsoft.com/office/drawing/2014/main" id="{29FF61A0-E2D7-4A85-BB67-A1CF40A3293F}"/>
              </a:ext>
            </a:extLst>
          </p:cNvPr>
          <p:cNvSpPr txBox="1"/>
          <p:nvPr/>
        </p:nvSpPr>
        <p:spPr>
          <a:xfrm>
            <a:off x="8091275" y="4113397"/>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7" name="TextBox 436">
            <a:extLst>
              <a:ext uri="{FF2B5EF4-FFF2-40B4-BE49-F238E27FC236}">
                <a16:creationId xmlns="" xmlns:a16="http://schemas.microsoft.com/office/drawing/2014/main" id="{31D78B54-1C99-465B-A3D7-E48BEBF14A2B}"/>
              </a:ext>
            </a:extLst>
          </p:cNvPr>
          <p:cNvSpPr txBox="1"/>
          <p:nvPr/>
        </p:nvSpPr>
        <p:spPr>
          <a:xfrm>
            <a:off x="9081653" y="4201142"/>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8" name="TextBox 437">
            <a:extLst>
              <a:ext uri="{FF2B5EF4-FFF2-40B4-BE49-F238E27FC236}">
                <a16:creationId xmlns="" xmlns:a16="http://schemas.microsoft.com/office/drawing/2014/main" id="{259C7635-2C1B-43B1-9BEB-5DEA0C71F202}"/>
              </a:ext>
            </a:extLst>
          </p:cNvPr>
          <p:cNvSpPr txBox="1"/>
          <p:nvPr/>
        </p:nvSpPr>
        <p:spPr>
          <a:xfrm>
            <a:off x="9045278" y="4193498"/>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39" name="TextBox 438">
            <a:extLst>
              <a:ext uri="{FF2B5EF4-FFF2-40B4-BE49-F238E27FC236}">
                <a16:creationId xmlns="" xmlns:a16="http://schemas.microsoft.com/office/drawing/2014/main" id="{6E36D720-0D16-4031-B162-A0C528584328}"/>
              </a:ext>
            </a:extLst>
          </p:cNvPr>
          <p:cNvSpPr txBox="1"/>
          <p:nvPr/>
        </p:nvSpPr>
        <p:spPr>
          <a:xfrm>
            <a:off x="8994024" y="4141724"/>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0" name="TextBox 439">
            <a:extLst>
              <a:ext uri="{FF2B5EF4-FFF2-40B4-BE49-F238E27FC236}">
                <a16:creationId xmlns="" xmlns:a16="http://schemas.microsoft.com/office/drawing/2014/main" id="{2D8B5D51-9376-4BC3-B13D-7784BD190D38}"/>
              </a:ext>
            </a:extLst>
          </p:cNvPr>
          <p:cNvSpPr txBox="1"/>
          <p:nvPr/>
        </p:nvSpPr>
        <p:spPr>
          <a:xfrm>
            <a:off x="9228006" y="4250837"/>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1" name="TextBox 440">
            <a:extLst>
              <a:ext uri="{FF2B5EF4-FFF2-40B4-BE49-F238E27FC236}">
                <a16:creationId xmlns="" xmlns:a16="http://schemas.microsoft.com/office/drawing/2014/main" id="{E648CCE5-734C-4BBF-A356-C661688F9EC9}"/>
              </a:ext>
            </a:extLst>
          </p:cNvPr>
          <p:cNvSpPr txBox="1"/>
          <p:nvPr/>
        </p:nvSpPr>
        <p:spPr>
          <a:xfrm>
            <a:off x="9185684" y="4214018"/>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2" name="TextBox 441">
            <a:extLst>
              <a:ext uri="{FF2B5EF4-FFF2-40B4-BE49-F238E27FC236}">
                <a16:creationId xmlns="" xmlns:a16="http://schemas.microsoft.com/office/drawing/2014/main" id="{DEC53404-AAC4-458C-A3B7-D7AB8F6B0F55}"/>
              </a:ext>
            </a:extLst>
          </p:cNvPr>
          <p:cNvSpPr txBox="1"/>
          <p:nvPr/>
        </p:nvSpPr>
        <p:spPr>
          <a:xfrm>
            <a:off x="8223602" y="413755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3" name="TextBox 442">
            <a:extLst>
              <a:ext uri="{FF2B5EF4-FFF2-40B4-BE49-F238E27FC236}">
                <a16:creationId xmlns="" xmlns:a16="http://schemas.microsoft.com/office/drawing/2014/main" id="{B8ED5144-B292-40FF-A59B-89E065E2B916}"/>
              </a:ext>
            </a:extLst>
          </p:cNvPr>
          <p:cNvSpPr txBox="1"/>
          <p:nvPr/>
        </p:nvSpPr>
        <p:spPr>
          <a:xfrm>
            <a:off x="8307600" y="412523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4" name="TextBox 443">
            <a:extLst>
              <a:ext uri="{FF2B5EF4-FFF2-40B4-BE49-F238E27FC236}">
                <a16:creationId xmlns="" xmlns:a16="http://schemas.microsoft.com/office/drawing/2014/main" id="{E12DDCA6-ED4C-4F29-8726-5811AA4CDD42}"/>
              </a:ext>
            </a:extLst>
          </p:cNvPr>
          <p:cNvSpPr txBox="1"/>
          <p:nvPr/>
        </p:nvSpPr>
        <p:spPr>
          <a:xfrm>
            <a:off x="8625662" y="4118804"/>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5" name="TextBox 444">
            <a:extLst>
              <a:ext uri="{FF2B5EF4-FFF2-40B4-BE49-F238E27FC236}">
                <a16:creationId xmlns="" xmlns:a16="http://schemas.microsoft.com/office/drawing/2014/main" id="{2A85744A-8512-437B-A4AB-1DCE1A97218F}"/>
              </a:ext>
            </a:extLst>
          </p:cNvPr>
          <p:cNvSpPr txBox="1"/>
          <p:nvPr/>
        </p:nvSpPr>
        <p:spPr>
          <a:xfrm>
            <a:off x="8358158" y="412945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6" name="TextBox 445">
            <a:extLst>
              <a:ext uri="{FF2B5EF4-FFF2-40B4-BE49-F238E27FC236}">
                <a16:creationId xmlns="" xmlns:a16="http://schemas.microsoft.com/office/drawing/2014/main" id="{D266DED3-8E6D-4B44-B13B-0658B7043C7A}"/>
              </a:ext>
            </a:extLst>
          </p:cNvPr>
          <p:cNvSpPr txBox="1"/>
          <p:nvPr/>
        </p:nvSpPr>
        <p:spPr>
          <a:xfrm>
            <a:off x="8727801" y="413203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7" name="TextBox 446">
            <a:extLst>
              <a:ext uri="{FF2B5EF4-FFF2-40B4-BE49-F238E27FC236}">
                <a16:creationId xmlns="" xmlns:a16="http://schemas.microsoft.com/office/drawing/2014/main" id="{825B5F39-6336-44A1-A8FA-C2BFA6E27159}"/>
              </a:ext>
            </a:extLst>
          </p:cNvPr>
          <p:cNvSpPr txBox="1"/>
          <p:nvPr/>
        </p:nvSpPr>
        <p:spPr>
          <a:xfrm>
            <a:off x="8861287" y="412523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8" name="TextBox 447">
            <a:extLst>
              <a:ext uri="{FF2B5EF4-FFF2-40B4-BE49-F238E27FC236}">
                <a16:creationId xmlns="" xmlns:a16="http://schemas.microsoft.com/office/drawing/2014/main" id="{D6BF8E5E-43E9-41F4-93BB-D5772D02A783}"/>
              </a:ext>
            </a:extLst>
          </p:cNvPr>
          <p:cNvSpPr txBox="1"/>
          <p:nvPr/>
        </p:nvSpPr>
        <p:spPr>
          <a:xfrm>
            <a:off x="8791283" y="4131692"/>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49" name="TextBox 448">
            <a:extLst>
              <a:ext uri="{FF2B5EF4-FFF2-40B4-BE49-F238E27FC236}">
                <a16:creationId xmlns="" xmlns:a16="http://schemas.microsoft.com/office/drawing/2014/main" id="{AAA574B9-84AC-4858-B6B8-56DB7363D73D}"/>
              </a:ext>
            </a:extLst>
          </p:cNvPr>
          <p:cNvSpPr txBox="1"/>
          <p:nvPr/>
        </p:nvSpPr>
        <p:spPr>
          <a:xfrm>
            <a:off x="2893176" y="159779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0" name="TextBox 449">
            <a:extLst>
              <a:ext uri="{FF2B5EF4-FFF2-40B4-BE49-F238E27FC236}">
                <a16:creationId xmlns="" xmlns:a16="http://schemas.microsoft.com/office/drawing/2014/main" id="{9ECFE673-851F-45A8-B44D-5207A8F5C386}"/>
              </a:ext>
            </a:extLst>
          </p:cNvPr>
          <p:cNvSpPr txBox="1"/>
          <p:nvPr/>
        </p:nvSpPr>
        <p:spPr>
          <a:xfrm>
            <a:off x="2074615" y="145186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1" name="TextBox 450">
            <a:extLst>
              <a:ext uri="{FF2B5EF4-FFF2-40B4-BE49-F238E27FC236}">
                <a16:creationId xmlns="" xmlns:a16="http://schemas.microsoft.com/office/drawing/2014/main" id="{E21DB410-C4C2-47FC-94F9-782542A13CE0}"/>
              </a:ext>
            </a:extLst>
          </p:cNvPr>
          <p:cNvSpPr txBox="1"/>
          <p:nvPr/>
        </p:nvSpPr>
        <p:spPr>
          <a:xfrm>
            <a:off x="2162294" y="145830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2" name="TextBox 451">
            <a:extLst>
              <a:ext uri="{FF2B5EF4-FFF2-40B4-BE49-F238E27FC236}">
                <a16:creationId xmlns="" xmlns:a16="http://schemas.microsoft.com/office/drawing/2014/main" id="{859DEF51-E7CE-4023-84A0-C650CB847790}"/>
              </a:ext>
            </a:extLst>
          </p:cNvPr>
          <p:cNvSpPr txBox="1"/>
          <p:nvPr/>
        </p:nvSpPr>
        <p:spPr>
          <a:xfrm>
            <a:off x="3345043" y="185697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3" name="TextBox 452">
            <a:extLst>
              <a:ext uri="{FF2B5EF4-FFF2-40B4-BE49-F238E27FC236}">
                <a16:creationId xmlns="" xmlns:a16="http://schemas.microsoft.com/office/drawing/2014/main" id="{5A6135C4-8F70-4B58-8C73-4B1E6E5D4B83}"/>
              </a:ext>
            </a:extLst>
          </p:cNvPr>
          <p:cNvSpPr txBox="1"/>
          <p:nvPr/>
        </p:nvSpPr>
        <p:spPr>
          <a:xfrm>
            <a:off x="10481107" y="441154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4" name="TextBox 453">
            <a:extLst>
              <a:ext uri="{FF2B5EF4-FFF2-40B4-BE49-F238E27FC236}">
                <a16:creationId xmlns="" xmlns:a16="http://schemas.microsoft.com/office/drawing/2014/main" id="{42F9AA7D-B24C-415B-A55F-D7F8B27AC77C}"/>
              </a:ext>
            </a:extLst>
          </p:cNvPr>
          <p:cNvSpPr txBox="1"/>
          <p:nvPr/>
        </p:nvSpPr>
        <p:spPr>
          <a:xfrm>
            <a:off x="3395144" y="1892768"/>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5" name="TextBox 454">
            <a:extLst>
              <a:ext uri="{FF2B5EF4-FFF2-40B4-BE49-F238E27FC236}">
                <a16:creationId xmlns="" xmlns:a16="http://schemas.microsoft.com/office/drawing/2014/main" id="{7F511C3F-42FA-4E30-B850-7D2BA3B9D53A}"/>
              </a:ext>
            </a:extLst>
          </p:cNvPr>
          <p:cNvSpPr txBox="1"/>
          <p:nvPr/>
        </p:nvSpPr>
        <p:spPr>
          <a:xfrm>
            <a:off x="10417664" y="441154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6" name="TextBox 455">
            <a:extLst>
              <a:ext uri="{FF2B5EF4-FFF2-40B4-BE49-F238E27FC236}">
                <a16:creationId xmlns="" xmlns:a16="http://schemas.microsoft.com/office/drawing/2014/main" id="{224CF320-DB0B-40EE-8E01-2AE4845D3319}"/>
              </a:ext>
            </a:extLst>
          </p:cNvPr>
          <p:cNvSpPr txBox="1"/>
          <p:nvPr/>
        </p:nvSpPr>
        <p:spPr>
          <a:xfrm>
            <a:off x="9141503" y="443211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7" name="TextBox 456">
            <a:extLst>
              <a:ext uri="{FF2B5EF4-FFF2-40B4-BE49-F238E27FC236}">
                <a16:creationId xmlns="" xmlns:a16="http://schemas.microsoft.com/office/drawing/2014/main" id="{779F5B77-2A61-4501-AC4D-4D5EA788A9BC}"/>
              </a:ext>
            </a:extLst>
          </p:cNvPr>
          <p:cNvSpPr txBox="1"/>
          <p:nvPr/>
        </p:nvSpPr>
        <p:spPr>
          <a:xfrm>
            <a:off x="8945236" y="441154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8" name="TextBox 457">
            <a:extLst>
              <a:ext uri="{FF2B5EF4-FFF2-40B4-BE49-F238E27FC236}">
                <a16:creationId xmlns="" xmlns:a16="http://schemas.microsoft.com/office/drawing/2014/main" id="{0B557FEC-ECA9-4588-8ECA-B47DD9A549AC}"/>
              </a:ext>
            </a:extLst>
          </p:cNvPr>
          <p:cNvSpPr txBox="1"/>
          <p:nvPr/>
        </p:nvSpPr>
        <p:spPr>
          <a:xfrm>
            <a:off x="9067440" y="4417912"/>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59" name="TextBox 458">
            <a:extLst>
              <a:ext uri="{FF2B5EF4-FFF2-40B4-BE49-F238E27FC236}">
                <a16:creationId xmlns="" xmlns:a16="http://schemas.microsoft.com/office/drawing/2014/main" id="{67042C32-CE22-4714-B121-A819316F1FE2}"/>
              </a:ext>
            </a:extLst>
          </p:cNvPr>
          <p:cNvSpPr txBox="1"/>
          <p:nvPr/>
        </p:nvSpPr>
        <p:spPr>
          <a:xfrm>
            <a:off x="9263370" y="4417968"/>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0" name="TextBox 459">
            <a:extLst>
              <a:ext uri="{FF2B5EF4-FFF2-40B4-BE49-F238E27FC236}">
                <a16:creationId xmlns="" xmlns:a16="http://schemas.microsoft.com/office/drawing/2014/main" id="{17FAEA80-CC1C-4BA5-BF9D-144B769FFF2B}"/>
              </a:ext>
            </a:extLst>
          </p:cNvPr>
          <p:cNvSpPr txBox="1"/>
          <p:nvPr/>
        </p:nvSpPr>
        <p:spPr>
          <a:xfrm>
            <a:off x="7470924" y="4261211"/>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1" name="TextBox 460">
            <a:extLst>
              <a:ext uri="{FF2B5EF4-FFF2-40B4-BE49-F238E27FC236}">
                <a16:creationId xmlns="" xmlns:a16="http://schemas.microsoft.com/office/drawing/2014/main" id="{89FA1967-CEDE-4771-BA23-D49FD09D042C}"/>
              </a:ext>
            </a:extLst>
          </p:cNvPr>
          <p:cNvSpPr txBox="1"/>
          <p:nvPr/>
        </p:nvSpPr>
        <p:spPr>
          <a:xfrm>
            <a:off x="7508867" y="426782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2" name="TextBox 461">
            <a:extLst>
              <a:ext uri="{FF2B5EF4-FFF2-40B4-BE49-F238E27FC236}">
                <a16:creationId xmlns="" xmlns:a16="http://schemas.microsoft.com/office/drawing/2014/main" id="{BC5179D1-CC13-403C-9FA5-3661603C4AFF}"/>
              </a:ext>
            </a:extLst>
          </p:cNvPr>
          <p:cNvSpPr txBox="1"/>
          <p:nvPr/>
        </p:nvSpPr>
        <p:spPr>
          <a:xfrm>
            <a:off x="8563462" y="4307625"/>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3" name="TextBox 462">
            <a:extLst>
              <a:ext uri="{FF2B5EF4-FFF2-40B4-BE49-F238E27FC236}">
                <a16:creationId xmlns="" xmlns:a16="http://schemas.microsoft.com/office/drawing/2014/main" id="{D14A1FC7-C4BF-4835-8F1A-7532EE1171FF}"/>
              </a:ext>
            </a:extLst>
          </p:cNvPr>
          <p:cNvSpPr txBox="1"/>
          <p:nvPr/>
        </p:nvSpPr>
        <p:spPr>
          <a:xfrm>
            <a:off x="8531474" y="4309367"/>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4" name="TextBox 463">
            <a:extLst>
              <a:ext uri="{FF2B5EF4-FFF2-40B4-BE49-F238E27FC236}">
                <a16:creationId xmlns="" xmlns:a16="http://schemas.microsoft.com/office/drawing/2014/main" id="{547C40D6-46EA-4F39-9372-48B04500EDD5}"/>
              </a:ext>
            </a:extLst>
          </p:cNvPr>
          <p:cNvSpPr txBox="1"/>
          <p:nvPr/>
        </p:nvSpPr>
        <p:spPr>
          <a:xfrm>
            <a:off x="8473678" y="4323656"/>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5" name="TextBox 464">
            <a:extLst>
              <a:ext uri="{FF2B5EF4-FFF2-40B4-BE49-F238E27FC236}">
                <a16:creationId xmlns="" xmlns:a16="http://schemas.microsoft.com/office/drawing/2014/main" id="{EEC655EF-EEF4-47D8-8D37-E70733D08004}"/>
              </a:ext>
            </a:extLst>
          </p:cNvPr>
          <p:cNvSpPr txBox="1"/>
          <p:nvPr/>
        </p:nvSpPr>
        <p:spPr>
          <a:xfrm>
            <a:off x="8665387" y="4337145"/>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6" name="TextBox 465">
            <a:extLst>
              <a:ext uri="{FF2B5EF4-FFF2-40B4-BE49-F238E27FC236}">
                <a16:creationId xmlns="" xmlns:a16="http://schemas.microsoft.com/office/drawing/2014/main" id="{FFA80E9B-354E-4B12-8927-1DE440B72F08}"/>
              </a:ext>
            </a:extLst>
          </p:cNvPr>
          <p:cNvSpPr txBox="1"/>
          <p:nvPr/>
        </p:nvSpPr>
        <p:spPr>
          <a:xfrm>
            <a:off x="7591358" y="425556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7" name="TextBox 466">
            <a:extLst>
              <a:ext uri="{FF2B5EF4-FFF2-40B4-BE49-F238E27FC236}">
                <a16:creationId xmlns="" xmlns:a16="http://schemas.microsoft.com/office/drawing/2014/main" id="{2582EFA9-B939-4D29-869C-9F4B6C628611}"/>
              </a:ext>
            </a:extLst>
          </p:cNvPr>
          <p:cNvSpPr txBox="1"/>
          <p:nvPr/>
        </p:nvSpPr>
        <p:spPr>
          <a:xfrm>
            <a:off x="7705649" y="427436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8" name="TextBox 467">
            <a:extLst>
              <a:ext uri="{FF2B5EF4-FFF2-40B4-BE49-F238E27FC236}">
                <a16:creationId xmlns="" xmlns:a16="http://schemas.microsoft.com/office/drawing/2014/main" id="{D1D6A6D8-6AF5-4FDE-9F8B-9555D0C4928D}"/>
              </a:ext>
            </a:extLst>
          </p:cNvPr>
          <p:cNvSpPr txBox="1"/>
          <p:nvPr/>
        </p:nvSpPr>
        <p:spPr>
          <a:xfrm>
            <a:off x="7634067" y="4271492"/>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69" name="TextBox 468">
            <a:extLst>
              <a:ext uri="{FF2B5EF4-FFF2-40B4-BE49-F238E27FC236}">
                <a16:creationId xmlns="" xmlns:a16="http://schemas.microsoft.com/office/drawing/2014/main" id="{B12D797F-5E3C-4917-B691-0DB30F900988}"/>
              </a:ext>
            </a:extLst>
          </p:cNvPr>
          <p:cNvSpPr txBox="1"/>
          <p:nvPr/>
        </p:nvSpPr>
        <p:spPr>
          <a:xfrm>
            <a:off x="8004302" y="4301106"/>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70" name="TextBox 469">
            <a:extLst>
              <a:ext uri="{FF2B5EF4-FFF2-40B4-BE49-F238E27FC236}">
                <a16:creationId xmlns="" xmlns:a16="http://schemas.microsoft.com/office/drawing/2014/main" id="{9A86B058-C6C2-4728-9E63-EA43A7BE3E3E}"/>
              </a:ext>
            </a:extLst>
          </p:cNvPr>
          <p:cNvSpPr txBox="1"/>
          <p:nvPr/>
        </p:nvSpPr>
        <p:spPr>
          <a:xfrm>
            <a:off x="7921492" y="4318213"/>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71" name="TextBox 470">
            <a:extLst>
              <a:ext uri="{FF2B5EF4-FFF2-40B4-BE49-F238E27FC236}">
                <a16:creationId xmlns="" xmlns:a16="http://schemas.microsoft.com/office/drawing/2014/main" id="{72817255-81AA-4454-B6D4-D0070C1BE1E3}"/>
              </a:ext>
            </a:extLst>
          </p:cNvPr>
          <p:cNvSpPr txBox="1"/>
          <p:nvPr/>
        </p:nvSpPr>
        <p:spPr>
          <a:xfrm>
            <a:off x="7889710" y="4307015"/>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72" name="TextBox 471">
            <a:extLst>
              <a:ext uri="{FF2B5EF4-FFF2-40B4-BE49-F238E27FC236}">
                <a16:creationId xmlns="" xmlns:a16="http://schemas.microsoft.com/office/drawing/2014/main" id="{85C41FC5-2CA8-4BFE-9DA2-555AD275D14F}"/>
              </a:ext>
            </a:extLst>
          </p:cNvPr>
          <p:cNvSpPr txBox="1"/>
          <p:nvPr/>
        </p:nvSpPr>
        <p:spPr>
          <a:xfrm>
            <a:off x="8099138" y="4326301"/>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73" name="TextBox 472">
            <a:extLst>
              <a:ext uri="{FF2B5EF4-FFF2-40B4-BE49-F238E27FC236}">
                <a16:creationId xmlns="" xmlns:a16="http://schemas.microsoft.com/office/drawing/2014/main" id="{A7DDFD66-B895-4836-906A-E18A2DE812AC}"/>
              </a:ext>
            </a:extLst>
          </p:cNvPr>
          <p:cNvSpPr txBox="1"/>
          <p:nvPr/>
        </p:nvSpPr>
        <p:spPr>
          <a:xfrm>
            <a:off x="8284671" y="4313576"/>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74" name="TextBox 473">
            <a:extLst>
              <a:ext uri="{FF2B5EF4-FFF2-40B4-BE49-F238E27FC236}">
                <a16:creationId xmlns="" xmlns:a16="http://schemas.microsoft.com/office/drawing/2014/main" id="{C9AC223A-8B19-43E7-B41A-7CF0AF590ADC}"/>
              </a:ext>
            </a:extLst>
          </p:cNvPr>
          <p:cNvSpPr txBox="1"/>
          <p:nvPr/>
        </p:nvSpPr>
        <p:spPr>
          <a:xfrm>
            <a:off x="8233207" y="432629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75" name="TextBox 474">
            <a:extLst>
              <a:ext uri="{FF2B5EF4-FFF2-40B4-BE49-F238E27FC236}">
                <a16:creationId xmlns="" xmlns:a16="http://schemas.microsoft.com/office/drawing/2014/main" id="{1D7170F1-79A2-45BD-BCB5-168E00393653}"/>
              </a:ext>
            </a:extLst>
          </p:cNvPr>
          <p:cNvSpPr txBox="1"/>
          <p:nvPr/>
        </p:nvSpPr>
        <p:spPr>
          <a:xfrm>
            <a:off x="8137750" y="432630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3" name="TextBox 2">
            <a:extLst>
              <a:ext uri="{FF2B5EF4-FFF2-40B4-BE49-F238E27FC236}">
                <a16:creationId xmlns="" xmlns:a16="http://schemas.microsoft.com/office/drawing/2014/main" id="{1AF61B86-25AF-49FD-9D97-F6F18EB24414}"/>
              </a:ext>
            </a:extLst>
          </p:cNvPr>
          <p:cNvSpPr txBox="1"/>
          <p:nvPr/>
        </p:nvSpPr>
        <p:spPr bwMode="auto">
          <a:xfrm>
            <a:off x="4089434" y="6364908"/>
            <a:ext cx="44118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*Descriptive purposes only. Data cutoff: January 24, 2019.</a:t>
            </a:r>
          </a:p>
        </p:txBody>
      </p:sp>
      <p:sp>
        <p:nvSpPr>
          <p:cNvPr id="10" name="TextBox 9">
            <a:extLst>
              <a:ext uri="{FF2B5EF4-FFF2-40B4-BE49-F238E27FC236}">
                <a16:creationId xmlns="" xmlns:a16="http://schemas.microsoft.com/office/drawing/2014/main" id="{24F3221C-3433-4A26-9A36-9999228B55DF}"/>
              </a:ext>
            </a:extLst>
          </p:cNvPr>
          <p:cNvSpPr txBox="1"/>
          <p:nvPr/>
        </p:nvSpPr>
        <p:spPr>
          <a:xfrm>
            <a:off x="8304169" y="4317994"/>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28" name="TextBox 27">
            <a:extLst>
              <a:ext uri="{FF2B5EF4-FFF2-40B4-BE49-F238E27FC236}">
                <a16:creationId xmlns="" xmlns:a16="http://schemas.microsoft.com/office/drawing/2014/main" id="{5E304246-800A-4F59-B728-392AEA7F3844}"/>
              </a:ext>
            </a:extLst>
          </p:cNvPr>
          <p:cNvSpPr txBox="1"/>
          <p:nvPr/>
        </p:nvSpPr>
        <p:spPr>
          <a:xfrm>
            <a:off x="8546898" y="430705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E1471D"/>
                </a:solidFill>
                <a:effectLst/>
                <a:uLnTx/>
                <a:uFillTx/>
                <a:latin typeface="Calibri Light" panose="020F0302020204030204"/>
                <a:ea typeface="+mn-ea"/>
                <a:cs typeface="Arial" panose="020B0604020202020204" pitchFamily="34" charset="0"/>
                <a:sym typeface="Helvetica"/>
              </a:rPr>
              <a:t>+</a:t>
            </a:r>
          </a:p>
        </p:txBody>
      </p:sp>
      <p:sp>
        <p:nvSpPr>
          <p:cNvPr id="477" name="TextBox 476">
            <a:extLst>
              <a:ext uri="{FF2B5EF4-FFF2-40B4-BE49-F238E27FC236}">
                <a16:creationId xmlns="" xmlns:a16="http://schemas.microsoft.com/office/drawing/2014/main" id="{F906F128-6B83-4E5C-B4DA-72AEE6CA5EF9}"/>
              </a:ext>
            </a:extLst>
          </p:cNvPr>
          <p:cNvSpPr txBox="1"/>
          <p:nvPr/>
        </p:nvSpPr>
        <p:spPr>
          <a:xfrm>
            <a:off x="8772229" y="4130548"/>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78" name="TextBox 477">
            <a:extLst>
              <a:ext uri="{FF2B5EF4-FFF2-40B4-BE49-F238E27FC236}">
                <a16:creationId xmlns="" xmlns:a16="http://schemas.microsoft.com/office/drawing/2014/main" id="{0BB848A3-8813-41C7-8A48-A4C217A49BF8}"/>
              </a:ext>
            </a:extLst>
          </p:cNvPr>
          <p:cNvSpPr txBox="1"/>
          <p:nvPr/>
        </p:nvSpPr>
        <p:spPr>
          <a:xfrm>
            <a:off x="8811252" y="4129245"/>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79" name="TextBox 478">
            <a:extLst>
              <a:ext uri="{FF2B5EF4-FFF2-40B4-BE49-F238E27FC236}">
                <a16:creationId xmlns="" xmlns:a16="http://schemas.microsoft.com/office/drawing/2014/main" id="{63F981DF-06BD-4C57-A29A-4185F7D8DE72}"/>
              </a:ext>
            </a:extLst>
          </p:cNvPr>
          <p:cNvSpPr txBox="1"/>
          <p:nvPr/>
        </p:nvSpPr>
        <p:spPr>
          <a:xfrm>
            <a:off x="8878493" y="4124190"/>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33" name="TextBox 32">
            <a:extLst>
              <a:ext uri="{FF2B5EF4-FFF2-40B4-BE49-F238E27FC236}">
                <a16:creationId xmlns="" xmlns:a16="http://schemas.microsoft.com/office/drawing/2014/main" id="{687B92D3-658B-487E-A99C-DA92D09C2135}"/>
              </a:ext>
            </a:extLst>
          </p:cNvPr>
          <p:cNvSpPr txBox="1"/>
          <p:nvPr/>
        </p:nvSpPr>
        <p:spPr>
          <a:xfrm>
            <a:off x="8377582" y="4129436"/>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34" name="TextBox 33">
            <a:extLst>
              <a:ext uri="{FF2B5EF4-FFF2-40B4-BE49-F238E27FC236}">
                <a16:creationId xmlns="" xmlns:a16="http://schemas.microsoft.com/office/drawing/2014/main" id="{26BFB766-30FC-4CE8-9A89-93A7375F84D8}"/>
              </a:ext>
            </a:extLst>
          </p:cNvPr>
          <p:cNvSpPr txBox="1"/>
          <p:nvPr/>
        </p:nvSpPr>
        <p:spPr>
          <a:xfrm>
            <a:off x="4968205" y="2933759"/>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
        <p:nvSpPr>
          <p:cNvPr id="40" name="TextBox 39">
            <a:extLst>
              <a:ext uri="{FF2B5EF4-FFF2-40B4-BE49-F238E27FC236}">
                <a16:creationId xmlns="" xmlns:a16="http://schemas.microsoft.com/office/drawing/2014/main" id="{BBF28558-7CE9-45BD-B68E-041569DDB1BC}"/>
              </a:ext>
            </a:extLst>
          </p:cNvPr>
          <p:cNvSpPr txBox="1"/>
          <p:nvPr/>
        </p:nvSpPr>
        <p:spPr>
          <a:xfrm>
            <a:off x="2663069" y="1543074"/>
            <a:ext cx="315465" cy="584769"/>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015873"/>
                </a:solidFill>
                <a:effectLst/>
                <a:uLnTx/>
                <a:uFillTx/>
                <a:latin typeface="Calibri Light" panose="020F0302020204030204"/>
                <a:ea typeface="+mn-ea"/>
                <a:cs typeface="Arial" panose="020B0604020202020204" pitchFamily="34" charset="0"/>
                <a:sym typeface="Helvetica"/>
              </a:rPr>
              <a:t>+</a:t>
            </a:r>
          </a:p>
        </p:txBody>
      </p:sp>
    </p:spTree>
    <p:extLst>
      <p:ext uri="{BB962C8B-B14F-4D97-AF65-F5344CB8AC3E}">
        <p14:creationId xmlns="" xmlns:p14="http://schemas.microsoft.com/office/powerpoint/2010/main" val="3077280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45D410CE-2ECD-42BB-ABF7-2B5237892192}"/>
              </a:ext>
            </a:extLst>
          </p:cNvPr>
          <p:cNvGraphicFramePr>
            <a:graphicFrameLocks noGrp="1"/>
          </p:cNvGraphicFramePr>
          <p:nvPr/>
        </p:nvGraphicFramePr>
        <p:xfrm>
          <a:off x="533400" y="1226538"/>
          <a:ext cx="11418886" cy="4650454"/>
        </p:xfrm>
        <a:graphic>
          <a:graphicData uri="http://schemas.openxmlformats.org/drawingml/2006/table">
            <a:tbl>
              <a:tblPr firstRow="1" bandRow="1"/>
              <a:tblGrid>
                <a:gridCol w="2415988">
                  <a:extLst>
                    <a:ext uri="{9D8B030D-6E8A-4147-A177-3AD203B41FA5}">
                      <a16:colId xmlns="" xmlns:a16="http://schemas.microsoft.com/office/drawing/2014/main" val="3952405452"/>
                    </a:ext>
                  </a:extLst>
                </a:gridCol>
                <a:gridCol w="1936377">
                  <a:extLst>
                    <a:ext uri="{9D8B030D-6E8A-4147-A177-3AD203B41FA5}">
                      <a16:colId xmlns="" xmlns:a16="http://schemas.microsoft.com/office/drawing/2014/main" val="2613865978"/>
                    </a:ext>
                  </a:extLst>
                </a:gridCol>
                <a:gridCol w="2052917">
                  <a:extLst>
                    <a:ext uri="{9D8B030D-6E8A-4147-A177-3AD203B41FA5}">
                      <a16:colId xmlns="" xmlns:a16="http://schemas.microsoft.com/office/drawing/2014/main" val="2325518361"/>
                    </a:ext>
                  </a:extLst>
                </a:gridCol>
                <a:gridCol w="2977405">
                  <a:extLst>
                    <a:ext uri="{9D8B030D-6E8A-4147-A177-3AD203B41FA5}">
                      <a16:colId xmlns="" xmlns:a16="http://schemas.microsoft.com/office/drawing/2014/main" val="2838596629"/>
                    </a:ext>
                  </a:extLst>
                </a:gridCol>
                <a:gridCol w="2036199">
                  <a:extLst>
                    <a:ext uri="{9D8B030D-6E8A-4147-A177-3AD203B41FA5}">
                      <a16:colId xmlns="" xmlns:a16="http://schemas.microsoft.com/office/drawing/2014/main" val="1263690472"/>
                    </a:ext>
                  </a:extLst>
                </a:gridCol>
              </a:tblGrid>
              <a:tr h="1444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200" dirty="0">
                        <a:solidFill>
                          <a:schemeClr val="tx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solidFill>
                            <a:schemeClr val="tx1"/>
                          </a:solidFill>
                          <a:latin typeface="Calibri" panose="020F0502020204030204" pitchFamily="34" charset="0"/>
                        </a:rPr>
                        <a:t>Median OS, Mos</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300" b="1" dirty="0">
                        <a:solidFill>
                          <a:schemeClr val="tx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300" b="0" dirty="0">
                          <a:solidFill>
                            <a:schemeClr val="tx1"/>
                          </a:solidFill>
                          <a:latin typeface="Calibri" panose="020F0502020204030204" pitchFamily="34" charset="0"/>
                        </a:rPr>
                        <a:t/>
                      </a:r>
                      <a:br>
                        <a:rPr lang="en-GB" sz="1300" b="0" dirty="0">
                          <a:solidFill>
                            <a:schemeClr val="tx1"/>
                          </a:solidFill>
                          <a:latin typeface="Calibri" panose="020F0502020204030204" pitchFamily="34" charset="0"/>
                        </a:rPr>
                      </a:br>
                      <a:r>
                        <a:rPr lang="en-GB" sz="1300" b="1" dirty="0">
                          <a:solidFill>
                            <a:schemeClr val="tx1"/>
                          </a:solidFill>
                          <a:latin typeface="Calibri" panose="020F0502020204030204" pitchFamily="34" charset="0"/>
                        </a:rPr>
                        <a:t> OS HR (95% CI)</a:t>
                      </a:r>
                    </a:p>
                  </a:txBody>
                  <a:tcPr marL="48000" marR="48000" marT="0" marB="4797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785739882"/>
                  </a:ext>
                </a:extLst>
              </a:tr>
              <a:tr h="2145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b="1" dirty="0">
                          <a:solidFill>
                            <a:schemeClr val="tx1"/>
                          </a:solidFill>
                          <a:latin typeface="Calibri" panose="020F0502020204030204" pitchFamily="34" charset="0"/>
                        </a:rPr>
                        <a:t>Subgroup</a:t>
                      </a:r>
                    </a:p>
                  </a:txBody>
                  <a:tcPr marL="48000" marR="48000" marT="0" marB="479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solidFill>
                            <a:schemeClr val="tx1"/>
                          </a:solidFill>
                          <a:latin typeface="Calibri" panose="020F0502020204030204" pitchFamily="34" charset="0"/>
                        </a:rPr>
                        <a:t>Atezolizumab +</a:t>
                      </a:r>
                      <a:r>
                        <a:rPr lang="en-GB" sz="1200" b="1" baseline="0" dirty="0">
                          <a:solidFill>
                            <a:schemeClr val="tx1"/>
                          </a:solidFill>
                          <a:latin typeface="Calibri" panose="020F0502020204030204" pitchFamily="34" charset="0"/>
                        </a:rPr>
                        <a:t> CP/ET</a:t>
                      </a:r>
                      <a:endParaRPr lang="en-GB" sz="1200" b="1" dirty="0">
                        <a:solidFill>
                          <a:schemeClr val="tx1"/>
                        </a:solidFill>
                        <a:latin typeface="Calibri" panose="020F0502020204030204" pitchFamily="34" charset="0"/>
                      </a:endParaRPr>
                    </a:p>
                  </a:txBody>
                  <a:tcPr marL="48000" marR="48000" marT="0" marB="479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solidFill>
                            <a:schemeClr val="tx1"/>
                          </a:solidFill>
                          <a:latin typeface="Calibri" panose="020F0502020204030204" pitchFamily="34" charset="0"/>
                        </a:rPr>
                        <a:t>Placebo + CP/ET</a:t>
                      </a:r>
                    </a:p>
                  </a:txBody>
                  <a:tcPr marL="48000" marR="48000" marT="0" marB="479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300" b="0" dirty="0">
                        <a:solidFill>
                          <a:schemeClr val="tx1"/>
                        </a:solidFill>
                        <a:latin typeface="Calibri" panose="020F0502020204030204" pitchFamily="34" charset="0"/>
                      </a:endParaRPr>
                    </a:p>
                  </a:txBody>
                  <a:tcPr marL="48000" marR="48000" marT="0" marB="479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pPr algn="ctr"/>
                      <a:endParaRPr lang="en-GB" sz="1000" b="1"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99230047"/>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3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3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88647894"/>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Male (n = 261)</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12.2</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10.9</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0.83 (0.63-1.10)</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14046189"/>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Female (n = 142)</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13.6</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9.5</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0.64 (0.43-0.94)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19781376"/>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83025615"/>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&lt; 65 yrs (n = 217)</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12.1</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11.5</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0.94 (0.68-1.28)</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66390064"/>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cs typeface="Arial" panose="020B0604020202020204" pitchFamily="34" charset="0"/>
                        </a:rPr>
                        <a:t>≥ 65 yrs (n = 186)</a:t>
                      </a: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14.4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9.6</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0.59 (0.42-0.82)</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9887050"/>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75156572"/>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ECOG PS 0 (n = 140)</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16.8</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12.6</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0.73 (0.48-1.10)</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66595045"/>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ECOG PS 1 (n = 263)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11.3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9.3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0.78 (0.60-1.03)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4167777"/>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03424436"/>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Brain metastases (n = 35)</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8.5</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9.7</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0.96 (0.46-2.01)</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60173919"/>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No brain metastases (n = 368)</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12.6</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10.4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0.74 (0.58-0.94)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12881414"/>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87514007"/>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Liver metastases (n = 149)</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9.3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7.8</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0.75 (0.52-1.07)</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9164197"/>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No liver metastases (n = 254)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16.3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11.2</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0.76 (0.56-1.01)</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1768726"/>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53552467"/>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strike="noStrike" dirty="0">
                          <a:solidFill>
                            <a:schemeClr val="bg1"/>
                          </a:solidFill>
                          <a:latin typeface="Calibri" panose="020F0502020204030204" pitchFamily="34" charset="0"/>
                        </a:rPr>
                        <a:t>bTMB &lt; 10 mut/Mb (n = 134)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strike="noStrike" dirty="0">
                          <a:solidFill>
                            <a:schemeClr val="bg1"/>
                          </a:solidFill>
                          <a:latin typeface="Calibri" panose="020F0502020204030204" pitchFamily="34" charset="0"/>
                        </a:rPr>
                        <a:t>11.8</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strike="noStrike" dirty="0">
                          <a:solidFill>
                            <a:schemeClr val="bg1"/>
                          </a:solidFill>
                          <a:latin typeface="Calibri" panose="020F0502020204030204" pitchFamily="34" charset="0"/>
                        </a:rPr>
                        <a:t>9.4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strike="noStrike"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strike="noStrike" dirty="0">
                          <a:solidFill>
                            <a:schemeClr val="bg1"/>
                          </a:solidFill>
                          <a:latin typeface="Calibri" panose="020F0502020204030204" pitchFamily="34" charset="0"/>
                        </a:rPr>
                        <a:t>0.73 (0.49-1.08)</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28853618"/>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strike="noStrike" dirty="0">
                          <a:solidFill>
                            <a:schemeClr val="bg1"/>
                          </a:solidFill>
                          <a:latin typeface="Calibri" panose="020F0502020204030204" pitchFamily="34" charset="0"/>
                        </a:rPr>
                        <a:t>bTMB </a:t>
                      </a:r>
                      <a:r>
                        <a:rPr lang="en-GB" sz="1200" strike="noStrike" dirty="0">
                          <a:solidFill>
                            <a:schemeClr val="bg1"/>
                          </a:solidFill>
                          <a:latin typeface="Calibri" panose="020F0502020204030204" pitchFamily="34" charset="0"/>
                          <a:cs typeface="Arial" panose="020B0604020202020204" pitchFamily="34" charset="0"/>
                        </a:rPr>
                        <a:t>≥ 10 </a:t>
                      </a:r>
                      <a:r>
                        <a:rPr lang="en-GB" sz="1200" strike="noStrike" dirty="0">
                          <a:solidFill>
                            <a:schemeClr val="bg1"/>
                          </a:solidFill>
                          <a:latin typeface="Calibri" panose="020F0502020204030204" pitchFamily="34" charset="0"/>
                        </a:rPr>
                        <a:t>mut/Mb</a:t>
                      </a:r>
                      <a:r>
                        <a:rPr lang="en-GB" sz="1200" strike="noStrike" dirty="0">
                          <a:solidFill>
                            <a:schemeClr val="bg1"/>
                          </a:solidFill>
                          <a:latin typeface="Calibri" panose="020F0502020204030204" pitchFamily="34" charset="0"/>
                          <a:cs typeface="Arial" panose="020B0604020202020204" pitchFamily="34" charset="0"/>
                        </a:rPr>
                        <a:t> (n = 212)</a:t>
                      </a:r>
                      <a:endParaRPr lang="en-GB" sz="1200" strike="noStrike"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strike="noStrike" dirty="0">
                          <a:solidFill>
                            <a:schemeClr val="bg1"/>
                          </a:solidFill>
                          <a:latin typeface="Calibri" panose="020F0502020204030204" pitchFamily="34" charset="0"/>
                        </a:rPr>
                        <a:t>14.9</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strike="noStrike" dirty="0">
                          <a:solidFill>
                            <a:schemeClr val="bg1"/>
                          </a:solidFill>
                          <a:latin typeface="Calibri" panose="020F0502020204030204" pitchFamily="34" charset="0"/>
                        </a:rPr>
                        <a:t>11.2</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strike="noStrike"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strike="noStrike" dirty="0">
                          <a:solidFill>
                            <a:schemeClr val="bg1"/>
                          </a:solidFill>
                          <a:latin typeface="Calibri" panose="020F0502020204030204" pitchFamily="34" charset="0"/>
                        </a:rPr>
                        <a:t>0.73 (0.53-1.00)</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09245542"/>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14668309"/>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bTMB &lt; 16 </a:t>
                      </a:r>
                      <a:r>
                        <a:rPr lang="en-GB" sz="1200" strike="noStrike" dirty="0">
                          <a:solidFill>
                            <a:schemeClr val="bg1"/>
                          </a:solidFill>
                          <a:latin typeface="Calibri" panose="020F0502020204030204" pitchFamily="34" charset="0"/>
                        </a:rPr>
                        <a:t>mut/Mb</a:t>
                      </a:r>
                      <a:r>
                        <a:rPr lang="en-GB" sz="1200" dirty="0">
                          <a:solidFill>
                            <a:schemeClr val="bg1"/>
                          </a:solidFill>
                          <a:latin typeface="Calibri" panose="020F0502020204030204" pitchFamily="34" charset="0"/>
                        </a:rPr>
                        <a:t> (n = 266)</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12.5</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10.0</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0.79 (0.60-1.04)</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31657833"/>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dirty="0">
                          <a:solidFill>
                            <a:schemeClr val="bg1"/>
                          </a:solidFill>
                          <a:latin typeface="Calibri" panose="020F0502020204030204" pitchFamily="34" charset="0"/>
                        </a:rPr>
                        <a:t>bTMB </a:t>
                      </a:r>
                      <a:r>
                        <a:rPr lang="en-GB" sz="1200" dirty="0">
                          <a:solidFill>
                            <a:schemeClr val="bg1"/>
                          </a:solidFill>
                          <a:latin typeface="Calibri" panose="020F0502020204030204" pitchFamily="34" charset="0"/>
                          <a:cs typeface="Arial" panose="020B0604020202020204" pitchFamily="34" charset="0"/>
                        </a:rPr>
                        <a:t>≥ 16 </a:t>
                      </a:r>
                      <a:r>
                        <a:rPr lang="en-GB" sz="1200" strike="noStrike" dirty="0">
                          <a:solidFill>
                            <a:schemeClr val="bg1"/>
                          </a:solidFill>
                          <a:latin typeface="Calibri" panose="020F0502020204030204" pitchFamily="34" charset="0"/>
                        </a:rPr>
                        <a:t>mut/Mb </a:t>
                      </a:r>
                      <a:r>
                        <a:rPr lang="en-GB" sz="1200" dirty="0">
                          <a:solidFill>
                            <a:schemeClr val="bg1"/>
                          </a:solidFill>
                          <a:latin typeface="Calibri" panose="020F0502020204030204" pitchFamily="34" charset="0"/>
                          <a:cs typeface="Arial" panose="020B0604020202020204" pitchFamily="34" charset="0"/>
                        </a:rPr>
                        <a:t>(n = 80)</a:t>
                      </a: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17.1</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11.9</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dirty="0">
                          <a:solidFill>
                            <a:schemeClr val="bg1"/>
                          </a:solidFill>
                          <a:latin typeface="Calibri" panose="020F0502020204030204" pitchFamily="34" charset="0"/>
                        </a:rPr>
                        <a:t>0.58 (0.34-0.99)</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52203149"/>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09106548"/>
                  </a:ext>
                </a:extLst>
              </a:tr>
              <a:tr h="175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b="1" dirty="0">
                          <a:solidFill>
                            <a:schemeClr val="bg1"/>
                          </a:solidFill>
                          <a:latin typeface="Calibri" panose="020F0502020204030204" pitchFamily="34" charset="0"/>
                        </a:rPr>
                        <a:t>ITT (N = 403)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solidFill>
                            <a:schemeClr val="bg1"/>
                          </a:solidFill>
                          <a:latin typeface="Calibri" panose="020F0502020204030204" pitchFamily="34" charset="0"/>
                        </a:rPr>
                        <a:t>12.3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solidFill>
                            <a:schemeClr val="bg1"/>
                          </a:solidFill>
                          <a:latin typeface="Calibri" panose="020F0502020204030204" pitchFamily="34" charset="0"/>
                        </a:rPr>
                        <a:t>10.3</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200" b="1" dirty="0">
                        <a:solidFill>
                          <a:schemeClr val="bg1"/>
                        </a:solidFill>
                        <a:latin typeface="Calibri" panose="020F0502020204030204" pitchFamily="34" charset="0"/>
                      </a:endParaRP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200" b="1" dirty="0">
                          <a:solidFill>
                            <a:schemeClr val="bg1"/>
                          </a:solidFill>
                          <a:latin typeface="Calibri" panose="020F0502020204030204" pitchFamily="34" charset="0"/>
                        </a:rPr>
                        <a:t>0.76 (0.60-0.95)</a:t>
                      </a:r>
                    </a:p>
                  </a:txBody>
                  <a:tcPr marL="48000" marR="48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39202660"/>
                  </a:ext>
                </a:extLst>
              </a:tr>
            </a:tbl>
          </a:graphicData>
        </a:graphic>
      </p:graphicFrame>
      <p:sp>
        <p:nvSpPr>
          <p:cNvPr id="2" name="Title 1"/>
          <p:cNvSpPr>
            <a:spLocks noGrp="1"/>
          </p:cNvSpPr>
          <p:nvPr>
            <p:ph type="title"/>
          </p:nvPr>
        </p:nvSpPr>
        <p:spPr/>
        <p:txBody>
          <a:bodyPr/>
          <a:lstStyle/>
          <a:p>
            <a:r>
              <a:rPr lang="en-US" dirty="0"/>
              <a:t>IMpower133: Updated </a:t>
            </a:r>
            <a:r>
              <a:rPr lang="en-US" altLang="en-US" dirty="0"/>
              <a:t>OS by Subgroup</a:t>
            </a:r>
            <a:endParaRPr lang="en-US" dirty="0"/>
          </a:p>
        </p:txBody>
      </p:sp>
      <p:sp>
        <p:nvSpPr>
          <p:cNvPr id="5" name="Text Box 11">
            <a:extLst>
              <a:ext uri="{FF2B5EF4-FFF2-40B4-BE49-F238E27FC236}">
                <a16:creationId xmlns="" xmlns:a16="http://schemas.microsoft.com/office/drawing/2014/main" id="{05A914E5-7384-47B2-86AF-4289A477E996}"/>
              </a:ext>
            </a:extLst>
          </p:cNvPr>
          <p:cNvSpPr txBox="1">
            <a:spLocks noChangeArrowheads="1"/>
          </p:cNvSpPr>
          <p:nvPr/>
        </p:nvSpPr>
        <p:spPr bwMode="auto">
          <a:xfrm>
            <a:off x="412491"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Horn. AACR 2020. Abstract 9759.</a:t>
            </a:r>
          </a:p>
        </p:txBody>
      </p:sp>
      <p:cxnSp>
        <p:nvCxnSpPr>
          <p:cNvPr id="11" name="Straight Connector 10">
            <a:extLst>
              <a:ext uri="{FF2B5EF4-FFF2-40B4-BE49-F238E27FC236}">
                <a16:creationId xmlns="" xmlns:a16="http://schemas.microsoft.com/office/drawing/2014/main" id="{E521EA37-B3B2-448F-B9FF-5C2A67245119}"/>
              </a:ext>
            </a:extLst>
          </p:cNvPr>
          <p:cNvCxnSpPr>
            <a:cxnSpLocks/>
          </p:cNvCxnSpPr>
          <p:nvPr/>
        </p:nvCxnSpPr>
        <p:spPr bwMode="auto">
          <a:xfrm flipV="1">
            <a:off x="8315656" y="1766622"/>
            <a:ext cx="0" cy="4140473"/>
          </a:xfrm>
          <a:prstGeom prst="line">
            <a:avLst/>
          </a:prstGeom>
          <a:noFill/>
          <a:ln w="28575" cap="sq">
            <a:solidFill>
              <a:schemeClr val="bg1"/>
            </a:solidFill>
            <a:prstDash val="sysDash"/>
            <a:miter lim="800000"/>
          </a:ln>
          <a:effectLst/>
          <a:sp3d/>
        </p:spPr>
      </p:cxnSp>
      <p:sp>
        <p:nvSpPr>
          <p:cNvPr id="13" name="Freeform 38">
            <a:extLst>
              <a:ext uri="{FF2B5EF4-FFF2-40B4-BE49-F238E27FC236}">
                <a16:creationId xmlns="" xmlns:a16="http://schemas.microsoft.com/office/drawing/2014/main" id="{2B029BE9-5EE3-40D5-8280-B49519D18A94}"/>
              </a:ext>
            </a:extLst>
          </p:cNvPr>
          <p:cNvSpPr>
            <a:spLocks noEditPoints="1"/>
          </p:cNvSpPr>
          <p:nvPr/>
        </p:nvSpPr>
        <p:spPr bwMode="auto">
          <a:xfrm>
            <a:off x="7348216" y="5691378"/>
            <a:ext cx="868680" cy="82296"/>
          </a:xfrm>
          <a:custGeom>
            <a:avLst/>
            <a:gdLst>
              <a:gd name="T0" fmla="*/ 2147483646 w 291"/>
              <a:gd name="T1" fmla="*/ 0 h 19"/>
              <a:gd name="T2" fmla="*/ 2147483646 w 291"/>
              <a:gd name="T3" fmla="*/ 2147483646 h 19"/>
              <a:gd name="T4" fmla="*/ 0 w 291"/>
              <a:gd name="T5" fmla="*/ 0 h 19"/>
              <a:gd name="T6" fmla="*/ 0 w 291"/>
              <a:gd name="T7" fmla="*/ 2147483646 h 19"/>
              <a:gd name="T8" fmla="*/ 2147483646 w 291"/>
              <a:gd name="T9" fmla="*/ 2147483646 h 19"/>
              <a:gd name="T10" fmla="*/ 2147483646 w 291"/>
              <a:gd name="T11" fmla="*/ 2147483646 h 19"/>
              <a:gd name="T12" fmla="*/ 2147483646 w 291"/>
              <a:gd name="T13" fmla="*/ 2147483646 h 19"/>
              <a:gd name="T14" fmla="*/ 0 w 291"/>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 h="19">
                <a:moveTo>
                  <a:pt x="291" y="0"/>
                </a:moveTo>
                <a:lnTo>
                  <a:pt x="291" y="19"/>
                </a:lnTo>
                <a:moveTo>
                  <a:pt x="0" y="0"/>
                </a:moveTo>
                <a:lnTo>
                  <a:pt x="0" y="19"/>
                </a:lnTo>
                <a:moveTo>
                  <a:pt x="126" y="8"/>
                </a:moveTo>
                <a:lnTo>
                  <a:pt x="291" y="8"/>
                </a:lnTo>
                <a:moveTo>
                  <a:pt x="126"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 name="Freeform 39">
            <a:extLst>
              <a:ext uri="{FF2B5EF4-FFF2-40B4-BE49-F238E27FC236}">
                <a16:creationId xmlns="" xmlns:a16="http://schemas.microsoft.com/office/drawing/2014/main" id="{7F55DAAB-A338-4F06-BCAC-4FA56E8384CF}"/>
              </a:ext>
            </a:extLst>
          </p:cNvPr>
          <p:cNvSpPr>
            <a:spLocks noEditPoints="1"/>
          </p:cNvSpPr>
          <p:nvPr/>
        </p:nvSpPr>
        <p:spPr bwMode="auto">
          <a:xfrm>
            <a:off x="6218377" y="5325125"/>
            <a:ext cx="2057400" cy="82296"/>
          </a:xfrm>
          <a:custGeom>
            <a:avLst/>
            <a:gdLst>
              <a:gd name="T0" fmla="*/ 2147483646 w 628"/>
              <a:gd name="T1" fmla="*/ 0 h 19"/>
              <a:gd name="T2" fmla="*/ 2147483646 w 628"/>
              <a:gd name="T3" fmla="*/ 2147483646 h 19"/>
              <a:gd name="T4" fmla="*/ 0 w 628"/>
              <a:gd name="T5" fmla="*/ 0 h 19"/>
              <a:gd name="T6" fmla="*/ 0 w 628"/>
              <a:gd name="T7" fmla="*/ 2147483646 h 19"/>
              <a:gd name="T8" fmla="*/ 2147483646 w 628"/>
              <a:gd name="T9" fmla="*/ 2147483646 h 19"/>
              <a:gd name="T10" fmla="*/ 2147483646 w 628"/>
              <a:gd name="T11" fmla="*/ 2147483646 h 19"/>
              <a:gd name="T12" fmla="*/ 2147483646 w 628"/>
              <a:gd name="T13" fmla="*/ 2147483646 h 19"/>
              <a:gd name="T14" fmla="*/ 0 w 628"/>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8" h="19">
                <a:moveTo>
                  <a:pt x="628" y="0"/>
                </a:moveTo>
                <a:lnTo>
                  <a:pt x="628" y="19"/>
                </a:lnTo>
                <a:moveTo>
                  <a:pt x="0" y="0"/>
                </a:moveTo>
                <a:lnTo>
                  <a:pt x="0" y="19"/>
                </a:lnTo>
                <a:moveTo>
                  <a:pt x="219" y="9"/>
                </a:moveTo>
                <a:lnTo>
                  <a:pt x="628" y="9"/>
                </a:lnTo>
                <a:moveTo>
                  <a:pt x="219" y="9"/>
                </a:moveTo>
                <a:lnTo>
                  <a:pt x="0" y="9"/>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5" name="Freeform 40">
            <a:extLst>
              <a:ext uri="{FF2B5EF4-FFF2-40B4-BE49-F238E27FC236}">
                <a16:creationId xmlns="" xmlns:a16="http://schemas.microsoft.com/office/drawing/2014/main" id="{B4FBA14D-DC60-4B62-B6E3-D40DB9289EC7}"/>
              </a:ext>
            </a:extLst>
          </p:cNvPr>
          <p:cNvSpPr>
            <a:spLocks noEditPoints="1"/>
          </p:cNvSpPr>
          <p:nvPr/>
        </p:nvSpPr>
        <p:spPr bwMode="auto">
          <a:xfrm>
            <a:off x="7305229" y="5136819"/>
            <a:ext cx="1097280" cy="82296"/>
          </a:xfrm>
          <a:custGeom>
            <a:avLst/>
            <a:gdLst>
              <a:gd name="T0" fmla="*/ 2147483646 w 360"/>
              <a:gd name="T1" fmla="*/ 0 h 18"/>
              <a:gd name="T2" fmla="*/ 2147483646 w 360"/>
              <a:gd name="T3" fmla="*/ 2147483646 h 18"/>
              <a:gd name="T4" fmla="*/ 0 w 360"/>
              <a:gd name="T5" fmla="*/ 0 h 18"/>
              <a:gd name="T6" fmla="*/ 0 w 360"/>
              <a:gd name="T7" fmla="*/ 2147483646 h 18"/>
              <a:gd name="T8" fmla="*/ 2147483646 w 360"/>
              <a:gd name="T9" fmla="*/ 2147483646 h 18"/>
              <a:gd name="T10" fmla="*/ 2147483646 w 360"/>
              <a:gd name="T11" fmla="*/ 2147483646 h 18"/>
              <a:gd name="T12" fmla="*/ 2147483646 w 360"/>
              <a:gd name="T13" fmla="*/ 2147483646 h 18"/>
              <a:gd name="T14" fmla="*/ 0 w 360"/>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 h="18">
                <a:moveTo>
                  <a:pt x="360" y="0"/>
                </a:moveTo>
                <a:lnTo>
                  <a:pt x="360" y="18"/>
                </a:lnTo>
                <a:moveTo>
                  <a:pt x="0" y="0"/>
                </a:moveTo>
                <a:lnTo>
                  <a:pt x="0" y="18"/>
                </a:lnTo>
                <a:moveTo>
                  <a:pt x="150" y="8"/>
                </a:moveTo>
                <a:lnTo>
                  <a:pt x="360" y="8"/>
                </a:lnTo>
                <a:moveTo>
                  <a:pt x="150"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 name="Freeform 41">
            <a:extLst>
              <a:ext uri="{FF2B5EF4-FFF2-40B4-BE49-F238E27FC236}">
                <a16:creationId xmlns="" xmlns:a16="http://schemas.microsoft.com/office/drawing/2014/main" id="{F11C9CFA-6296-4204-A513-4C5E8CC1DA96}"/>
              </a:ext>
            </a:extLst>
          </p:cNvPr>
          <p:cNvSpPr>
            <a:spLocks noEditPoints="1"/>
          </p:cNvSpPr>
          <p:nvPr/>
        </p:nvSpPr>
        <p:spPr bwMode="auto">
          <a:xfrm>
            <a:off x="7072124" y="4786215"/>
            <a:ext cx="1234440" cy="82296"/>
          </a:xfrm>
          <a:custGeom>
            <a:avLst/>
            <a:gdLst>
              <a:gd name="T0" fmla="*/ 2147483646 w 391"/>
              <a:gd name="T1" fmla="*/ 0 h 19"/>
              <a:gd name="T2" fmla="*/ 2147483646 w 391"/>
              <a:gd name="T3" fmla="*/ 2147483646 h 19"/>
              <a:gd name="T4" fmla="*/ 0 w 391"/>
              <a:gd name="T5" fmla="*/ 0 h 19"/>
              <a:gd name="T6" fmla="*/ 0 w 391"/>
              <a:gd name="T7" fmla="*/ 2147483646 h 19"/>
              <a:gd name="T8" fmla="*/ 2147483646 w 391"/>
              <a:gd name="T9" fmla="*/ 2147483646 h 19"/>
              <a:gd name="T10" fmla="*/ 2147483646 w 391"/>
              <a:gd name="T11" fmla="*/ 2147483646 h 19"/>
              <a:gd name="T12" fmla="*/ 2147483646 w 391"/>
              <a:gd name="T13" fmla="*/ 2147483646 h 19"/>
              <a:gd name="T14" fmla="*/ 0 w 391"/>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1" h="19">
                <a:moveTo>
                  <a:pt x="391" y="0"/>
                </a:moveTo>
                <a:lnTo>
                  <a:pt x="391" y="19"/>
                </a:lnTo>
                <a:moveTo>
                  <a:pt x="0" y="0"/>
                </a:moveTo>
                <a:lnTo>
                  <a:pt x="0" y="19"/>
                </a:lnTo>
                <a:moveTo>
                  <a:pt x="165" y="8"/>
                </a:moveTo>
                <a:lnTo>
                  <a:pt x="391" y="8"/>
                </a:lnTo>
                <a:moveTo>
                  <a:pt x="165"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 name="Freeform 42">
            <a:extLst>
              <a:ext uri="{FF2B5EF4-FFF2-40B4-BE49-F238E27FC236}">
                <a16:creationId xmlns="" xmlns:a16="http://schemas.microsoft.com/office/drawing/2014/main" id="{FF3D7328-659A-472D-8F50-344124FA6793}"/>
              </a:ext>
            </a:extLst>
          </p:cNvPr>
          <p:cNvSpPr>
            <a:spLocks noEditPoints="1"/>
          </p:cNvSpPr>
          <p:nvPr/>
        </p:nvSpPr>
        <p:spPr bwMode="auto">
          <a:xfrm>
            <a:off x="6934232" y="4590561"/>
            <a:ext cx="1508760" cy="82296"/>
          </a:xfrm>
          <a:custGeom>
            <a:avLst/>
            <a:gdLst>
              <a:gd name="T0" fmla="*/ 2147483646 w 485"/>
              <a:gd name="T1" fmla="*/ 0 h 18"/>
              <a:gd name="T2" fmla="*/ 2147483646 w 485"/>
              <a:gd name="T3" fmla="*/ 2147483646 h 18"/>
              <a:gd name="T4" fmla="*/ 0 w 485"/>
              <a:gd name="T5" fmla="*/ 0 h 18"/>
              <a:gd name="T6" fmla="*/ 0 w 485"/>
              <a:gd name="T7" fmla="*/ 2147483646 h 18"/>
              <a:gd name="T8" fmla="*/ 2147483646 w 485"/>
              <a:gd name="T9" fmla="*/ 2147483646 h 18"/>
              <a:gd name="T10" fmla="*/ 2147483646 w 485"/>
              <a:gd name="T11" fmla="*/ 2147483646 h 18"/>
              <a:gd name="T12" fmla="*/ 2147483646 w 485"/>
              <a:gd name="T13" fmla="*/ 2147483646 h 18"/>
              <a:gd name="T14" fmla="*/ 0 w 485"/>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5" h="18">
                <a:moveTo>
                  <a:pt x="485" y="0"/>
                </a:moveTo>
                <a:lnTo>
                  <a:pt x="485" y="18"/>
                </a:lnTo>
                <a:moveTo>
                  <a:pt x="0" y="0"/>
                </a:moveTo>
                <a:lnTo>
                  <a:pt x="0" y="18"/>
                </a:lnTo>
                <a:moveTo>
                  <a:pt x="195" y="8"/>
                </a:moveTo>
                <a:lnTo>
                  <a:pt x="485" y="8"/>
                </a:lnTo>
                <a:moveTo>
                  <a:pt x="195"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 name="Freeform 43">
            <a:extLst>
              <a:ext uri="{FF2B5EF4-FFF2-40B4-BE49-F238E27FC236}">
                <a16:creationId xmlns="" xmlns:a16="http://schemas.microsoft.com/office/drawing/2014/main" id="{77975073-15B9-4C37-9A63-0D027B55B28C}"/>
              </a:ext>
            </a:extLst>
          </p:cNvPr>
          <p:cNvSpPr>
            <a:spLocks noEditPoints="1"/>
          </p:cNvSpPr>
          <p:nvPr/>
        </p:nvSpPr>
        <p:spPr bwMode="auto">
          <a:xfrm>
            <a:off x="7182279" y="4223512"/>
            <a:ext cx="1143000" cy="82296"/>
          </a:xfrm>
          <a:custGeom>
            <a:avLst/>
            <a:gdLst>
              <a:gd name="T0" fmla="*/ 2147483646 w 352"/>
              <a:gd name="T1" fmla="*/ 0 h 18"/>
              <a:gd name="T2" fmla="*/ 2147483646 w 352"/>
              <a:gd name="T3" fmla="*/ 2147483646 h 18"/>
              <a:gd name="T4" fmla="*/ 0 w 352"/>
              <a:gd name="T5" fmla="*/ 0 h 18"/>
              <a:gd name="T6" fmla="*/ 0 w 352"/>
              <a:gd name="T7" fmla="*/ 2147483646 h 18"/>
              <a:gd name="T8" fmla="*/ 2147483646 w 352"/>
              <a:gd name="T9" fmla="*/ 2147483646 h 18"/>
              <a:gd name="T10" fmla="*/ 2147483646 w 352"/>
              <a:gd name="T11" fmla="*/ 2147483646 h 18"/>
              <a:gd name="T12" fmla="*/ 2147483646 w 352"/>
              <a:gd name="T13" fmla="*/ 2147483646 h 18"/>
              <a:gd name="T14" fmla="*/ 0 w 3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18">
                <a:moveTo>
                  <a:pt x="352" y="0"/>
                </a:moveTo>
                <a:lnTo>
                  <a:pt x="352" y="18"/>
                </a:lnTo>
                <a:moveTo>
                  <a:pt x="0" y="0"/>
                </a:moveTo>
                <a:lnTo>
                  <a:pt x="0" y="18"/>
                </a:lnTo>
                <a:moveTo>
                  <a:pt x="158" y="8"/>
                </a:moveTo>
                <a:lnTo>
                  <a:pt x="352" y="8"/>
                </a:lnTo>
                <a:moveTo>
                  <a:pt x="158"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9" name="Freeform 44">
            <a:extLst>
              <a:ext uri="{FF2B5EF4-FFF2-40B4-BE49-F238E27FC236}">
                <a16:creationId xmlns="" xmlns:a16="http://schemas.microsoft.com/office/drawing/2014/main" id="{641860E1-EAC5-4B0D-B069-B03F1B88DD03}"/>
              </a:ext>
            </a:extLst>
          </p:cNvPr>
          <p:cNvSpPr>
            <a:spLocks noEditPoints="1"/>
          </p:cNvSpPr>
          <p:nvPr/>
        </p:nvSpPr>
        <p:spPr bwMode="auto">
          <a:xfrm>
            <a:off x="7053295" y="4040691"/>
            <a:ext cx="1371600" cy="82296"/>
          </a:xfrm>
          <a:custGeom>
            <a:avLst/>
            <a:gdLst>
              <a:gd name="T0" fmla="*/ 2147483646 w 507"/>
              <a:gd name="T1" fmla="*/ 0 h 19"/>
              <a:gd name="T2" fmla="*/ 2147483646 w 507"/>
              <a:gd name="T3" fmla="*/ 2147483646 h 19"/>
              <a:gd name="T4" fmla="*/ 0 w 507"/>
              <a:gd name="T5" fmla="*/ 0 h 19"/>
              <a:gd name="T6" fmla="*/ 0 w 507"/>
              <a:gd name="T7" fmla="*/ 2147483646 h 19"/>
              <a:gd name="T8" fmla="*/ 2147483646 w 507"/>
              <a:gd name="T9" fmla="*/ 2147483646 h 19"/>
              <a:gd name="T10" fmla="*/ 2147483646 w 507"/>
              <a:gd name="T11" fmla="*/ 2147483646 h 19"/>
              <a:gd name="T12" fmla="*/ 2147483646 w 507"/>
              <a:gd name="T13" fmla="*/ 2147483646 h 19"/>
              <a:gd name="T14" fmla="*/ 0 w 507"/>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19">
                <a:moveTo>
                  <a:pt x="507" y="0"/>
                </a:moveTo>
                <a:lnTo>
                  <a:pt x="507" y="19"/>
                </a:lnTo>
                <a:moveTo>
                  <a:pt x="0" y="0"/>
                </a:moveTo>
                <a:lnTo>
                  <a:pt x="0" y="19"/>
                </a:lnTo>
                <a:moveTo>
                  <a:pt x="209" y="9"/>
                </a:moveTo>
                <a:lnTo>
                  <a:pt x="507" y="9"/>
                </a:lnTo>
                <a:moveTo>
                  <a:pt x="209" y="9"/>
                </a:moveTo>
                <a:lnTo>
                  <a:pt x="0" y="9"/>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0" name="Freeform 45">
            <a:extLst>
              <a:ext uri="{FF2B5EF4-FFF2-40B4-BE49-F238E27FC236}">
                <a16:creationId xmlns="" xmlns:a16="http://schemas.microsoft.com/office/drawing/2014/main" id="{4C24A106-FF79-49AC-A793-9C0B2EDE9E69}"/>
              </a:ext>
            </a:extLst>
          </p:cNvPr>
          <p:cNvSpPr>
            <a:spLocks noEditPoints="1"/>
          </p:cNvSpPr>
          <p:nvPr/>
        </p:nvSpPr>
        <p:spPr bwMode="auto">
          <a:xfrm>
            <a:off x="7256009" y="3674629"/>
            <a:ext cx="932688" cy="82296"/>
          </a:xfrm>
          <a:custGeom>
            <a:avLst/>
            <a:gdLst>
              <a:gd name="T0" fmla="*/ 2147483646 w 291"/>
              <a:gd name="T1" fmla="*/ 0 h 18"/>
              <a:gd name="T2" fmla="*/ 2147483646 w 291"/>
              <a:gd name="T3" fmla="*/ 2147483646 h 18"/>
              <a:gd name="T4" fmla="*/ 0 w 291"/>
              <a:gd name="T5" fmla="*/ 0 h 18"/>
              <a:gd name="T6" fmla="*/ 0 w 291"/>
              <a:gd name="T7" fmla="*/ 2147483646 h 18"/>
              <a:gd name="T8" fmla="*/ 2147483646 w 291"/>
              <a:gd name="T9" fmla="*/ 2147483646 h 18"/>
              <a:gd name="T10" fmla="*/ 2147483646 w 291"/>
              <a:gd name="T11" fmla="*/ 2147483646 h 18"/>
              <a:gd name="T12" fmla="*/ 2147483646 w 291"/>
              <a:gd name="T13" fmla="*/ 2147483646 h 18"/>
              <a:gd name="T14" fmla="*/ 0 w 291"/>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1" h="18">
                <a:moveTo>
                  <a:pt x="291" y="0"/>
                </a:moveTo>
                <a:lnTo>
                  <a:pt x="291" y="18"/>
                </a:lnTo>
                <a:moveTo>
                  <a:pt x="0" y="0"/>
                </a:moveTo>
                <a:lnTo>
                  <a:pt x="0" y="18"/>
                </a:lnTo>
                <a:moveTo>
                  <a:pt x="126" y="8"/>
                </a:moveTo>
                <a:lnTo>
                  <a:pt x="291" y="8"/>
                </a:lnTo>
                <a:moveTo>
                  <a:pt x="126"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1" name="Freeform 46">
            <a:extLst>
              <a:ext uri="{FF2B5EF4-FFF2-40B4-BE49-F238E27FC236}">
                <a16:creationId xmlns="" xmlns:a16="http://schemas.microsoft.com/office/drawing/2014/main" id="{F476FFDD-8FEC-4E05-A921-95D4B4187C93}"/>
              </a:ext>
            </a:extLst>
          </p:cNvPr>
          <p:cNvSpPr>
            <a:spLocks noEditPoints="1"/>
          </p:cNvSpPr>
          <p:nvPr/>
        </p:nvSpPr>
        <p:spPr bwMode="auto">
          <a:xfrm>
            <a:off x="6798541" y="3499818"/>
            <a:ext cx="2862072" cy="82296"/>
          </a:xfrm>
          <a:custGeom>
            <a:avLst/>
            <a:gdLst>
              <a:gd name="T0" fmla="*/ 2147483646 w 1536"/>
              <a:gd name="T1" fmla="*/ 0 h 19"/>
              <a:gd name="T2" fmla="*/ 2147483646 w 1536"/>
              <a:gd name="T3" fmla="*/ 2147483646 h 19"/>
              <a:gd name="T4" fmla="*/ 0 w 1536"/>
              <a:gd name="T5" fmla="*/ 0 h 19"/>
              <a:gd name="T6" fmla="*/ 0 w 1536"/>
              <a:gd name="T7" fmla="*/ 2147483646 h 19"/>
              <a:gd name="T8" fmla="*/ 2147483646 w 1536"/>
              <a:gd name="T9" fmla="*/ 2147483646 h 19"/>
              <a:gd name="T10" fmla="*/ 2147483646 w 1536"/>
              <a:gd name="T11" fmla="*/ 2147483646 h 19"/>
              <a:gd name="T12" fmla="*/ 2147483646 w 1536"/>
              <a:gd name="T13" fmla="*/ 2147483646 h 19"/>
              <a:gd name="T14" fmla="*/ 0 w 153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6" h="19">
                <a:moveTo>
                  <a:pt x="1536" y="0"/>
                </a:moveTo>
                <a:lnTo>
                  <a:pt x="1536" y="19"/>
                </a:lnTo>
                <a:moveTo>
                  <a:pt x="0" y="0"/>
                </a:moveTo>
                <a:lnTo>
                  <a:pt x="0" y="19"/>
                </a:lnTo>
                <a:moveTo>
                  <a:pt x="470" y="8"/>
                </a:moveTo>
                <a:lnTo>
                  <a:pt x="1536" y="8"/>
                </a:lnTo>
                <a:moveTo>
                  <a:pt x="470"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2" name="Freeform 47">
            <a:extLst>
              <a:ext uri="{FF2B5EF4-FFF2-40B4-BE49-F238E27FC236}">
                <a16:creationId xmlns="" xmlns:a16="http://schemas.microsoft.com/office/drawing/2014/main" id="{61C7697C-EFA3-4C5C-8455-0B22D797EB8E}"/>
              </a:ext>
            </a:extLst>
          </p:cNvPr>
          <p:cNvSpPr>
            <a:spLocks noEditPoints="1"/>
          </p:cNvSpPr>
          <p:nvPr/>
        </p:nvSpPr>
        <p:spPr bwMode="auto">
          <a:xfrm>
            <a:off x="7305230" y="3134843"/>
            <a:ext cx="1051560" cy="82296"/>
          </a:xfrm>
          <a:custGeom>
            <a:avLst/>
            <a:gdLst>
              <a:gd name="T0" fmla="*/ 2147483646 w 337"/>
              <a:gd name="T1" fmla="*/ 0 h 19"/>
              <a:gd name="T2" fmla="*/ 2147483646 w 337"/>
              <a:gd name="T3" fmla="*/ 2147483646 h 19"/>
              <a:gd name="T4" fmla="*/ 0 w 337"/>
              <a:gd name="T5" fmla="*/ 0 h 19"/>
              <a:gd name="T6" fmla="*/ 0 w 337"/>
              <a:gd name="T7" fmla="*/ 2147483646 h 19"/>
              <a:gd name="T8" fmla="*/ 2147483646 w 337"/>
              <a:gd name="T9" fmla="*/ 2147483646 h 19"/>
              <a:gd name="T10" fmla="*/ 2147483646 w 337"/>
              <a:gd name="T11" fmla="*/ 2147483646 h 19"/>
              <a:gd name="T12" fmla="*/ 2147483646 w 337"/>
              <a:gd name="T13" fmla="*/ 2147483646 h 19"/>
              <a:gd name="T14" fmla="*/ 0 w 337"/>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7" h="19">
                <a:moveTo>
                  <a:pt x="337" y="0"/>
                </a:moveTo>
                <a:lnTo>
                  <a:pt x="337" y="19"/>
                </a:lnTo>
                <a:moveTo>
                  <a:pt x="0" y="0"/>
                </a:moveTo>
                <a:lnTo>
                  <a:pt x="0" y="19"/>
                </a:lnTo>
                <a:moveTo>
                  <a:pt x="140" y="9"/>
                </a:moveTo>
                <a:lnTo>
                  <a:pt x="337" y="9"/>
                </a:lnTo>
                <a:moveTo>
                  <a:pt x="140" y="9"/>
                </a:moveTo>
                <a:lnTo>
                  <a:pt x="0" y="9"/>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Freeform 48">
            <a:extLst>
              <a:ext uri="{FF2B5EF4-FFF2-40B4-BE49-F238E27FC236}">
                <a16:creationId xmlns="" xmlns:a16="http://schemas.microsoft.com/office/drawing/2014/main" id="{679A3AC4-49E4-4133-B089-730ADCD8666A}"/>
              </a:ext>
            </a:extLst>
          </p:cNvPr>
          <p:cNvSpPr>
            <a:spLocks noEditPoints="1"/>
          </p:cNvSpPr>
          <p:nvPr/>
        </p:nvSpPr>
        <p:spPr bwMode="auto">
          <a:xfrm>
            <a:off x="6886926" y="2952094"/>
            <a:ext cx="1600200" cy="82296"/>
          </a:xfrm>
          <a:custGeom>
            <a:avLst/>
            <a:gdLst>
              <a:gd name="T0" fmla="*/ 2147483646 w 611"/>
              <a:gd name="T1" fmla="*/ 0 h 19"/>
              <a:gd name="T2" fmla="*/ 2147483646 w 611"/>
              <a:gd name="T3" fmla="*/ 2147483646 h 19"/>
              <a:gd name="T4" fmla="*/ 0 w 611"/>
              <a:gd name="T5" fmla="*/ 0 h 19"/>
              <a:gd name="T6" fmla="*/ 0 w 611"/>
              <a:gd name="T7" fmla="*/ 2147483646 h 19"/>
              <a:gd name="T8" fmla="*/ 2147483646 w 611"/>
              <a:gd name="T9" fmla="*/ 2147483646 h 19"/>
              <a:gd name="T10" fmla="*/ 2147483646 w 611"/>
              <a:gd name="T11" fmla="*/ 2147483646 h 19"/>
              <a:gd name="T12" fmla="*/ 2147483646 w 611"/>
              <a:gd name="T13" fmla="*/ 2147483646 h 19"/>
              <a:gd name="T14" fmla="*/ 0 w 611"/>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1" h="19">
                <a:moveTo>
                  <a:pt x="611" y="0"/>
                </a:moveTo>
                <a:lnTo>
                  <a:pt x="611" y="19"/>
                </a:lnTo>
                <a:moveTo>
                  <a:pt x="0" y="0"/>
                </a:moveTo>
                <a:lnTo>
                  <a:pt x="0" y="19"/>
                </a:lnTo>
                <a:moveTo>
                  <a:pt x="234" y="10"/>
                </a:moveTo>
                <a:lnTo>
                  <a:pt x="611" y="10"/>
                </a:lnTo>
                <a:moveTo>
                  <a:pt x="234" y="10"/>
                </a:moveTo>
                <a:lnTo>
                  <a:pt x="0" y="10"/>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4" name="Freeform 49">
            <a:extLst>
              <a:ext uri="{FF2B5EF4-FFF2-40B4-BE49-F238E27FC236}">
                <a16:creationId xmlns="" xmlns:a16="http://schemas.microsoft.com/office/drawing/2014/main" id="{987F9D91-3F32-4365-AE27-3D08EA430EEF}"/>
              </a:ext>
            </a:extLst>
          </p:cNvPr>
          <p:cNvSpPr>
            <a:spLocks noEditPoints="1"/>
          </p:cNvSpPr>
          <p:nvPr/>
        </p:nvSpPr>
        <p:spPr bwMode="auto">
          <a:xfrm>
            <a:off x="6623429" y="2584919"/>
            <a:ext cx="1280160" cy="82296"/>
          </a:xfrm>
          <a:custGeom>
            <a:avLst/>
            <a:gdLst>
              <a:gd name="T0" fmla="*/ 2147483646 w 322"/>
              <a:gd name="T1" fmla="*/ 0 h 19"/>
              <a:gd name="T2" fmla="*/ 2147483646 w 322"/>
              <a:gd name="T3" fmla="*/ 2147483646 h 19"/>
              <a:gd name="T4" fmla="*/ 0 w 322"/>
              <a:gd name="T5" fmla="*/ 0 h 19"/>
              <a:gd name="T6" fmla="*/ 0 w 322"/>
              <a:gd name="T7" fmla="*/ 2147483646 h 19"/>
              <a:gd name="T8" fmla="*/ 2147483646 w 322"/>
              <a:gd name="T9" fmla="*/ 2147483646 h 19"/>
              <a:gd name="T10" fmla="*/ 2147483646 w 322"/>
              <a:gd name="T11" fmla="*/ 2147483646 h 19"/>
              <a:gd name="T12" fmla="*/ 2147483646 w 322"/>
              <a:gd name="T13" fmla="*/ 2147483646 h 19"/>
              <a:gd name="T14" fmla="*/ 0 w 322"/>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2" h="19">
                <a:moveTo>
                  <a:pt x="322" y="0"/>
                </a:moveTo>
                <a:lnTo>
                  <a:pt x="322" y="19"/>
                </a:lnTo>
                <a:moveTo>
                  <a:pt x="0" y="0"/>
                </a:moveTo>
                <a:lnTo>
                  <a:pt x="0" y="19"/>
                </a:lnTo>
                <a:moveTo>
                  <a:pt x="133" y="8"/>
                </a:moveTo>
                <a:lnTo>
                  <a:pt x="322" y="8"/>
                </a:lnTo>
                <a:moveTo>
                  <a:pt x="133"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5" name="Freeform 50">
            <a:extLst>
              <a:ext uri="{FF2B5EF4-FFF2-40B4-BE49-F238E27FC236}">
                <a16:creationId xmlns="" xmlns:a16="http://schemas.microsoft.com/office/drawing/2014/main" id="{5BA13100-BEF2-481B-95C1-3B9CC4BB5E9E}"/>
              </a:ext>
            </a:extLst>
          </p:cNvPr>
          <p:cNvSpPr>
            <a:spLocks noEditPoints="1"/>
          </p:cNvSpPr>
          <p:nvPr/>
        </p:nvSpPr>
        <p:spPr bwMode="auto">
          <a:xfrm>
            <a:off x="7562014" y="2405671"/>
            <a:ext cx="1234440" cy="82296"/>
          </a:xfrm>
          <a:custGeom>
            <a:avLst/>
            <a:gdLst>
              <a:gd name="T0" fmla="*/ 2147483646 w 534"/>
              <a:gd name="T1" fmla="*/ 0 h 18"/>
              <a:gd name="T2" fmla="*/ 2147483646 w 534"/>
              <a:gd name="T3" fmla="*/ 2147483646 h 18"/>
              <a:gd name="T4" fmla="*/ 0 w 534"/>
              <a:gd name="T5" fmla="*/ 0 h 18"/>
              <a:gd name="T6" fmla="*/ 0 w 534"/>
              <a:gd name="T7" fmla="*/ 2147483646 h 18"/>
              <a:gd name="T8" fmla="*/ 2147483646 w 534"/>
              <a:gd name="T9" fmla="*/ 2147483646 h 18"/>
              <a:gd name="T10" fmla="*/ 2147483646 w 534"/>
              <a:gd name="T11" fmla="*/ 2147483646 h 18"/>
              <a:gd name="T12" fmla="*/ 2147483646 w 534"/>
              <a:gd name="T13" fmla="*/ 2147483646 h 18"/>
              <a:gd name="T14" fmla="*/ 0 w 534"/>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4" h="18">
                <a:moveTo>
                  <a:pt x="534" y="0"/>
                </a:moveTo>
                <a:lnTo>
                  <a:pt x="534" y="18"/>
                </a:lnTo>
                <a:moveTo>
                  <a:pt x="0" y="0"/>
                </a:moveTo>
                <a:lnTo>
                  <a:pt x="0" y="18"/>
                </a:lnTo>
                <a:moveTo>
                  <a:pt x="221" y="10"/>
                </a:moveTo>
                <a:lnTo>
                  <a:pt x="534" y="10"/>
                </a:lnTo>
                <a:moveTo>
                  <a:pt x="221" y="10"/>
                </a:moveTo>
                <a:lnTo>
                  <a:pt x="0" y="10"/>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 name="Freeform 51">
            <a:extLst>
              <a:ext uri="{FF2B5EF4-FFF2-40B4-BE49-F238E27FC236}">
                <a16:creationId xmlns="" xmlns:a16="http://schemas.microsoft.com/office/drawing/2014/main" id="{E68B7412-7319-43C2-9DA0-C4D42ACC6A74}"/>
              </a:ext>
            </a:extLst>
          </p:cNvPr>
          <p:cNvSpPr>
            <a:spLocks noEditPoints="1"/>
          </p:cNvSpPr>
          <p:nvPr/>
        </p:nvSpPr>
        <p:spPr bwMode="auto">
          <a:xfrm>
            <a:off x="6675214" y="2039601"/>
            <a:ext cx="1508760" cy="82296"/>
          </a:xfrm>
          <a:custGeom>
            <a:avLst/>
            <a:gdLst>
              <a:gd name="T0" fmla="*/ 2147483646 w 455"/>
              <a:gd name="T1" fmla="*/ 0 h 18"/>
              <a:gd name="T2" fmla="*/ 2147483646 w 455"/>
              <a:gd name="T3" fmla="*/ 2147483646 h 18"/>
              <a:gd name="T4" fmla="*/ 0 w 455"/>
              <a:gd name="T5" fmla="*/ 0 h 18"/>
              <a:gd name="T6" fmla="*/ 0 w 455"/>
              <a:gd name="T7" fmla="*/ 2147483646 h 18"/>
              <a:gd name="T8" fmla="*/ 2147483646 w 455"/>
              <a:gd name="T9" fmla="*/ 2147483646 h 18"/>
              <a:gd name="T10" fmla="*/ 2147483646 w 455"/>
              <a:gd name="T11" fmla="*/ 2147483646 h 18"/>
              <a:gd name="T12" fmla="*/ 2147483646 w 455"/>
              <a:gd name="T13" fmla="*/ 2147483646 h 18"/>
              <a:gd name="T14" fmla="*/ 0 w 455"/>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5" h="18">
                <a:moveTo>
                  <a:pt x="455" y="0"/>
                </a:moveTo>
                <a:lnTo>
                  <a:pt x="455" y="18"/>
                </a:lnTo>
                <a:moveTo>
                  <a:pt x="0" y="0"/>
                </a:moveTo>
                <a:lnTo>
                  <a:pt x="0" y="18"/>
                </a:lnTo>
                <a:moveTo>
                  <a:pt x="182" y="8"/>
                </a:moveTo>
                <a:lnTo>
                  <a:pt x="455" y="8"/>
                </a:lnTo>
                <a:moveTo>
                  <a:pt x="182" y="8"/>
                </a:moveTo>
                <a:lnTo>
                  <a:pt x="0" y="8"/>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 name="Freeform 52">
            <a:extLst>
              <a:ext uri="{FF2B5EF4-FFF2-40B4-BE49-F238E27FC236}">
                <a16:creationId xmlns="" xmlns:a16="http://schemas.microsoft.com/office/drawing/2014/main" id="{7869DF1F-0203-4783-9BCC-2381C724D96B}"/>
              </a:ext>
            </a:extLst>
          </p:cNvPr>
          <p:cNvSpPr>
            <a:spLocks noEditPoints="1"/>
          </p:cNvSpPr>
          <p:nvPr/>
        </p:nvSpPr>
        <p:spPr bwMode="auto">
          <a:xfrm>
            <a:off x="7417669" y="1858115"/>
            <a:ext cx="1055683" cy="77338"/>
          </a:xfrm>
          <a:custGeom>
            <a:avLst/>
            <a:gdLst>
              <a:gd name="T0" fmla="*/ 2147483646 w 377"/>
              <a:gd name="T1" fmla="*/ 0 h 19"/>
              <a:gd name="T2" fmla="*/ 2147483646 w 377"/>
              <a:gd name="T3" fmla="*/ 2147483646 h 19"/>
              <a:gd name="T4" fmla="*/ 0 w 377"/>
              <a:gd name="T5" fmla="*/ 0 h 19"/>
              <a:gd name="T6" fmla="*/ 0 w 377"/>
              <a:gd name="T7" fmla="*/ 2147483646 h 19"/>
              <a:gd name="T8" fmla="*/ 2147483646 w 377"/>
              <a:gd name="T9" fmla="*/ 2147483646 h 19"/>
              <a:gd name="T10" fmla="*/ 2147483646 w 377"/>
              <a:gd name="T11" fmla="*/ 2147483646 h 19"/>
              <a:gd name="T12" fmla="*/ 2147483646 w 377"/>
              <a:gd name="T13" fmla="*/ 2147483646 h 19"/>
              <a:gd name="T14" fmla="*/ 0 w 377"/>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7" h="19">
                <a:moveTo>
                  <a:pt x="377" y="0"/>
                </a:moveTo>
                <a:lnTo>
                  <a:pt x="377" y="19"/>
                </a:lnTo>
                <a:moveTo>
                  <a:pt x="0" y="0"/>
                </a:moveTo>
                <a:lnTo>
                  <a:pt x="0" y="19"/>
                </a:lnTo>
                <a:moveTo>
                  <a:pt x="158" y="11"/>
                </a:moveTo>
                <a:lnTo>
                  <a:pt x="377" y="11"/>
                </a:lnTo>
                <a:moveTo>
                  <a:pt x="158" y="11"/>
                </a:moveTo>
                <a:lnTo>
                  <a:pt x="0" y="11"/>
                </a:lnTo>
              </a:path>
            </a:pathLst>
          </a:custGeom>
          <a:solidFill>
            <a:schemeClr val="tx2">
              <a:lumMod val="50000"/>
            </a:schemeClr>
          </a:solidFill>
          <a:ln w="1905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 name="TextBox 28">
            <a:extLst>
              <a:ext uri="{FF2B5EF4-FFF2-40B4-BE49-F238E27FC236}">
                <a16:creationId xmlns="" xmlns:a16="http://schemas.microsoft.com/office/drawing/2014/main" id="{494F07F3-0EC9-4926-87AC-0BFA0218DDD4}"/>
              </a:ext>
            </a:extLst>
          </p:cNvPr>
          <p:cNvSpPr txBox="1"/>
          <p:nvPr/>
        </p:nvSpPr>
        <p:spPr bwMode="auto">
          <a:xfrm>
            <a:off x="5465459" y="6007225"/>
            <a:ext cx="272510" cy="184666"/>
          </a:xfrm>
          <a:prstGeom prst="rect">
            <a:avLst/>
          </a:prstGeom>
          <a:noFill/>
          <a:ln w="12700" cap="flat">
            <a:noFill/>
            <a:miter lim="400000"/>
          </a:ln>
          <a:effectLst/>
          <a:sp3d/>
        </p:spPr>
        <p:txBody>
          <a:bodyPr spcFirstLastPara="1" wrap="none" lIns="0" tIns="0" rIns="0" bIns="0" spcCol="3810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Light" panose="020F0302020204030204"/>
                <a:ea typeface="+mn-ea"/>
                <a:cs typeface="Arial" panose="020B0604020202020204" pitchFamily="34" charset="0"/>
                <a:sym typeface="Helvetica"/>
              </a:rPr>
              <a:t>0.25</a:t>
            </a:r>
          </a:p>
        </p:txBody>
      </p:sp>
      <p:sp>
        <p:nvSpPr>
          <p:cNvPr id="30" name="TextBox 29">
            <a:extLst>
              <a:ext uri="{FF2B5EF4-FFF2-40B4-BE49-F238E27FC236}">
                <a16:creationId xmlns="" xmlns:a16="http://schemas.microsoft.com/office/drawing/2014/main" id="{CD4EE41D-568A-4E1F-924E-AF5CE5149E9B}"/>
              </a:ext>
            </a:extLst>
          </p:cNvPr>
          <p:cNvSpPr txBox="1"/>
          <p:nvPr/>
        </p:nvSpPr>
        <p:spPr bwMode="auto">
          <a:xfrm>
            <a:off x="8270779" y="6007225"/>
            <a:ext cx="78548" cy="184666"/>
          </a:xfrm>
          <a:prstGeom prst="rect">
            <a:avLst/>
          </a:prstGeom>
          <a:noFill/>
          <a:ln w="12700" cap="flat">
            <a:noFill/>
            <a:miter lim="400000"/>
          </a:ln>
          <a:effectLst/>
          <a:sp3d/>
        </p:spPr>
        <p:txBody>
          <a:bodyPr spcFirstLastPara="1" wrap="none" lIns="0" tIns="0" rIns="0" bIns="0" spcCol="3810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Light" panose="020F0302020204030204"/>
                <a:ea typeface="+mn-ea"/>
                <a:cs typeface="Arial" panose="020B0604020202020204" pitchFamily="34" charset="0"/>
                <a:sym typeface="Helvetica"/>
              </a:rPr>
              <a:t>0</a:t>
            </a:r>
          </a:p>
        </p:txBody>
      </p:sp>
      <p:sp>
        <p:nvSpPr>
          <p:cNvPr id="31" name="TextBox 30">
            <a:extLst>
              <a:ext uri="{FF2B5EF4-FFF2-40B4-BE49-F238E27FC236}">
                <a16:creationId xmlns="" xmlns:a16="http://schemas.microsoft.com/office/drawing/2014/main" id="{8EDB04D9-540F-49BD-9748-E896BAA5494D}"/>
              </a:ext>
            </a:extLst>
          </p:cNvPr>
          <p:cNvSpPr txBox="1"/>
          <p:nvPr/>
        </p:nvSpPr>
        <p:spPr bwMode="auto">
          <a:xfrm>
            <a:off x="10001677" y="6007225"/>
            <a:ext cx="193964" cy="184666"/>
          </a:xfrm>
          <a:prstGeom prst="rect">
            <a:avLst/>
          </a:prstGeom>
          <a:noFill/>
          <a:ln w="12700" cap="flat">
            <a:noFill/>
            <a:miter lim="400000"/>
          </a:ln>
          <a:effectLst/>
          <a:sp3d/>
        </p:spPr>
        <p:txBody>
          <a:bodyPr spcFirstLastPara="1" wrap="none" lIns="0" tIns="0" rIns="0" bIns="0" spcCol="3810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Light" panose="020F0302020204030204"/>
                <a:ea typeface="+mn-ea"/>
                <a:cs typeface="Arial" panose="020B0604020202020204" pitchFamily="34" charset="0"/>
                <a:sym typeface="Helvetica"/>
              </a:rPr>
              <a:t>2.5</a:t>
            </a:r>
          </a:p>
        </p:txBody>
      </p:sp>
      <p:cxnSp>
        <p:nvCxnSpPr>
          <p:cNvPr id="33" name="Straight Connector 32">
            <a:extLst>
              <a:ext uri="{FF2B5EF4-FFF2-40B4-BE49-F238E27FC236}">
                <a16:creationId xmlns="" xmlns:a16="http://schemas.microsoft.com/office/drawing/2014/main" id="{CA3126ED-4EEE-462C-A4AB-3AB7D1668A6A}"/>
              </a:ext>
            </a:extLst>
          </p:cNvPr>
          <p:cNvCxnSpPr>
            <a:cxnSpLocks/>
          </p:cNvCxnSpPr>
          <p:nvPr/>
        </p:nvCxnSpPr>
        <p:spPr bwMode="auto">
          <a:xfrm>
            <a:off x="5610225" y="5919711"/>
            <a:ext cx="4488626" cy="0"/>
          </a:xfrm>
          <a:prstGeom prst="line">
            <a:avLst/>
          </a:prstGeom>
          <a:noFill/>
          <a:ln w="28575" cap="sq">
            <a:solidFill>
              <a:schemeClr val="bg1"/>
            </a:solidFill>
            <a:prstDash val="solid"/>
            <a:miter lim="800000"/>
          </a:ln>
          <a:effectLst/>
          <a:sp3d/>
        </p:spPr>
      </p:cxnSp>
      <p:sp>
        <p:nvSpPr>
          <p:cNvPr id="37" name="Freeform 53">
            <a:extLst>
              <a:ext uri="{FF2B5EF4-FFF2-40B4-BE49-F238E27FC236}">
                <a16:creationId xmlns="" xmlns:a16="http://schemas.microsoft.com/office/drawing/2014/main" id="{A97F2EFE-87F1-4379-A905-F4E036C29AD6}"/>
              </a:ext>
            </a:extLst>
          </p:cNvPr>
          <p:cNvSpPr>
            <a:spLocks/>
          </p:cNvSpPr>
          <p:nvPr/>
        </p:nvSpPr>
        <p:spPr bwMode="auto">
          <a:xfrm>
            <a:off x="7697120" y="5666616"/>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5" y="0"/>
                </a:moveTo>
                <a:lnTo>
                  <a:pt x="49" y="20"/>
                </a:lnTo>
                <a:lnTo>
                  <a:pt x="25" y="41"/>
                </a:lnTo>
                <a:lnTo>
                  <a:pt x="0" y="20"/>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8" name="Freeform 54">
            <a:extLst>
              <a:ext uri="{FF2B5EF4-FFF2-40B4-BE49-F238E27FC236}">
                <a16:creationId xmlns="" xmlns:a16="http://schemas.microsoft.com/office/drawing/2014/main" id="{840001D9-AE6F-4A36-A681-80E985F04297}"/>
              </a:ext>
            </a:extLst>
          </p:cNvPr>
          <p:cNvSpPr>
            <a:spLocks/>
          </p:cNvSpPr>
          <p:nvPr/>
        </p:nvSpPr>
        <p:spPr bwMode="auto">
          <a:xfrm>
            <a:off x="7175947" y="5292277"/>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4" y="0"/>
                </a:moveTo>
                <a:lnTo>
                  <a:pt x="49" y="21"/>
                </a:lnTo>
                <a:lnTo>
                  <a:pt x="24" y="41"/>
                </a:lnTo>
                <a:lnTo>
                  <a:pt x="0" y="21"/>
                </a:lnTo>
                <a:lnTo>
                  <a:pt x="24"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9" name="Freeform 55">
            <a:extLst>
              <a:ext uri="{FF2B5EF4-FFF2-40B4-BE49-F238E27FC236}">
                <a16:creationId xmlns="" xmlns:a16="http://schemas.microsoft.com/office/drawing/2014/main" id="{BA6A0E5F-1D9D-4F6A-B32A-866B96C2DC0B}"/>
              </a:ext>
            </a:extLst>
          </p:cNvPr>
          <p:cNvSpPr>
            <a:spLocks/>
          </p:cNvSpPr>
          <p:nvPr/>
        </p:nvSpPr>
        <p:spPr bwMode="auto">
          <a:xfrm>
            <a:off x="7765260" y="5112581"/>
            <a:ext cx="146304" cy="137160"/>
          </a:xfrm>
          <a:custGeom>
            <a:avLst/>
            <a:gdLst>
              <a:gd name="T0" fmla="*/ 2147483646 w 49"/>
              <a:gd name="T1" fmla="*/ 0 h 42"/>
              <a:gd name="T2" fmla="*/ 2147483646 w 49"/>
              <a:gd name="T3" fmla="*/ 2147483646 h 42"/>
              <a:gd name="T4" fmla="*/ 2147483646 w 49"/>
              <a:gd name="T5" fmla="*/ 2147483646 h 42"/>
              <a:gd name="T6" fmla="*/ 0 w 49"/>
              <a:gd name="T7" fmla="*/ 2147483646 h 42"/>
              <a:gd name="T8" fmla="*/ 2147483646 w 49"/>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24" y="0"/>
                </a:moveTo>
                <a:lnTo>
                  <a:pt x="49" y="21"/>
                </a:lnTo>
                <a:lnTo>
                  <a:pt x="24" y="42"/>
                </a:lnTo>
                <a:lnTo>
                  <a:pt x="0" y="21"/>
                </a:lnTo>
                <a:lnTo>
                  <a:pt x="24"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0" name="Freeform 56">
            <a:extLst>
              <a:ext uri="{FF2B5EF4-FFF2-40B4-BE49-F238E27FC236}">
                <a16:creationId xmlns="" xmlns:a16="http://schemas.microsoft.com/office/drawing/2014/main" id="{254D17B3-8DDB-48EE-A577-E71ED0F63F60}"/>
              </a:ext>
            </a:extLst>
          </p:cNvPr>
          <p:cNvSpPr>
            <a:spLocks/>
          </p:cNvSpPr>
          <p:nvPr/>
        </p:nvSpPr>
        <p:spPr bwMode="auto">
          <a:xfrm>
            <a:off x="7606759" y="4741397"/>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5" y="0"/>
                </a:moveTo>
                <a:lnTo>
                  <a:pt x="49" y="20"/>
                </a:lnTo>
                <a:lnTo>
                  <a:pt x="25" y="41"/>
                </a:lnTo>
                <a:lnTo>
                  <a:pt x="0" y="20"/>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1" name="Freeform 57">
            <a:extLst>
              <a:ext uri="{FF2B5EF4-FFF2-40B4-BE49-F238E27FC236}">
                <a16:creationId xmlns="" xmlns:a16="http://schemas.microsoft.com/office/drawing/2014/main" id="{F63297B1-4144-4274-B471-A041D468F180}"/>
              </a:ext>
            </a:extLst>
          </p:cNvPr>
          <p:cNvSpPr>
            <a:spLocks/>
          </p:cNvSpPr>
          <p:nvPr/>
        </p:nvSpPr>
        <p:spPr bwMode="auto">
          <a:xfrm>
            <a:off x="7611522" y="4576361"/>
            <a:ext cx="146304" cy="137160"/>
          </a:xfrm>
          <a:custGeom>
            <a:avLst/>
            <a:gdLst>
              <a:gd name="T0" fmla="*/ 2147483646 w 49"/>
              <a:gd name="T1" fmla="*/ 0 h 42"/>
              <a:gd name="T2" fmla="*/ 2147483646 w 49"/>
              <a:gd name="T3" fmla="*/ 2147483646 h 42"/>
              <a:gd name="T4" fmla="*/ 2147483646 w 49"/>
              <a:gd name="T5" fmla="*/ 2147483646 h 42"/>
              <a:gd name="T6" fmla="*/ 0 w 49"/>
              <a:gd name="T7" fmla="*/ 2147483646 h 42"/>
              <a:gd name="T8" fmla="*/ 2147483646 w 49"/>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25" y="0"/>
                </a:moveTo>
                <a:lnTo>
                  <a:pt x="49" y="21"/>
                </a:lnTo>
                <a:lnTo>
                  <a:pt x="25" y="42"/>
                </a:lnTo>
                <a:lnTo>
                  <a:pt x="0" y="21"/>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2" name="Freeform 58">
            <a:extLst>
              <a:ext uri="{FF2B5EF4-FFF2-40B4-BE49-F238E27FC236}">
                <a16:creationId xmlns="" xmlns:a16="http://schemas.microsoft.com/office/drawing/2014/main" id="{D996F04A-1ED7-4D77-A156-45E7AD930076}"/>
              </a:ext>
            </a:extLst>
          </p:cNvPr>
          <p:cNvSpPr>
            <a:spLocks/>
          </p:cNvSpPr>
          <p:nvPr/>
        </p:nvSpPr>
        <p:spPr bwMode="auto">
          <a:xfrm>
            <a:off x="7684674" y="4195858"/>
            <a:ext cx="146304" cy="137160"/>
          </a:xfrm>
          <a:custGeom>
            <a:avLst/>
            <a:gdLst>
              <a:gd name="T0" fmla="*/ 2147483646 w 49"/>
              <a:gd name="T1" fmla="*/ 0 h 42"/>
              <a:gd name="T2" fmla="*/ 2147483646 w 49"/>
              <a:gd name="T3" fmla="*/ 2147483646 h 42"/>
              <a:gd name="T4" fmla="*/ 2147483646 w 49"/>
              <a:gd name="T5" fmla="*/ 2147483646 h 42"/>
              <a:gd name="T6" fmla="*/ 0 w 49"/>
              <a:gd name="T7" fmla="*/ 2147483646 h 42"/>
              <a:gd name="T8" fmla="*/ 2147483646 w 49"/>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24" y="0"/>
                </a:moveTo>
                <a:lnTo>
                  <a:pt x="49" y="21"/>
                </a:lnTo>
                <a:lnTo>
                  <a:pt x="24" y="42"/>
                </a:lnTo>
                <a:lnTo>
                  <a:pt x="0" y="21"/>
                </a:lnTo>
                <a:lnTo>
                  <a:pt x="24"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3" name="Freeform 59">
            <a:extLst>
              <a:ext uri="{FF2B5EF4-FFF2-40B4-BE49-F238E27FC236}">
                <a16:creationId xmlns="" xmlns:a16="http://schemas.microsoft.com/office/drawing/2014/main" id="{7DACE20F-B7E2-4528-BE73-45C0AEBA0ED3}"/>
              </a:ext>
            </a:extLst>
          </p:cNvPr>
          <p:cNvSpPr>
            <a:spLocks/>
          </p:cNvSpPr>
          <p:nvPr/>
        </p:nvSpPr>
        <p:spPr bwMode="auto">
          <a:xfrm>
            <a:off x="7655838" y="4010894"/>
            <a:ext cx="146304" cy="137160"/>
          </a:xfrm>
          <a:custGeom>
            <a:avLst/>
            <a:gdLst>
              <a:gd name="T0" fmla="*/ 2147483646 w 47"/>
              <a:gd name="T1" fmla="*/ 0 h 41"/>
              <a:gd name="T2" fmla="*/ 2147483646 w 47"/>
              <a:gd name="T3" fmla="*/ 2147483646 h 41"/>
              <a:gd name="T4" fmla="*/ 2147483646 w 47"/>
              <a:gd name="T5" fmla="*/ 2147483646 h 41"/>
              <a:gd name="T6" fmla="*/ 0 w 47"/>
              <a:gd name="T7" fmla="*/ 2147483646 h 41"/>
              <a:gd name="T8" fmla="*/ 2147483646 w 47"/>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1">
                <a:moveTo>
                  <a:pt x="25" y="0"/>
                </a:moveTo>
                <a:lnTo>
                  <a:pt x="47" y="21"/>
                </a:lnTo>
                <a:lnTo>
                  <a:pt x="25" y="41"/>
                </a:lnTo>
                <a:lnTo>
                  <a:pt x="0" y="21"/>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4" name="Freeform 60">
            <a:extLst>
              <a:ext uri="{FF2B5EF4-FFF2-40B4-BE49-F238E27FC236}">
                <a16:creationId xmlns="" xmlns:a16="http://schemas.microsoft.com/office/drawing/2014/main" id="{0E037E07-4915-4A70-8D6C-7B86E33A9888}"/>
              </a:ext>
            </a:extLst>
          </p:cNvPr>
          <p:cNvSpPr>
            <a:spLocks/>
          </p:cNvSpPr>
          <p:nvPr/>
        </p:nvSpPr>
        <p:spPr bwMode="auto">
          <a:xfrm>
            <a:off x="7635086" y="3641590"/>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5" y="0"/>
                </a:moveTo>
                <a:lnTo>
                  <a:pt x="49" y="21"/>
                </a:lnTo>
                <a:lnTo>
                  <a:pt x="25" y="41"/>
                </a:lnTo>
                <a:lnTo>
                  <a:pt x="0" y="21"/>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5" name="Freeform 61">
            <a:extLst>
              <a:ext uri="{FF2B5EF4-FFF2-40B4-BE49-F238E27FC236}">
                <a16:creationId xmlns="" xmlns:a16="http://schemas.microsoft.com/office/drawing/2014/main" id="{93C718A5-42FA-4D19-8D93-DD5112CF7AB8}"/>
              </a:ext>
            </a:extLst>
          </p:cNvPr>
          <p:cNvSpPr>
            <a:spLocks/>
          </p:cNvSpPr>
          <p:nvPr/>
        </p:nvSpPr>
        <p:spPr bwMode="auto">
          <a:xfrm>
            <a:off x="8143908" y="3465807"/>
            <a:ext cx="146304" cy="137160"/>
          </a:xfrm>
          <a:custGeom>
            <a:avLst/>
            <a:gdLst>
              <a:gd name="T0" fmla="*/ 2147483646 w 50"/>
              <a:gd name="T1" fmla="*/ 0 h 41"/>
              <a:gd name="T2" fmla="*/ 2147483646 w 50"/>
              <a:gd name="T3" fmla="*/ 2147483646 h 41"/>
              <a:gd name="T4" fmla="*/ 2147483646 w 50"/>
              <a:gd name="T5" fmla="*/ 2147483646 h 41"/>
              <a:gd name="T6" fmla="*/ 0 w 50"/>
              <a:gd name="T7" fmla="*/ 2147483646 h 41"/>
              <a:gd name="T8" fmla="*/ 2147483646 w 50"/>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1">
                <a:moveTo>
                  <a:pt x="25" y="0"/>
                </a:moveTo>
                <a:lnTo>
                  <a:pt x="50" y="20"/>
                </a:lnTo>
                <a:lnTo>
                  <a:pt x="25" y="41"/>
                </a:lnTo>
                <a:lnTo>
                  <a:pt x="0" y="20"/>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6" name="Freeform 62">
            <a:extLst>
              <a:ext uri="{FF2B5EF4-FFF2-40B4-BE49-F238E27FC236}">
                <a16:creationId xmlns="" xmlns:a16="http://schemas.microsoft.com/office/drawing/2014/main" id="{52175EAA-9127-4B0B-A5A4-840824D571F8}"/>
              </a:ext>
            </a:extLst>
          </p:cNvPr>
          <p:cNvSpPr>
            <a:spLocks/>
          </p:cNvSpPr>
          <p:nvPr/>
        </p:nvSpPr>
        <p:spPr bwMode="auto">
          <a:xfrm>
            <a:off x="7741794" y="3110068"/>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5" y="0"/>
                </a:moveTo>
                <a:lnTo>
                  <a:pt x="49" y="21"/>
                </a:lnTo>
                <a:lnTo>
                  <a:pt x="25" y="41"/>
                </a:lnTo>
                <a:lnTo>
                  <a:pt x="0" y="21"/>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7" name="Freeform 63">
            <a:extLst>
              <a:ext uri="{FF2B5EF4-FFF2-40B4-BE49-F238E27FC236}">
                <a16:creationId xmlns="" xmlns:a16="http://schemas.microsoft.com/office/drawing/2014/main" id="{17A80364-D56F-4344-AF84-EFCDAC9E2B4D}"/>
              </a:ext>
            </a:extLst>
          </p:cNvPr>
          <p:cNvSpPr>
            <a:spLocks/>
          </p:cNvSpPr>
          <p:nvPr/>
        </p:nvSpPr>
        <p:spPr bwMode="auto">
          <a:xfrm>
            <a:off x="7611522" y="2918997"/>
            <a:ext cx="146304" cy="137160"/>
          </a:xfrm>
          <a:custGeom>
            <a:avLst/>
            <a:gdLst>
              <a:gd name="T0" fmla="*/ 2147483646 w 50"/>
              <a:gd name="T1" fmla="*/ 0 h 41"/>
              <a:gd name="T2" fmla="*/ 2147483646 w 50"/>
              <a:gd name="T3" fmla="*/ 2147483646 h 41"/>
              <a:gd name="T4" fmla="*/ 2147483646 w 50"/>
              <a:gd name="T5" fmla="*/ 2147483646 h 41"/>
              <a:gd name="T6" fmla="*/ 0 w 50"/>
              <a:gd name="T7" fmla="*/ 2147483646 h 41"/>
              <a:gd name="T8" fmla="*/ 2147483646 w 50"/>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1">
                <a:moveTo>
                  <a:pt x="25" y="0"/>
                </a:moveTo>
                <a:lnTo>
                  <a:pt x="50" y="20"/>
                </a:lnTo>
                <a:lnTo>
                  <a:pt x="25" y="41"/>
                </a:lnTo>
                <a:lnTo>
                  <a:pt x="0" y="20"/>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8" name="Freeform 64">
            <a:extLst>
              <a:ext uri="{FF2B5EF4-FFF2-40B4-BE49-F238E27FC236}">
                <a16:creationId xmlns="" xmlns:a16="http://schemas.microsoft.com/office/drawing/2014/main" id="{04B67A86-FD79-4196-961F-572A9631E4D7}"/>
              </a:ext>
            </a:extLst>
          </p:cNvPr>
          <p:cNvSpPr>
            <a:spLocks/>
          </p:cNvSpPr>
          <p:nvPr/>
        </p:nvSpPr>
        <p:spPr bwMode="auto">
          <a:xfrm>
            <a:off x="7207570" y="2550665"/>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5" y="0"/>
                </a:moveTo>
                <a:lnTo>
                  <a:pt x="49" y="20"/>
                </a:lnTo>
                <a:lnTo>
                  <a:pt x="25" y="41"/>
                </a:lnTo>
                <a:lnTo>
                  <a:pt x="0" y="20"/>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Freeform 65">
            <a:extLst>
              <a:ext uri="{FF2B5EF4-FFF2-40B4-BE49-F238E27FC236}">
                <a16:creationId xmlns="" xmlns:a16="http://schemas.microsoft.com/office/drawing/2014/main" id="{40CF4690-B042-45C3-AA06-4EA16C7BAB93}"/>
              </a:ext>
            </a:extLst>
          </p:cNvPr>
          <p:cNvSpPr>
            <a:spLocks/>
          </p:cNvSpPr>
          <p:nvPr/>
        </p:nvSpPr>
        <p:spPr bwMode="auto">
          <a:xfrm>
            <a:off x="8112574" y="2378239"/>
            <a:ext cx="146304" cy="137160"/>
          </a:xfrm>
          <a:custGeom>
            <a:avLst/>
            <a:gdLst>
              <a:gd name="T0" fmla="*/ 2147483646 w 50"/>
              <a:gd name="T1" fmla="*/ 0 h 42"/>
              <a:gd name="T2" fmla="*/ 2147483646 w 50"/>
              <a:gd name="T3" fmla="*/ 2147483646 h 42"/>
              <a:gd name="T4" fmla="*/ 2147483646 w 50"/>
              <a:gd name="T5" fmla="*/ 2147483646 h 42"/>
              <a:gd name="T6" fmla="*/ 0 w 50"/>
              <a:gd name="T7" fmla="*/ 2147483646 h 42"/>
              <a:gd name="T8" fmla="*/ 2147483646 w 5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42">
                <a:moveTo>
                  <a:pt x="25" y="0"/>
                </a:moveTo>
                <a:lnTo>
                  <a:pt x="50" y="21"/>
                </a:lnTo>
                <a:lnTo>
                  <a:pt x="25" y="42"/>
                </a:lnTo>
                <a:lnTo>
                  <a:pt x="0" y="21"/>
                </a:lnTo>
                <a:lnTo>
                  <a:pt x="25"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0" name="Freeform 66">
            <a:extLst>
              <a:ext uri="{FF2B5EF4-FFF2-40B4-BE49-F238E27FC236}">
                <a16:creationId xmlns="" xmlns:a16="http://schemas.microsoft.com/office/drawing/2014/main" id="{D388A25C-D7A1-43E1-B36E-15B3DB2A6C47}"/>
              </a:ext>
            </a:extLst>
          </p:cNvPr>
          <p:cNvSpPr>
            <a:spLocks/>
          </p:cNvSpPr>
          <p:nvPr/>
        </p:nvSpPr>
        <p:spPr bwMode="auto">
          <a:xfrm>
            <a:off x="7355498" y="2003306"/>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4" y="0"/>
                </a:moveTo>
                <a:lnTo>
                  <a:pt x="49" y="20"/>
                </a:lnTo>
                <a:lnTo>
                  <a:pt x="24" y="41"/>
                </a:lnTo>
                <a:lnTo>
                  <a:pt x="0" y="20"/>
                </a:lnTo>
                <a:lnTo>
                  <a:pt x="24"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57" name="Straight Connector 56">
            <a:extLst>
              <a:ext uri="{FF2B5EF4-FFF2-40B4-BE49-F238E27FC236}">
                <a16:creationId xmlns="" xmlns:a16="http://schemas.microsoft.com/office/drawing/2014/main" id="{8650737F-79D0-456F-8168-AD5BD831416B}"/>
              </a:ext>
            </a:extLst>
          </p:cNvPr>
          <p:cNvCxnSpPr>
            <a:cxnSpLocks/>
          </p:cNvCxnSpPr>
          <p:nvPr/>
        </p:nvCxnSpPr>
        <p:spPr bwMode="auto">
          <a:xfrm rot="16200000">
            <a:off x="5578220" y="5961790"/>
            <a:ext cx="64009" cy="0"/>
          </a:xfrm>
          <a:prstGeom prst="line">
            <a:avLst/>
          </a:prstGeom>
          <a:noFill/>
          <a:ln w="28575" cap="sq">
            <a:solidFill>
              <a:schemeClr val="bg1"/>
            </a:solidFill>
            <a:prstDash val="solid"/>
            <a:miter lim="800000"/>
          </a:ln>
          <a:effectLst/>
          <a:sp3d/>
        </p:spPr>
      </p:cxnSp>
      <p:cxnSp>
        <p:nvCxnSpPr>
          <p:cNvPr id="58" name="Straight Connector 57">
            <a:extLst>
              <a:ext uri="{FF2B5EF4-FFF2-40B4-BE49-F238E27FC236}">
                <a16:creationId xmlns="" xmlns:a16="http://schemas.microsoft.com/office/drawing/2014/main" id="{E37F3790-D79B-4ACA-9F6C-1F691DF2D3E3}"/>
              </a:ext>
            </a:extLst>
          </p:cNvPr>
          <p:cNvCxnSpPr>
            <a:cxnSpLocks/>
          </p:cNvCxnSpPr>
          <p:nvPr/>
        </p:nvCxnSpPr>
        <p:spPr bwMode="auto">
          <a:xfrm rot="16200000">
            <a:off x="8281805" y="5975329"/>
            <a:ext cx="64009" cy="0"/>
          </a:xfrm>
          <a:prstGeom prst="line">
            <a:avLst/>
          </a:prstGeom>
          <a:noFill/>
          <a:ln w="28575" cap="sq">
            <a:solidFill>
              <a:schemeClr val="bg1"/>
            </a:solidFill>
            <a:prstDash val="solid"/>
            <a:miter lim="800000"/>
          </a:ln>
          <a:effectLst/>
          <a:sp3d/>
        </p:spPr>
      </p:cxnSp>
      <p:cxnSp>
        <p:nvCxnSpPr>
          <p:cNvPr id="59" name="Straight Connector 58">
            <a:extLst>
              <a:ext uri="{FF2B5EF4-FFF2-40B4-BE49-F238E27FC236}">
                <a16:creationId xmlns="" xmlns:a16="http://schemas.microsoft.com/office/drawing/2014/main" id="{F4D1F238-AD8F-42B3-AE16-1004922A00C2}"/>
              </a:ext>
            </a:extLst>
          </p:cNvPr>
          <p:cNvCxnSpPr>
            <a:cxnSpLocks/>
          </p:cNvCxnSpPr>
          <p:nvPr/>
        </p:nvCxnSpPr>
        <p:spPr bwMode="auto">
          <a:xfrm rot="16200000">
            <a:off x="10066982" y="5961790"/>
            <a:ext cx="64009" cy="0"/>
          </a:xfrm>
          <a:prstGeom prst="line">
            <a:avLst/>
          </a:prstGeom>
          <a:noFill/>
          <a:ln w="28575" cap="sq">
            <a:solidFill>
              <a:schemeClr val="bg1"/>
            </a:solidFill>
            <a:prstDash val="solid"/>
            <a:miter lim="800000"/>
          </a:ln>
          <a:effectLst/>
          <a:sp3d/>
        </p:spPr>
      </p:cxnSp>
      <p:grpSp>
        <p:nvGrpSpPr>
          <p:cNvPr id="64" name="Group 63">
            <a:extLst>
              <a:ext uri="{FF2B5EF4-FFF2-40B4-BE49-F238E27FC236}">
                <a16:creationId xmlns="" xmlns:a16="http://schemas.microsoft.com/office/drawing/2014/main" id="{E2E07B0E-CEA2-4A1B-977B-E870D842ED88}"/>
              </a:ext>
            </a:extLst>
          </p:cNvPr>
          <p:cNvGrpSpPr/>
          <p:nvPr/>
        </p:nvGrpSpPr>
        <p:grpSpPr>
          <a:xfrm>
            <a:off x="5638581" y="6178482"/>
            <a:ext cx="4915776" cy="215445"/>
            <a:chOff x="5750823" y="4762046"/>
            <a:chExt cx="2839273" cy="161583"/>
          </a:xfrm>
        </p:grpSpPr>
        <p:sp>
          <p:nvSpPr>
            <p:cNvPr id="65" name="Line 15">
              <a:extLst>
                <a:ext uri="{FF2B5EF4-FFF2-40B4-BE49-F238E27FC236}">
                  <a16:creationId xmlns="" xmlns:a16="http://schemas.microsoft.com/office/drawing/2014/main" id="{6507FC96-511F-44C6-8647-B030A2EEF684}"/>
                </a:ext>
              </a:extLst>
            </p:cNvPr>
            <p:cNvSpPr>
              <a:spLocks noChangeShapeType="1"/>
            </p:cNvSpPr>
            <p:nvPr/>
          </p:nvSpPr>
          <p:spPr>
            <a:xfrm flipV="1">
              <a:off x="7031822" y="4853994"/>
              <a:ext cx="475328" cy="0"/>
            </a:xfrm>
            <a:prstGeom prst="line">
              <a:avLst/>
            </a:prstGeom>
            <a:solidFill>
              <a:sysClr val="window" lastClr="FFFFFF"/>
            </a:solidFill>
            <a:ln w="14288" cap="flat">
              <a:solidFill>
                <a:sysClr val="windowText" lastClr="000000"/>
              </a:solidFill>
              <a:prstDash val="solid"/>
              <a:miter lim="800000"/>
              <a:headEnd type="triangle" w="med" len="med"/>
              <a:tailEnd type="triangle" w="med" len="me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6" name="Rectangle 22">
              <a:extLst>
                <a:ext uri="{FF2B5EF4-FFF2-40B4-BE49-F238E27FC236}">
                  <a16:creationId xmlns="" xmlns:a16="http://schemas.microsoft.com/office/drawing/2014/main" id="{3736514F-45CA-462B-8E9D-87AAA7908705}"/>
                </a:ext>
              </a:extLst>
            </p:cNvPr>
            <p:cNvSpPr>
              <a:spLocks noChangeArrowheads="1"/>
            </p:cNvSpPr>
            <p:nvPr/>
          </p:nvSpPr>
          <p:spPr>
            <a:xfrm>
              <a:off x="7471465" y="4762047"/>
              <a:ext cx="1118631" cy="16158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E1471D"/>
                  </a:solidFill>
                  <a:effectLst/>
                  <a:uLnTx/>
                  <a:uFillTx/>
                  <a:latin typeface="Calibri" panose="020F0502020204030204" pitchFamily="34" charset="0"/>
                  <a:ea typeface="+mn-ea"/>
                  <a:cs typeface="Calibri" panose="020F0502020204030204" pitchFamily="34" charset="0"/>
                </a:rPr>
                <a:t>Favors Placebo + CP/ET</a:t>
              </a:r>
            </a:p>
          </p:txBody>
        </p:sp>
        <p:sp>
          <p:nvSpPr>
            <p:cNvPr id="67" name="Rectangle 23">
              <a:extLst>
                <a:ext uri="{FF2B5EF4-FFF2-40B4-BE49-F238E27FC236}">
                  <a16:creationId xmlns="" xmlns:a16="http://schemas.microsoft.com/office/drawing/2014/main" id="{ADC298A5-CC7D-409F-9171-1B7D7B022474}"/>
                </a:ext>
              </a:extLst>
            </p:cNvPr>
            <p:cNvSpPr>
              <a:spLocks noChangeArrowheads="1"/>
            </p:cNvSpPr>
            <p:nvPr/>
          </p:nvSpPr>
          <p:spPr>
            <a:xfrm>
              <a:off x="5750823" y="4762046"/>
              <a:ext cx="1240028" cy="16158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Favors Atezolizumab + CP/ET</a:t>
              </a:r>
            </a:p>
          </p:txBody>
        </p:sp>
      </p:grpSp>
      <p:cxnSp>
        <p:nvCxnSpPr>
          <p:cNvPr id="60" name="Straight Connector 59">
            <a:extLst>
              <a:ext uri="{FF2B5EF4-FFF2-40B4-BE49-F238E27FC236}">
                <a16:creationId xmlns="" xmlns:a16="http://schemas.microsoft.com/office/drawing/2014/main" id="{AE7B434E-131F-419C-A29B-17CB608921E5}"/>
              </a:ext>
            </a:extLst>
          </p:cNvPr>
          <p:cNvCxnSpPr>
            <a:cxnSpLocks/>
          </p:cNvCxnSpPr>
          <p:nvPr/>
        </p:nvCxnSpPr>
        <p:spPr bwMode="auto">
          <a:xfrm rot="16200000">
            <a:off x="6932190" y="5961790"/>
            <a:ext cx="64009" cy="0"/>
          </a:xfrm>
          <a:prstGeom prst="line">
            <a:avLst/>
          </a:prstGeom>
          <a:noFill/>
          <a:ln w="28575" cap="sq">
            <a:solidFill>
              <a:schemeClr val="bg1"/>
            </a:solidFill>
            <a:prstDash val="solid"/>
            <a:miter lim="800000"/>
          </a:ln>
          <a:effectLst/>
          <a:sp3d/>
        </p:spPr>
      </p:cxnSp>
      <p:cxnSp>
        <p:nvCxnSpPr>
          <p:cNvPr id="61" name="Straight Connector 60">
            <a:extLst>
              <a:ext uri="{FF2B5EF4-FFF2-40B4-BE49-F238E27FC236}">
                <a16:creationId xmlns="" xmlns:a16="http://schemas.microsoft.com/office/drawing/2014/main" id="{53D8B79B-59E0-4F52-80BF-27B3A106EFEB}"/>
              </a:ext>
            </a:extLst>
          </p:cNvPr>
          <p:cNvCxnSpPr>
            <a:cxnSpLocks/>
          </p:cNvCxnSpPr>
          <p:nvPr/>
        </p:nvCxnSpPr>
        <p:spPr bwMode="auto">
          <a:xfrm rot="16200000">
            <a:off x="7721059" y="5961790"/>
            <a:ext cx="64009" cy="0"/>
          </a:xfrm>
          <a:prstGeom prst="line">
            <a:avLst/>
          </a:prstGeom>
          <a:noFill/>
          <a:ln w="28575" cap="sq">
            <a:solidFill>
              <a:schemeClr val="bg1"/>
            </a:solidFill>
            <a:prstDash val="solid"/>
            <a:miter lim="800000"/>
          </a:ln>
          <a:effectLst/>
          <a:sp3d/>
        </p:spPr>
      </p:cxnSp>
      <p:cxnSp>
        <p:nvCxnSpPr>
          <p:cNvPr id="62" name="Straight Connector 61">
            <a:extLst>
              <a:ext uri="{FF2B5EF4-FFF2-40B4-BE49-F238E27FC236}">
                <a16:creationId xmlns="" xmlns:a16="http://schemas.microsoft.com/office/drawing/2014/main" id="{4CB548F5-F355-4FEA-B936-C41E76745245}"/>
              </a:ext>
            </a:extLst>
          </p:cNvPr>
          <p:cNvCxnSpPr>
            <a:cxnSpLocks/>
          </p:cNvCxnSpPr>
          <p:nvPr/>
        </p:nvCxnSpPr>
        <p:spPr bwMode="auto">
          <a:xfrm rot="16200000">
            <a:off x="8719632" y="5961790"/>
            <a:ext cx="64009" cy="0"/>
          </a:xfrm>
          <a:prstGeom prst="line">
            <a:avLst/>
          </a:prstGeom>
          <a:noFill/>
          <a:ln w="28575" cap="sq">
            <a:solidFill>
              <a:schemeClr val="bg1"/>
            </a:solidFill>
            <a:prstDash val="solid"/>
            <a:miter lim="800000"/>
          </a:ln>
          <a:effectLst/>
          <a:sp3d/>
        </p:spPr>
      </p:cxnSp>
      <p:cxnSp>
        <p:nvCxnSpPr>
          <p:cNvPr id="68" name="Straight Connector 67">
            <a:extLst>
              <a:ext uri="{FF2B5EF4-FFF2-40B4-BE49-F238E27FC236}">
                <a16:creationId xmlns="" xmlns:a16="http://schemas.microsoft.com/office/drawing/2014/main" id="{9FE170AD-0388-4279-B1EA-EDF641F62DF7}"/>
              </a:ext>
            </a:extLst>
          </p:cNvPr>
          <p:cNvCxnSpPr>
            <a:cxnSpLocks/>
          </p:cNvCxnSpPr>
          <p:nvPr/>
        </p:nvCxnSpPr>
        <p:spPr bwMode="auto">
          <a:xfrm rot="16200000">
            <a:off x="9063646" y="5961790"/>
            <a:ext cx="64009" cy="0"/>
          </a:xfrm>
          <a:prstGeom prst="line">
            <a:avLst/>
          </a:prstGeom>
          <a:noFill/>
          <a:ln w="28575" cap="sq">
            <a:solidFill>
              <a:schemeClr val="bg1"/>
            </a:solidFill>
            <a:prstDash val="solid"/>
            <a:miter lim="800000"/>
          </a:ln>
          <a:effectLst/>
          <a:sp3d/>
        </p:spPr>
      </p:cxnSp>
      <p:cxnSp>
        <p:nvCxnSpPr>
          <p:cNvPr id="69" name="Straight Connector 68">
            <a:extLst>
              <a:ext uri="{FF2B5EF4-FFF2-40B4-BE49-F238E27FC236}">
                <a16:creationId xmlns="" xmlns:a16="http://schemas.microsoft.com/office/drawing/2014/main" id="{B0E6260A-8DEE-4311-BDE3-817C16932957}"/>
              </a:ext>
            </a:extLst>
          </p:cNvPr>
          <p:cNvCxnSpPr>
            <a:cxnSpLocks/>
          </p:cNvCxnSpPr>
          <p:nvPr/>
        </p:nvCxnSpPr>
        <p:spPr bwMode="auto">
          <a:xfrm rot="16200000">
            <a:off x="9375590" y="5961790"/>
            <a:ext cx="64009" cy="0"/>
          </a:xfrm>
          <a:prstGeom prst="line">
            <a:avLst/>
          </a:prstGeom>
          <a:noFill/>
          <a:ln w="28575" cap="sq">
            <a:solidFill>
              <a:schemeClr val="bg1"/>
            </a:solidFill>
            <a:prstDash val="solid"/>
            <a:miter lim="800000"/>
          </a:ln>
          <a:effectLst/>
          <a:sp3d/>
        </p:spPr>
      </p:cxnSp>
      <p:cxnSp>
        <p:nvCxnSpPr>
          <p:cNvPr id="70" name="Straight Connector 69">
            <a:extLst>
              <a:ext uri="{FF2B5EF4-FFF2-40B4-BE49-F238E27FC236}">
                <a16:creationId xmlns="" xmlns:a16="http://schemas.microsoft.com/office/drawing/2014/main" id="{9E0B867D-A69B-4477-BCE1-0C169245FAC2}"/>
              </a:ext>
            </a:extLst>
          </p:cNvPr>
          <p:cNvCxnSpPr>
            <a:cxnSpLocks/>
          </p:cNvCxnSpPr>
          <p:nvPr/>
        </p:nvCxnSpPr>
        <p:spPr bwMode="auto">
          <a:xfrm rot="16200000">
            <a:off x="9630327" y="5961790"/>
            <a:ext cx="64009" cy="0"/>
          </a:xfrm>
          <a:prstGeom prst="line">
            <a:avLst/>
          </a:prstGeom>
          <a:noFill/>
          <a:ln w="28575" cap="sq">
            <a:solidFill>
              <a:schemeClr val="bg1"/>
            </a:solidFill>
            <a:prstDash val="solid"/>
            <a:miter lim="800000"/>
          </a:ln>
          <a:effectLst/>
          <a:sp3d/>
        </p:spPr>
      </p:cxnSp>
      <p:cxnSp>
        <p:nvCxnSpPr>
          <p:cNvPr id="71" name="Straight Connector 70">
            <a:extLst>
              <a:ext uri="{FF2B5EF4-FFF2-40B4-BE49-F238E27FC236}">
                <a16:creationId xmlns="" xmlns:a16="http://schemas.microsoft.com/office/drawing/2014/main" id="{4210A966-2C2B-4A2A-BD71-92D0C8446840}"/>
              </a:ext>
            </a:extLst>
          </p:cNvPr>
          <p:cNvCxnSpPr>
            <a:cxnSpLocks/>
          </p:cNvCxnSpPr>
          <p:nvPr/>
        </p:nvCxnSpPr>
        <p:spPr bwMode="auto">
          <a:xfrm rot="16200000">
            <a:off x="9854222" y="5961790"/>
            <a:ext cx="64009" cy="0"/>
          </a:xfrm>
          <a:prstGeom prst="line">
            <a:avLst/>
          </a:prstGeom>
          <a:noFill/>
          <a:ln w="28575" cap="sq">
            <a:solidFill>
              <a:schemeClr val="bg1"/>
            </a:solidFill>
            <a:prstDash val="solid"/>
            <a:miter lim="800000"/>
          </a:ln>
          <a:effectLst/>
          <a:sp3d/>
        </p:spPr>
      </p:cxnSp>
      <p:sp>
        <p:nvSpPr>
          <p:cNvPr id="34" name="Freeform 66">
            <a:extLst>
              <a:ext uri="{FF2B5EF4-FFF2-40B4-BE49-F238E27FC236}">
                <a16:creationId xmlns="" xmlns:a16="http://schemas.microsoft.com/office/drawing/2014/main" id="{E960F6F0-40BD-4652-B3EE-47D3CCB24E69}"/>
              </a:ext>
            </a:extLst>
          </p:cNvPr>
          <p:cNvSpPr>
            <a:spLocks/>
          </p:cNvSpPr>
          <p:nvPr/>
        </p:nvSpPr>
        <p:spPr bwMode="auto">
          <a:xfrm>
            <a:off x="7860084" y="1822562"/>
            <a:ext cx="146304" cy="137160"/>
          </a:xfrm>
          <a:custGeom>
            <a:avLst/>
            <a:gdLst>
              <a:gd name="T0" fmla="*/ 2147483646 w 49"/>
              <a:gd name="T1" fmla="*/ 0 h 41"/>
              <a:gd name="T2" fmla="*/ 2147483646 w 49"/>
              <a:gd name="T3" fmla="*/ 2147483646 h 41"/>
              <a:gd name="T4" fmla="*/ 2147483646 w 49"/>
              <a:gd name="T5" fmla="*/ 2147483646 h 41"/>
              <a:gd name="T6" fmla="*/ 0 w 49"/>
              <a:gd name="T7" fmla="*/ 2147483646 h 41"/>
              <a:gd name="T8" fmla="*/ 2147483646 w 4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1">
                <a:moveTo>
                  <a:pt x="24" y="0"/>
                </a:moveTo>
                <a:lnTo>
                  <a:pt x="49" y="20"/>
                </a:lnTo>
                <a:lnTo>
                  <a:pt x="24" y="41"/>
                </a:lnTo>
                <a:lnTo>
                  <a:pt x="0" y="20"/>
                </a:lnTo>
                <a:lnTo>
                  <a:pt x="24" y="0"/>
                </a:lnTo>
                <a:close/>
              </a:path>
            </a:pathLst>
          </a:custGeom>
          <a:solidFill>
            <a:schemeClr val="tx2">
              <a:lumMod val="50000"/>
            </a:schemeClr>
          </a:solidFill>
          <a:ln w="12700">
            <a:solidFill>
              <a:schemeClr val="tx2">
                <a:lumMod val="50000"/>
              </a:schemeClr>
            </a:solidFill>
            <a:round/>
            <a:headEnd/>
            <a:tailEnd/>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 xmlns:p14="http://schemas.microsoft.com/office/powerpoint/2010/main" val="3668200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IMpower133: </a:t>
            </a:r>
            <a:r>
              <a:rPr lang="en-US" altLang="en-US" dirty="0"/>
              <a:t>Updated Safety</a:t>
            </a:r>
            <a:endParaRPr lang="en-US" dirty="0"/>
          </a:p>
        </p:txBody>
      </p:sp>
      <p:sp>
        <p:nvSpPr>
          <p:cNvPr id="3" name="Content Placeholder 2">
            <a:extLst>
              <a:ext uri="{FF2B5EF4-FFF2-40B4-BE49-F238E27FC236}">
                <a16:creationId xmlns="" xmlns:a16="http://schemas.microsoft.com/office/drawing/2014/main" id="{E26CACF7-2DCB-4E62-9998-441C033F1AF3}"/>
              </a:ext>
            </a:extLst>
          </p:cNvPr>
          <p:cNvSpPr>
            <a:spLocks noGrp="1"/>
          </p:cNvSpPr>
          <p:nvPr>
            <p:ph idx="1"/>
          </p:nvPr>
        </p:nvSpPr>
        <p:spPr>
          <a:xfrm>
            <a:off x="604675" y="5608112"/>
            <a:ext cx="10877529" cy="649340"/>
          </a:xfrm>
        </p:spPr>
        <p:txBody>
          <a:bodyPr/>
          <a:lstStyle/>
          <a:p>
            <a:pPr>
              <a:spcAft>
                <a:spcPts val="0"/>
              </a:spcAft>
            </a:pPr>
            <a:r>
              <a:rPr lang="en-US" sz="1800" dirty="0"/>
              <a:t>Median duration of treatment: atezolizumab, 4.7 mos (range: 0-29); placebo, 4.1 mos (range: 0-26)</a:t>
            </a:r>
          </a:p>
          <a:p>
            <a:pPr>
              <a:spcAft>
                <a:spcPts val="0"/>
              </a:spcAft>
            </a:pPr>
            <a:r>
              <a:rPr lang="en-US" sz="1800" dirty="0"/>
              <a:t>Median no. of doses received: atezolizumab, 7.0 (range: 1-39); placebo, 6.0 (range: 1-38)</a:t>
            </a:r>
          </a:p>
        </p:txBody>
      </p:sp>
      <p:graphicFrame>
        <p:nvGraphicFramePr>
          <p:cNvPr id="11" name="Table 10">
            <a:extLst>
              <a:ext uri="{FF2B5EF4-FFF2-40B4-BE49-F238E27FC236}">
                <a16:creationId xmlns="" xmlns:a16="http://schemas.microsoft.com/office/drawing/2014/main" id="{9ABD3B55-5DEF-40BC-96B9-003CB27AD263}"/>
              </a:ext>
            </a:extLst>
          </p:cNvPr>
          <p:cNvGraphicFramePr>
            <a:graphicFrameLocks noGrp="1"/>
          </p:cNvGraphicFramePr>
          <p:nvPr>
            <p:extLst>
              <p:ext uri="{D42A27DB-BD31-4B8C-83A1-F6EECF244321}">
                <p14:modId xmlns="" xmlns:p14="http://schemas.microsoft.com/office/powerpoint/2010/main" val="283526981"/>
              </p:ext>
            </p:extLst>
          </p:nvPr>
        </p:nvGraphicFramePr>
        <p:xfrm>
          <a:off x="723900" y="1606125"/>
          <a:ext cx="10758304" cy="3860555"/>
        </p:xfrm>
        <a:graphic>
          <a:graphicData uri="http://schemas.openxmlformats.org/drawingml/2006/table">
            <a:tbl>
              <a:tblPr firstRow="1" bandRow="1">
                <a:tableStyleId>{5C22544A-7EE6-4342-B048-85BDC9FD1C3A}</a:tableStyleId>
              </a:tblPr>
              <a:tblGrid>
                <a:gridCol w="5449791">
                  <a:extLst>
                    <a:ext uri="{9D8B030D-6E8A-4147-A177-3AD203B41FA5}">
                      <a16:colId xmlns="" xmlns:a16="http://schemas.microsoft.com/office/drawing/2014/main" val="3670435601"/>
                    </a:ext>
                  </a:extLst>
                </a:gridCol>
                <a:gridCol w="2793293">
                  <a:extLst>
                    <a:ext uri="{9D8B030D-6E8A-4147-A177-3AD203B41FA5}">
                      <a16:colId xmlns="" xmlns:a16="http://schemas.microsoft.com/office/drawing/2014/main" val="46375095"/>
                    </a:ext>
                  </a:extLst>
                </a:gridCol>
                <a:gridCol w="2515220">
                  <a:extLst>
                    <a:ext uri="{9D8B030D-6E8A-4147-A177-3AD203B41FA5}">
                      <a16:colId xmlns="" xmlns:a16="http://schemas.microsoft.com/office/drawing/2014/main" val="1294684485"/>
                    </a:ext>
                  </a:extLst>
                </a:gridCol>
              </a:tblGrid>
              <a:tr h="604665">
                <a:tc>
                  <a:txBody>
                    <a:bodyPr/>
                    <a:lstStyle/>
                    <a:p>
                      <a:pPr algn="l">
                        <a:lnSpc>
                          <a:spcPct val="100000"/>
                        </a:lnSpc>
                        <a:spcAft>
                          <a:spcPts val="0"/>
                        </a:spcAft>
                      </a:pPr>
                      <a:r>
                        <a:rPr lang="en-US" sz="1800" dirty="0">
                          <a:effectLst/>
                          <a:latin typeface="Calibri" panose="020F0502020204030204" pitchFamily="34" charset="0"/>
                          <a:cs typeface="Calibri" panose="020F0502020204030204" pitchFamily="34" charset="0"/>
                        </a:rPr>
                        <a:t>Events, n (%)</a:t>
                      </a:r>
                      <a:endPar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lnSpc>
                          <a:spcPct val="100000"/>
                        </a:lnSpc>
                        <a:spcAft>
                          <a:spcPts val="0"/>
                        </a:spcAft>
                      </a:pPr>
                      <a:r>
                        <a:rPr lang="en-US" sz="1800" dirty="0">
                          <a:effectLst/>
                          <a:latin typeface="Calibri" panose="020F0502020204030204" pitchFamily="34" charset="0"/>
                          <a:cs typeface="Calibri" panose="020F0502020204030204" pitchFamily="34" charset="0"/>
                        </a:rPr>
                        <a:t>Atezolizumab</a:t>
                      </a:r>
                      <a:r>
                        <a:rPr lang="en-US" sz="1800" baseline="0" dirty="0">
                          <a:effectLst/>
                          <a:latin typeface="Calibri" panose="020F0502020204030204" pitchFamily="34" charset="0"/>
                          <a:cs typeface="Calibri" panose="020F0502020204030204" pitchFamily="34" charset="0"/>
                        </a:rPr>
                        <a:t> + CP/ET</a:t>
                      </a:r>
                      <a:r>
                        <a:rPr lang="en-US" sz="1800" dirty="0">
                          <a:effectLst/>
                          <a:latin typeface="Calibri" panose="020F0502020204030204" pitchFamily="34" charset="0"/>
                          <a:cs typeface="Calibri" panose="020F0502020204030204" pitchFamily="34" charset="0"/>
                        </a:rPr>
                        <a:t> </a:t>
                      </a:r>
                    </a:p>
                    <a:p>
                      <a:pPr algn="ctr">
                        <a:lnSpc>
                          <a:spcPct val="100000"/>
                        </a:lnSpc>
                        <a:spcAft>
                          <a:spcPts val="0"/>
                        </a:spcAft>
                      </a:pPr>
                      <a:r>
                        <a:rPr lang="en-US" sz="1800" dirty="0">
                          <a:effectLst/>
                          <a:latin typeface="Calibri" panose="020F0502020204030204" pitchFamily="34" charset="0"/>
                          <a:cs typeface="Calibri" panose="020F0502020204030204" pitchFamily="34" charset="0"/>
                        </a:rPr>
                        <a:t>(n = 198)</a:t>
                      </a:r>
                      <a:endPar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lnSpc>
                          <a:spcPct val="100000"/>
                        </a:lnSpc>
                        <a:spcAft>
                          <a:spcPts val="0"/>
                        </a:spcAft>
                      </a:pPr>
                      <a:r>
                        <a:rPr lang="en-US" sz="1800" dirty="0">
                          <a:effectLst/>
                          <a:latin typeface="Calibri" panose="020F0502020204030204" pitchFamily="34" charset="0"/>
                          <a:cs typeface="Calibri" panose="020F0502020204030204" pitchFamily="34" charset="0"/>
                        </a:rPr>
                        <a:t>Placebo + CP/ET</a:t>
                      </a:r>
                      <a:r>
                        <a:rPr lang="en-US" sz="1800" baseline="0" dirty="0">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cs typeface="Calibri" panose="020F0502020204030204" pitchFamily="34" charset="0"/>
                      </a:endParaRPr>
                    </a:p>
                    <a:p>
                      <a:pPr algn="ctr">
                        <a:lnSpc>
                          <a:spcPct val="100000"/>
                        </a:lnSpc>
                        <a:spcAft>
                          <a:spcPts val="0"/>
                        </a:spcAft>
                      </a:pPr>
                      <a:r>
                        <a:rPr lang="en-US" sz="1800" dirty="0">
                          <a:effectLst/>
                          <a:latin typeface="Calibri" panose="020F0502020204030204" pitchFamily="34" charset="0"/>
                          <a:cs typeface="Calibri" panose="020F0502020204030204" pitchFamily="34" charset="0"/>
                        </a:rPr>
                        <a:t>(n = 196)</a:t>
                      </a:r>
                      <a:endPar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128116349"/>
                  </a:ext>
                </a:extLst>
              </a:tr>
              <a:tr h="325589">
                <a:tc>
                  <a:txBody>
                    <a:bodyPr/>
                    <a:lstStyle/>
                    <a:p>
                      <a:pPr algn="l">
                        <a:lnSpc>
                          <a:spcPct val="100000"/>
                        </a:lnSpc>
                        <a:spcAft>
                          <a:spcPts val="0"/>
                        </a:spcAft>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1 AE</a:t>
                      </a:r>
                    </a:p>
                  </a:txBody>
                  <a:tcPr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198 (100)</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189 (96.4)</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79195325"/>
                  </a:ext>
                </a:extLst>
              </a:tr>
              <a:tr h="325589">
                <a:tc>
                  <a:txBody>
                    <a:bodyPr/>
                    <a:lstStyle/>
                    <a:p>
                      <a:pPr algn="l">
                        <a:lnSpc>
                          <a:spcPct val="100000"/>
                        </a:lnSpc>
                        <a:spcAft>
                          <a:spcPts val="0"/>
                        </a:spcAft>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Grade 3/4 AEs</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 134 (67.7)</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124 (63.3) </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2782704296"/>
                  </a:ext>
                </a:extLst>
              </a:tr>
              <a:tr h="32558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Treatment-related AEs</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latin typeface="Calibri" panose="020F0502020204030204" pitchFamily="34" charset="0"/>
                          <a:cs typeface="Calibri" panose="020F0502020204030204" pitchFamily="34" charset="0"/>
                        </a:rPr>
                        <a:t>188 (94.9)</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latin typeface="Calibri" panose="020F0502020204030204" pitchFamily="34" charset="0"/>
                          <a:cs typeface="Calibri" panose="020F0502020204030204" pitchFamily="34" charset="0"/>
                        </a:rPr>
                        <a:t>181 (92.3)</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4106184293"/>
                  </a:ext>
                </a:extLst>
              </a:tr>
              <a:tr h="32558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Serious AEs</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cs typeface="Calibri" panose="020F0502020204030204" pitchFamily="34" charset="0"/>
                        </a:rPr>
                        <a:t>77 (38.9)</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cs typeface="Calibri" panose="020F0502020204030204" pitchFamily="34" charset="0"/>
                        </a:rPr>
                        <a:t>69 (35.2)</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3298206758"/>
                  </a:ext>
                </a:extLst>
              </a:tr>
              <a:tr h="325589">
                <a:tc>
                  <a:txBody>
                    <a:bodyPr/>
                    <a:lstStyle/>
                    <a:p>
                      <a:pPr algn="l">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Immune-related AEs</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GB" sz="1800" dirty="0">
                          <a:solidFill>
                            <a:schemeClr val="bg1"/>
                          </a:solidFill>
                          <a:effectLst/>
                          <a:latin typeface="Calibri" panose="020F0502020204030204" pitchFamily="34" charset="0"/>
                          <a:cs typeface="Calibri" panose="020F0502020204030204" pitchFamily="34" charset="0"/>
                        </a:rPr>
                        <a:t>82 (41.4)</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GB" sz="1800" dirty="0">
                          <a:solidFill>
                            <a:schemeClr val="bg1"/>
                          </a:solidFill>
                          <a:effectLst/>
                          <a:latin typeface="Calibri" panose="020F0502020204030204" pitchFamily="34" charset="0"/>
                          <a:cs typeface="Calibri" panose="020F0502020204030204" pitchFamily="34" charset="0"/>
                        </a:rPr>
                        <a:t>48 (24.5)</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312303399"/>
                  </a:ext>
                </a:extLst>
              </a:tr>
              <a:tr h="325589">
                <a:tc>
                  <a:txBody>
                    <a:bodyPr/>
                    <a:lstStyle/>
                    <a:p>
                      <a:pPr marL="0" indent="0" algn="l">
                        <a:lnSpc>
                          <a:spcPct val="100000"/>
                        </a:lnSpc>
                        <a:spcAft>
                          <a:spcPts val="0"/>
                        </a:spcAft>
                      </a:pPr>
                      <a:r>
                        <a:rPr lang="en-GB" sz="1800" dirty="0">
                          <a:solidFill>
                            <a:schemeClr val="bg1"/>
                          </a:solidFill>
                          <a:effectLst/>
                          <a:latin typeface="Calibri" panose="020F0502020204030204" pitchFamily="34" charset="0"/>
                          <a:cs typeface="Calibri" panose="020F0502020204030204" pitchFamily="34" charset="0"/>
                        </a:rPr>
                        <a:t>AEs leading to withdrawal from any study medication</a:t>
                      </a:r>
                      <a:endParaRPr lang="en-GB"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24 (12.1)</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6 (3.1)</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3117187894"/>
                  </a:ext>
                </a:extLst>
              </a:tr>
              <a:tr h="325589">
                <a:tc>
                  <a:txBody>
                    <a:bodyPr/>
                    <a:lstStyle/>
                    <a:p>
                      <a:pPr marL="285750" indent="-173038" algn="l">
                        <a:lnSpc>
                          <a:spcPct val="100000"/>
                        </a:lnSpc>
                        <a:spcAft>
                          <a:spcPts val="0"/>
                        </a:spcAft>
                        <a:buFont typeface="Wingdings" panose="05000000000000000000" pitchFamily="2" charset="2"/>
                        <a:buChar char="§"/>
                      </a:pPr>
                      <a:r>
                        <a:rPr lang="en-GB" sz="1800" dirty="0">
                          <a:solidFill>
                            <a:schemeClr val="bg1"/>
                          </a:solidFill>
                          <a:effectLst/>
                          <a:latin typeface="Calibri" panose="020F0502020204030204" pitchFamily="34" charset="0"/>
                          <a:cs typeface="Calibri" panose="020F0502020204030204" pitchFamily="34" charset="0"/>
                        </a:rPr>
                        <a:t>Atezolizumab or placebo</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cs typeface="Calibri" panose="020F0502020204030204" pitchFamily="34" charset="0"/>
                        </a:rPr>
                        <a:t>23 (11.6)</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cs typeface="Calibri" panose="020F0502020204030204" pitchFamily="34" charset="0"/>
                        </a:rPr>
                        <a:t>5 (2.6)</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2139953983"/>
                  </a:ext>
                </a:extLst>
              </a:tr>
              <a:tr h="325589">
                <a:tc>
                  <a:txBody>
                    <a:bodyPr/>
                    <a:lstStyle/>
                    <a:p>
                      <a:pPr marL="285750" indent="-173038" algn="l">
                        <a:lnSpc>
                          <a:spcPct val="100000"/>
                        </a:lnSpc>
                        <a:spcAft>
                          <a:spcPts val="0"/>
                        </a:spcAft>
                        <a:buFont typeface="Wingdings" panose="05000000000000000000" pitchFamily="2" charset="2"/>
                        <a:buChar char="§"/>
                        <a:tabLst/>
                      </a:pPr>
                      <a:r>
                        <a:rPr lang="en-GB" sz="1800" dirty="0">
                          <a:solidFill>
                            <a:schemeClr val="bg1"/>
                          </a:solidFill>
                          <a:effectLst/>
                          <a:latin typeface="Calibri" panose="020F0502020204030204" pitchFamily="34" charset="0"/>
                          <a:cs typeface="Calibri" panose="020F0502020204030204" pitchFamily="34" charset="0"/>
                        </a:rPr>
                        <a:t>Carboplatin</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cs typeface="Calibri" panose="020F0502020204030204" pitchFamily="34" charset="0"/>
                        </a:rPr>
                        <a:t>5 (2.5)</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latin typeface="Calibri" panose="020F0502020204030204" pitchFamily="34" charset="0"/>
                          <a:cs typeface="Calibri" panose="020F0502020204030204" pitchFamily="34" charset="0"/>
                        </a:rPr>
                        <a:t>1 (0.5)</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624132431"/>
                  </a:ext>
                </a:extLst>
              </a:tr>
              <a:tr h="325589">
                <a:tc>
                  <a:txBody>
                    <a:bodyPr/>
                    <a:lstStyle/>
                    <a:p>
                      <a:pPr marL="285750" indent="-173038" algn="l">
                        <a:lnSpc>
                          <a:spcPct val="100000"/>
                        </a:lnSpc>
                        <a:spcAft>
                          <a:spcPts val="0"/>
                        </a:spcAft>
                        <a:buFont typeface="Wingdings" panose="05000000000000000000" pitchFamily="2" charset="2"/>
                        <a:buChar cha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Etoposide</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8 (4.0)</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 (1.0)</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953965684"/>
                  </a:ext>
                </a:extLst>
              </a:tr>
              <a:tr h="325589">
                <a:tc>
                  <a:txBody>
                    <a:bodyPr/>
                    <a:lstStyle/>
                    <a:p>
                      <a:pPr algn="l">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Treatment-related deaths</a:t>
                      </a:r>
                      <a:endParaRPr lang="en-GB"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 3 (1.5)</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lnSpc>
                          <a:spcPct val="100000"/>
                        </a:lnSpc>
                        <a:spcAft>
                          <a:spcPts val="0"/>
                        </a:spcAft>
                      </a:pPr>
                      <a:r>
                        <a:rPr lang="en-US" sz="1800" dirty="0">
                          <a:solidFill>
                            <a:schemeClr val="bg1"/>
                          </a:solidFill>
                          <a:effectLst/>
                          <a:latin typeface="Calibri" panose="020F0502020204030204" pitchFamily="34" charset="0"/>
                          <a:cs typeface="Calibri" panose="020F0502020204030204" pitchFamily="34" charset="0"/>
                        </a:rPr>
                        <a:t> 3 (1.5)</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3893404474"/>
                  </a:ext>
                </a:extLst>
              </a:tr>
            </a:tbl>
          </a:graphicData>
        </a:graphic>
      </p:graphicFrame>
      <p:sp>
        <p:nvSpPr>
          <p:cNvPr id="14" name="Text Box 11">
            <a:extLst>
              <a:ext uri="{FF2B5EF4-FFF2-40B4-BE49-F238E27FC236}">
                <a16:creationId xmlns="" xmlns:a16="http://schemas.microsoft.com/office/drawing/2014/main" id="{DC3C72F6-71C8-4D1E-A865-9D98840947EB}"/>
              </a:ext>
            </a:extLst>
          </p:cNvPr>
          <p:cNvSpPr txBox="1">
            <a:spLocks noChangeArrowheads="1"/>
          </p:cNvSpPr>
          <p:nvPr/>
        </p:nvSpPr>
        <p:spPr bwMode="auto">
          <a:xfrm>
            <a:off x="412491"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Horn. NEJM. 2018;379:2220</a:t>
            </a:r>
            <a:r>
              <a:rPr kumimoji="0" lang="en-US" altLang="en-US" sz="1200" b="1"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Liu. IASLC WCLC 2018.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PL0-207. Horn. AACR 2020. Abstract 9759.</a:t>
            </a:r>
          </a:p>
        </p:txBody>
      </p:sp>
    </p:spTree>
    <p:extLst>
      <p:ext uri="{BB962C8B-B14F-4D97-AF65-F5344CB8AC3E}">
        <p14:creationId xmlns="" xmlns:p14="http://schemas.microsoft.com/office/powerpoint/2010/main" val="255074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6110A220-92F4-4770-96E4-EE8D0CE02C3E}"/>
              </a:ext>
            </a:extLst>
          </p:cNvPr>
          <p:cNvSpPr>
            <a:spLocks noGrp="1" noChangeArrowheads="1"/>
          </p:cNvSpPr>
          <p:nvPr>
            <p:ph type="title"/>
          </p:nvPr>
        </p:nvSpPr>
        <p:spPr/>
        <p:txBody>
          <a:bodyPr/>
          <a:lstStyle/>
          <a:p>
            <a:r>
              <a:rPr lang="en-US" altLang="en-US" dirty="0"/>
              <a:t>CASPIAN: </a:t>
            </a:r>
            <a:r>
              <a:rPr lang="tr-TR" altLang="en-US" dirty="0" smtClean="0"/>
              <a:t>EP vs. EP+</a:t>
            </a:r>
            <a:r>
              <a:rPr lang="tr-TR" altLang="en-US" dirty="0" err="1" smtClean="0"/>
              <a:t>durvalumab</a:t>
            </a:r>
            <a:r>
              <a:rPr lang="tr-TR" altLang="en-US" dirty="0" smtClean="0"/>
              <a:t> vs EP+</a:t>
            </a:r>
            <a:r>
              <a:rPr lang="tr-TR" altLang="en-US" dirty="0" err="1" smtClean="0"/>
              <a:t>durvalumab</a:t>
            </a:r>
            <a:r>
              <a:rPr lang="tr-TR" altLang="en-US" dirty="0" smtClean="0"/>
              <a:t>+</a:t>
            </a:r>
            <a:r>
              <a:rPr lang="tr-TR" altLang="en-US" dirty="0" err="1" smtClean="0"/>
              <a:t>tremelimumab</a:t>
            </a:r>
            <a:endParaRPr lang="en-US" altLang="en-US" dirty="0"/>
          </a:p>
        </p:txBody>
      </p:sp>
      <p:sp>
        <p:nvSpPr>
          <p:cNvPr id="17411" name="Content Placeholder 14">
            <a:extLst>
              <a:ext uri="{FF2B5EF4-FFF2-40B4-BE49-F238E27FC236}">
                <a16:creationId xmlns="" xmlns:a16="http://schemas.microsoft.com/office/drawing/2014/main" id="{812C223A-C745-4AC6-9B7E-5CC4E03D06FC}"/>
              </a:ext>
            </a:extLst>
          </p:cNvPr>
          <p:cNvSpPr>
            <a:spLocks noGrp="1"/>
          </p:cNvSpPr>
          <p:nvPr>
            <p:ph idx="1"/>
          </p:nvPr>
        </p:nvSpPr>
        <p:spPr/>
        <p:txBody>
          <a:bodyPr/>
          <a:lstStyle/>
          <a:p>
            <a:r>
              <a:rPr lang="en-US" sz="2200" dirty="0"/>
              <a:t>Randomized, open-label, multicenter phase III study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endParaRPr lang="en-US" sz="2200" dirty="0"/>
          </a:p>
          <a:p>
            <a:r>
              <a:rPr lang="en-US" sz="2200" dirty="0"/>
              <a:t>Primary endpoint: OS</a:t>
            </a:r>
          </a:p>
          <a:p>
            <a:r>
              <a:rPr lang="en-US" sz="2200" dirty="0"/>
              <a:t>Secondary endpoints: PFS and ORR (investigator-assessed per RECIST v1.1), safety and tolerability, PROs</a:t>
            </a:r>
          </a:p>
        </p:txBody>
      </p:sp>
      <p:sp>
        <p:nvSpPr>
          <p:cNvPr id="20484" name="Text Box 23">
            <a:extLst>
              <a:ext uri="{FF2B5EF4-FFF2-40B4-BE49-F238E27FC236}">
                <a16:creationId xmlns="" xmlns:a16="http://schemas.microsoft.com/office/drawing/2014/main" id="{64FE162B-3EC3-45F7-BE70-11BF0B9D4D72}"/>
              </a:ext>
            </a:extLst>
          </p:cNvPr>
          <p:cNvSpPr txBox="1">
            <a:spLocks noChangeArrowheads="1"/>
          </p:cNvSpPr>
          <p:nvPr/>
        </p:nvSpPr>
        <p:spPr bwMode="auto">
          <a:xfrm>
            <a:off x="548267" y="2660865"/>
            <a:ext cx="2630434"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Treatment-naive, extensive-stage SCLC, WHO PS 0/1, measurable disease per RECIST v1.1, life expectancy  ≥ 12 wks, asymptomatic or treated and stable brain metastases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805)</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 name="Rectangle 24">
            <a:extLst>
              <a:ext uri="{FF2B5EF4-FFF2-40B4-BE49-F238E27FC236}">
                <a16:creationId xmlns="" xmlns:a16="http://schemas.microsoft.com/office/drawing/2014/main" id="{51AF4565-EC2F-431E-A6C1-EF15E2D4E45B}"/>
              </a:ext>
            </a:extLst>
          </p:cNvPr>
          <p:cNvSpPr>
            <a:spLocks noChangeArrowheads="1"/>
          </p:cNvSpPr>
          <p:nvPr/>
        </p:nvSpPr>
        <p:spPr bwMode="auto">
          <a:xfrm>
            <a:off x="4041527" y="2295557"/>
            <a:ext cx="3205492" cy="73152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Durvalumab + Tremelimumab + EP*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Q3W x 4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(n = 268)</a:t>
            </a:r>
          </a:p>
        </p:txBody>
      </p:sp>
      <p:sp>
        <p:nvSpPr>
          <p:cNvPr id="17413" name="Rectangle 25">
            <a:extLst>
              <a:ext uri="{FF2B5EF4-FFF2-40B4-BE49-F238E27FC236}">
                <a16:creationId xmlns="" xmlns:a16="http://schemas.microsoft.com/office/drawing/2014/main" id="{FD07461B-B65E-49D9-8F9A-419AF61467E9}"/>
              </a:ext>
            </a:extLst>
          </p:cNvPr>
          <p:cNvSpPr>
            <a:spLocks noChangeArrowheads="1"/>
          </p:cNvSpPr>
          <p:nvPr/>
        </p:nvSpPr>
        <p:spPr bwMode="auto">
          <a:xfrm>
            <a:off x="4041527" y="3913385"/>
            <a:ext cx="3219047" cy="731520"/>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EP*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Q3W x 4-6 cycles</a:t>
            </a:r>
            <a:r>
              <a:rPr kumimoji="0" lang="en-US" sz="1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charset="0"/>
              </a:rPr>
              <a:t>†</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269)</a:t>
            </a:r>
          </a:p>
        </p:txBody>
      </p:sp>
      <p:sp>
        <p:nvSpPr>
          <p:cNvPr id="20487" name="Line 26">
            <a:extLst>
              <a:ext uri="{FF2B5EF4-FFF2-40B4-BE49-F238E27FC236}">
                <a16:creationId xmlns="" xmlns:a16="http://schemas.microsoft.com/office/drawing/2014/main" id="{9555F710-4B64-46BC-971C-7B76A8CFDC37}"/>
              </a:ext>
            </a:extLst>
          </p:cNvPr>
          <p:cNvSpPr>
            <a:spLocks noChangeShapeType="1"/>
          </p:cNvSpPr>
          <p:nvPr/>
        </p:nvSpPr>
        <p:spPr bwMode="auto">
          <a:xfrm>
            <a:off x="3147765" y="3851685"/>
            <a:ext cx="812800" cy="45720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488" name="Line 27">
            <a:extLst>
              <a:ext uri="{FF2B5EF4-FFF2-40B4-BE49-F238E27FC236}">
                <a16:creationId xmlns="" xmlns:a16="http://schemas.microsoft.com/office/drawing/2014/main" id="{893A8A7E-5AD0-4FDC-A595-497C4C9E50BC}"/>
              </a:ext>
            </a:extLst>
          </p:cNvPr>
          <p:cNvSpPr>
            <a:spLocks noChangeShapeType="1"/>
          </p:cNvSpPr>
          <p:nvPr/>
        </p:nvSpPr>
        <p:spPr bwMode="auto">
          <a:xfrm flipV="1">
            <a:off x="3147765" y="2626565"/>
            <a:ext cx="812800" cy="46990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Rectangle 28">
            <a:extLst>
              <a:ext uri="{FF2B5EF4-FFF2-40B4-BE49-F238E27FC236}">
                <a16:creationId xmlns="" xmlns:a16="http://schemas.microsoft.com/office/drawing/2014/main" id="{B1BF5E26-AA5D-4854-9D56-E590AB6C873E}"/>
              </a:ext>
            </a:extLst>
          </p:cNvPr>
          <p:cNvSpPr>
            <a:spLocks noChangeArrowheads="1"/>
          </p:cNvSpPr>
          <p:nvPr/>
        </p:nvSpPr>
        <p:spPr bwMode="auto">
          <a:xfrm>
            <a:off x="4041527" y="3104261"/>
            <a:ext cx="3219047" cy="731520"/>
          </a:xfrm>
          <a:prstGeom prst="rect">
            <a:avLst/>
          </a:prstGeom>
          <a:solidFill>
            <a:schemeClr val="accent6"/>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Durvalumab + EP*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Q3W x 4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268)</a:t>
            </a:r>
          </a:p>
        </p:txBody>
      </p:sp>
      <p:sp>
        <p:nvSpPr>
          <p:cNvPr id="20490" name="Text Box 29">
            <a:extLst>
              <a:ext uri="{FF2B5EF4-FFF2-40B4-BE49-F238E27FC236}">
                <a16:creationId xmlns="" xmlns:a16="http://schemas.microsoft.com/office/drawing/2014/main" id="{7A83957F-52CF-47B4-9BA9-B8E7AE949934}"/>
              </a:ext>
            </a:extLst>
          </p:cNvPr>
          <p:cNvSpPr txBox="1">
            <a:spLocks noChangeArrowheads="1"/>
          </p:cNvSpPr>
          <p:nvPr/>
        </p:nvSpPr>
        <p:spPr bwMode="auto">
          <a:xfrm>
            <a:off x="3995624" y="4712846"/>
            <a:ext cx="645518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tabLst>
                <a:tab pos="114300" algn="l"/>
              </a:tabLst>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114300" algn="l"/>
              </a:tabLst>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114300" algn="l"/>
              </a:tabLst>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114300" algn="l"/>
              </a:tabLst>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114300" algn="l"/>
              </a:tabLst>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tab pos="114300" algn="l"/>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*Etoposide 80-100 mg/m</a:t>
            </a: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with either carboplatin AUC 5-6 or cisplatin 75-80 mg/m</a:t>
            </a: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durvalumab 1500 mg, tremelimumab 75 mg.</a:t>
            </a:r>
          </a:p>
          <a:p>
            <a:pPr marL="0" marR="0" lvl="0" indent="0" algn="l" defTabSz="914400" rtl="0" eaLnBrk="1" fontAlgn="base" latinLnBrk="0" hangingPunct="1">
              <a:lnSpc>
                <a:spcPct val="100000"/>
              </a:lnSpc>
              <a:spcBef>
                <a:spcPts val="0"/>
              </a:spcBef>
              <a:spcAft>
                <a:spcPct val="0"/>
              </a:spcAft>
              <a:buClrTx/>
              <a:buSzTx/>
              <a:buFontTx/>
              <a:buNone/>
              <a:tabLst>
                <a:tab pos="114300" algn="l"/>
              </a:tabLst>
              <a:defRPr/>
            </a:pP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Per investigator discretion, additional 2 cycles of EP (6 cycles total) and PCI.</a:t>
            </a:r>
          </a:p>
        </p:txBody>
      </p:sp>
      <p:sp>
        <p:nvSpPr>
          <p:cNvPr id="20492" name="Text Box 31">
            <a:extLst>
              <a:ext uri="{FF2B5EF4-FFF2-40B4-BE49-F238E27FC236}">
                <a16:creationId xmlns="" xmlns:a16="http://schemas.microsoft.com/office/drawing/2014/main" id="{1426042B-85FB-4AE4-929B-9D51F198DF9D}"/>
              </a:ext>
            </a:extLst>
          </p:cNvPr>
          <p:cNvSpPr txBox="1">
            <a:spLocks noChangeArrowheads="1"/>
          </p:cNvSpPr>
          <p:nvPr/>
        </p:nvSpPr>
        <p:spPr bwMode="auto">
          <a:xfrm>
            <a:off x="10355055" y="3332408"/>
            <a:ext cx="1301601" cy="3407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Until PD</a:t>
            </a:r>
          </a:p>
        </p:txBody>
      </p:sp>
      <p:sp>
        <p:nvSpPr>
          <p:cNvPr id="20493" name="Line 32">
            <a:extLst>
              <a:ext uri="{FF2B5EF4-FFF2-40B4-BE49-F238E27FC236}">
                <a16:creationId xmlns="" xmlns:a16="http://schemas.microsoft.com/office/drawing/2014/main" id="{60E1E584-705B-4376-990B-CEAF91451E0D}"/>
              </a:ext>
            </a:extLst>
          </p:cNvPr>
          <p:cNvSpPr>
            <a:spLocks noChangeShapeType="1"/>
          </p:cNvSpPr>
          <p:nvPr/>
        </p:nvSpPr>
        <p:spPr bwMode="auto">
          <a:xfrm>
            <a:off x="9819031" y="3470021"/>
            <a:ext cx="479425"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494" name="Line 33">
            <a:extLst>
              <a:ext uri="{FF2B5EF4-FFF2-40B4-BE49-F238E27FC236}">
                <a16:creationId xmlns="" xmlns:a16="http://schemas.microsoft.com/office/drawing/2014/main" id="{5C9F2226-A200-4132-9525-3EE0F543DF4E}"/>
              </a:ext>
            </a:extLst>
          </p:cNvPr>
          <p:cNvSpPr>
            <a:spLocks noChangeShapeType="1"/>
          </p:cNvSpPr>
          <p:nvPr/>
        </p:nvSpPr>
        <p:spPr bwMode="auto">
          <a:xfrm>
            <a:off x="3109665" y="3470021"/>
            <a:ext cx="849312"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 name="Rectangle 24">
            <a:extLst>
              <a:ext uri="{FF2B5EF4-FFF2-40B4-BE49-F238E27FC236}">
                <a16:creationId xmlns="" xmlns:a16="http://schemas.microsoft.com/office/drawing/2014/main" id="{AA49FA16-AAF2-4221-AF52-BB820FFEE9F5}"/>
              </a:ext>
            </a:extLst>
          </p:cNvPr>
          <p:cNvSpPr>
            <a:spLocks noChangeArrowheads="1"/>
          </p:cNvSpPr>
          <p:nvPr/>
        </p:nvSpPr>
        <p:spPr bwMode="auto">
          <a:xfrm>
            <a:off x="7835318" y="2295557"/>
            <a:ext cx="1891672" cy="73152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Durvalumab</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Q4W</a:t>
            </a:r>
          </a:p>
        </p:txBody>
      </p:sp>
      <p:sp>
        <p:nvSpPr>
          <p:cNvPr id="20" name="Rectangle 25">
            <a:extLst>
              <a:ext uri="{FF2B5EF4-FFF2-40B4-BE49-F238E27FC236}">
                <a16:creationId xmlns="" xmlns:a16="http://schemas.microsoft.com/office/drawing/2014/main" id="{E1E295AC-C480-460D-A229-11F1E7E2E539}"/>
              </a:ext>
            </a:extLst>
          </p:cNvPr>
          <p:cNvSpPr>
            <a:spLocks noChangeArrowheads="1"/>
          </p:cNvSpPr>
          <p:nvPr/>
        </p:nvSpPr>
        <p:spPr bwMode="auto">
          <a:xfrm>
            <a:off x="7835318" y="3913385"/>
            <a:ext cx="1902648" cy="731520"/>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Optional PCI</a:t>
            </a:r>
            <a:r>
              <a:rPr kumimoji="0" lang="en-US" sz="1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charset="0"/>
              </a:rPr>
              <a:t>†</a:t>
            </a:r>
            <a:endParaRPr kumimoji="0" 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 name="Rectangle 28">
            <a:extLst>
              <a:ext uri="{FF2B5EF4-FFF2-40B4-BE49-F238E27FC236}">
                <a16:creationId xmlns="" xmlns:a16="http://schemas.microsoft.com/office/drawing/2014/main" id="{A46D46F6-2A34-4356-B47F-835C6477A87F}"/>
              </a:ext>
            </a:extLst>
          </p:cNvPr>
          <p:cNvSpPr>
            <a:spLocks noChangeArrowheads="1"/>
          </p:cNvSpPr>
          <p:nvPr/>
        </p:nvSpPr>
        <p:spPr bwMode="auto">
          <a:xfrm>
            <a:off x="7835318" y="3104261"/>
            <a:ext cx="1902648" cy="731520"/>
          </a:xfrm>
          <a:prstGeom prst="rect">
            <a:avLst/>
          </a:prstGeom>
          <a:solidFill>
            <a:schemeClr val="accent6"/>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Durvalumab</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Q4W</a:t>
            </a:r>
          </a:p>
        </p:txBody>
      </p:sp>
      <p:sp>
        <p:nvSpPr>
          <p:cNvPr id="25" name="Line 32">
            <a:extLst>
              <a:ext uri="{FF2B5EF4-FFF2-40B4-BE49-F238E27FC236}">
                <a16:creationId xmlns="" xmlns:a16="http://schemas.microsoft.com/office/drawing/2014/main" id="{50E8180D-E041-4561-ABB7-3EE4FFF8069B}"/>
              </a:ext>
            </a:extLst>
          </p:cNvPr>
          <p:cNvSpPr>
            <a:spLocks noChangeShapeType="1"/>
          </p:cNvSpPr>
          <p:nvPr/>
        </p:nvSpPr>
        <p:spPr bwMode="auto">
          <a:xfrm flipV="1">
            <a:off x="7367172" y="2661317"/>
            <a:ext cx="365760"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 name="Line 32">
            <a:extLst>
              <a:ext uri="{FF2B5EF4-FFF2-40B4-BE49-F238E27FC236}">
                <a16:creationId xmlns="" xmlns:a16="http://schemas.microsoft.com/office/drawing/2014/main" id="{580ED2B5-1F45-4838-8052-AC6A26D53664}"/>
              </a:ext>
            </a:extLst>
          </p:cNvPr>
          <p:cNvSpPr>
            <a:spLocks noChangeShapeType="1"/>
          </p:cNvSpPr>
          <p:nvPr/>
        </p:nvSpPr>
        <p:spPr bwMode="auto">
          <a:xfrm flipV="1">
            <a:off x="7361798" y="3470021"/>
            <a:ext cx="365760"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 name="Line 32">
            <a:extLst>
              <a:ext uri="{FF2B5EF4-FFF2-40B4-BE49-F238E27FC236}">
                <a16:creationId xmlns="" xmlns:a16="http://schemas.microsoft.com/office/drawing/2014/main" id="{B6AF911C-34CE-4E80-8FD5-D08867362CFF}"/>
              </a:ext>
            </a:extLst>
          </p:cNvPr>
          <p:cNvSpPr>
            <a:spLocks noChangeShapeType="1"/>
          </p:cNvSpPr>
          <p:nvPr/>
        </p:nvSpPr>
        <p:spPr bwMode="auto">
          <a:xfrm flipV="1">
            <a:off x="7361799" y="4279145"/>
            <a:ext cx="365760"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1" name="Text Box 31">
            <a:extLst>
              <a:ext uri="{FF2B5EF4-FFF2-40B4-BE49-F238E27FC236}">
                <a16:creationId xmlns="" xmlns:a16="http://schemas.microsoft.com/office/drawing/2014/main" id="{95A209E3-C593-4C28-9632-6E9303143956}"/>
              </a:ext>
            </a:extLst>
          </p:cNvPr>
          <p:cNvSpPr txBox="1">
            <a:spLocks noChangeArrowheads="1"/>
          </p:cNvSpPr>
          <p:nvPr/>
        </p:nvSpPr>
        <p:spPr bwMode="auto">
          <a:xfrm>
            <a:off x="981706" y="1926149"/>
            <a:ext cx="4944515"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by planned carboplatin vs cisplatin</a:t>
            </a:r>
          </a:p>
        </p:txBody>
      </p:sp>
      <p:sp>
        <p:nvSpPr>
          <p:cNvPr id="32" name="Text Box 15">
            <a:extLst>
              <a:ext uri="{FF2B5EF4-FFF2-40B4-BE49-F238E27FC236}">
                <a16:creationId xmlns="" xmlns:a16="http://schemas.microsoft.com/office/drawing/2014/main" id="{CCDCCF38-9AF5-4246-8F30-8CDAC07B3205}"/>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ASCO 2020. Abstr 9002.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cxnSp>
        <p:nvCxnSpPr>
          <p:cNvPr id="6" name="Straight Arrow Connector 5">
            <a:extLst>
              <a:ext uri="{FF2B5EF4-FFF2-40B4-BE49-F238E27FC236}">
                <a16:creationId xmlns="" xmlns:a16="http://schemas.microsoft.com/office/drawing/2014/main" id="{CAD36DF2-966A-4C80-B2AA-543DF61A393A}"/>
              </a:ext>
            </a:extLst>
          </p:cNvPr>
          <p:cNvCxnSpPr/>
          <p:nvPr/>
        </p:nvCxnSpPr>
        <p:spPr bwMode="auto">
          <a:xfrm>
            <a:off x="3463779" y="2236107"/>
            <a:ext cx="0" cy="390458"/>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 xmlns:p14="http://schemas.microsoft.com/office/powerpoint/2010/main" val="4203666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 name="Group 402">
            <a:extLst>
              <a:ext uri="{FF2B5EF4-FFF2-40B4-BE49-F238E27FC236}">
                <a16:creationId xmlns="" xmlns:a16="http://schemas.microsoft.com/office/drawing/2014/main" id="{DE24D8DB-E447-4798-9E76-6852F536B848}"/>
              </a:ext>
            </a:extLst>
          </p:cNvPr>
          <p:cNvGrpSpPr/>
          <p:nvPr/>
        </p:nvGrpSpPr>
        <p:grpSpPr>
          <a:xfrm>
            <a:off x="1959769" y="1752740"/>
            <a:ext cx="6455569" cy="3193886"/>
            <a:chOff x="1959769" y="1752740"/>
            <a:chExt cx="6455569" cy="3193886"/>
          </a:xfrm>
        </p:grpSpPr>
        <p:cxnSp>
          <p:nvCxnSpPr>
            <p:cNvPr id="370" name="Straight Connector 369">
              <a:extLst>
                <a:ext uri="{FF2B5EF4-FFF2-40B4-BE49-F238E27FC236}">
                  <a16:creationId xmlns="" xmlns:a16="http://schemas.microsoft.com/office/drawing/2014/main" id="{BE524F47-7EAC-4052-BD40-5B176FF3F850}"/>
                </a:ext>
              </a:extLst>
            </p:cNvPr>
            <p:cNvCxnSpPr>
              <a:cxnSpLocks/>
            </p:cNvCxnSpPr>
            <p:nvPr/>
          </p:nvCxnSpPr>
          <p:spPr bwMode="auto">
            <a:xfrm>
              <a:off x="5518596" y="419338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1" name="Straight Connector 370">
              <a:extLst>
                <a:ext uri="{FF2B5EF4-FFF2-40B4-BE49-F238E27FC236}">
                  <a16:creationId xmlns="" xmlns:a16="http://schemas.microsoft.com/office/drawing/2014/main" id="{A0569ECF-F678-4346-8DB9-835E55C247C5}"/>
                </a:ext>
              </a:extLst>
            </p:cNvPr>
            <p:cNvCxnSpPr>
              <a:cxnSpLocks/>
            </p:cNvCxnSpPr>
            <p:nvPr/>
          </p:nvCxnSpPr>
          <p:spPr bwMode="auto">
            <a:xfrm>
              <a:off x="6406803" y="438864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2" name="Straight Connector 371">
              <a:extLst>
                <a:ext uri="{FF2B5EF4-FFF2-40B4-BE49-F238E27FC236}">
                  <a16:creationId xmlns="" xmlns:a16="http://schemas.microsoft.com/office/drawing/2014/main" id="{539B1E70-E699-49AC-858C-1D5973613A81}"/>
                </a:ext>
              </a:extLst>
            </p:cNvPr>
            <p:cNvCxnSpPr>
              <a:cxnSpLocks/>
            </p:cNvCxnSpPr>
            <p:nvPr/>
          </p:nvCxnSpPr>
          <p:spPr bwMode="auto">
            <a:xfrm>
              <a:off x="6466105" y="439896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3" name="Straight Connector 372">
              <a:extLst>
                <a:ext uri="{FF2B5EF4-FFF2-40B4-BE49-F238E27FC236}">
                  <a16:creationId xmlns="" xmlns:a16="http://schemas.microsoft.com/office/drawing/2014/main" id="{A5088CE5-54C9-4188-83A1-18AC45734BCC}"/>
                </a:ext>
              </a:extLst>
            </p:cNvPr>
            <p:cNvCxnSpPr>
              <a:cxnSpLocks/>
            </p:cNvCxnSpPr>
            <p:nvPr/>
          </p:nvCxnSpPr>
          <p:spPr bwMode="auto">
            <a:xfrm>
              <a:off x="6554098" y="444341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4" name="Straight Connector 373">
              <a:extLst>
                <a:ext uri="{FF2B5EF4-FFF2-40B4-BE49-F238E27FC236}">
                  <a16:creationId xmlns="" xmlns:a16="http://schemas.microsoft.com/office/drawing/2014/main" id="{E8F1EDF8-DD9F-43DE-8101-631F46D75760}"/>
                </a:ext>
              </a:extLst>
            </p:cNvPr>
            <p:cNvCxnSpPr>
              <a:cxnSpLocks/>
            </p:cNvCxnSpPr>
            <p:nvPr/>
          </p:nvCxnSpPr>
          <p:spPr bwMode="auto">
            <a:xfrm>
              <a:off x="6658874" y="447198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5" name="Straight Connector 374">
              <a:extLst>
                <a:ext uri="{FF2B5EF4-FFF2-40B4-BE49-F238E27FC236}">
                  <a16:creationId xmlns="" xmlns:a16="http://schemas.microsoft.com/office/drawing/2014/main" id="{FA020290-9E4F-415F-89EA-F6D2B5E2EE4B}"/>
                </a:ext>
              </a:extLst>
            </p:cNvPr>
            <p:cNvCxnSpPr>
              <a:cxnSpLocks/>
            </p:cNvCxnSpPr>
            <p:nvPr/>
          </p:nvCxnSpPr>
          <p:spPr bwMode="auto">
            <a:xfrm>
              <a:off x="6726447" y="447866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6" name="Straight Connector 375">
              <a:extLst>
                <a:ext uri="{FF2B5EF4-FFF2-40B4-BE49-F238E27FC236}">
                  <a16:creationId xmlns="" xmlns:a16="http://schemas.microsoft.com/office/drawing/2014/main" id="{BDB4533E-4120-4A7B-AA41-F63A9EA0388D}"/>
                </a:ext>
              </a:extLst>
            </p:cNvPr>
            <p:cNvCxnSpPr>
              <a:cxnSpLocks/>
            </p:cNvCxnSpPr>
            <p:nvPr/>
          </p:nvCxnSpPr>
          <p:spPr bwMode="auto">
            <a:xfrm>
              <a:off x="6758013" y="452675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7" name="Straight Connector 376">
              <a:extLst>
                <a:ext uri="{FF2B5EF4-FFF2-40B4-BE49-F238E27FC236}">
                  <a16:creationId xmlns="" xmlns:a16="http://schemas.microsoft.com/office/drawing/2014/main" id="{981F4F4B-C065-4245-ABEE-DD7A9D0B4423}"/>
                </a:ext>
              </a:extLst>
            </p:cNvPr>
            <p:cNvCxnSpPr>
              <a:cxnSpLocks/>
            </p:cNvCxnSpPr>
            <p:nvPr/>
          </p:nvCxnSpPr>
          <p:spPr bwMode="auto">
            <a:xfrm>
              <a:off x="6813655" y="452675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8" name="Straight Connector 377">
              <a:extLst>
                <a:ext uri="{FF2B5EF4-FFF2-40B4-BE49-F238E27FC236}">
                  <a16:creationId xmlns="" xmlns:a16="http://schemas.microsoft.com/office/drawing/2014/main" id="{D8CEE2C1-B6F6-42DB-A861-7DC7534FA5DE}"/>
                </a:ext>
              </a:extLst>
            </p:cNvPr>
            <p:cNvCxnSpPr>
              <a:cxnSpLocks/>
            </p:cNvCxnSpPr>
            <p:nvPr/>
          </p:nvCxnSpPr>
          <p:spPr bwMode="auto">
            <a:xfrm>
              <a:off x="6861813" y="454615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79" name="Straight Connector 378">
              <a:extLst>
                <a:ext uri="{FF2B5EF4-FFF2-40B4-BE49-F238E27FC236}">
                  <a16:creationId xmlns="" xmlns:a16="http://schemas.microsoft.com/office/drawing/2014/main" id="{5EAF260F-0722-43B7-AC7B-FEB8453C3A3C}"/>
                </a:ext>
              </a:extLst>
            </p:cNvPr>
            <p:cNvCxnSpPr>
              <a:cxnSpLocks/>
            </p:cNvCxnSpPr>
            <p:nvPr/>
          </p:nvCxnSpPr>
          <p:spPr bwMode="auto">
            <a:xfrm>
              <a:off x="6993757" y="456908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0" name="Straight Connector 379">
              <a:extLst>
                <a:ext uri="{FF2B5EF4-FFF2-40B4-BE49-F238E27FC236}">
                  <a16:creationId xmlns="" xmlns:a16="http://schemas.microsoft.com/office/drawing/2014/main" id="{7B5047CD-AA6E-4D88-869C-CC63EDCAB152}"/>
                </a:ext>
              </a:extLst>
            </p:cNvPr>
            <p:cNvCxnSpPr>
              <a:cxnSpLocks/>
            </p:cNvCxnSpPr>
            <p:nvPr/>
          </p:nvCxnSpPr>
          <p:spPr bwMode="auto">
            <a:xfrm>
              <a:off x="7017544" y="456908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1" name="Straight Connector 380">
              <a:extLst>
                <a:ext uri="{FF2B5EF4-FFF2-40B4-BE49-F238E27FC236}">
                  <a16:creationId xmlns="" xmlns:a16="http://schemas.microsoft.com/office/drawing/2014/main" id="{DCF23D0C-6B35-4F55-AF44-E9642C1739C4}"/>
                </a:ext>
              </a:extLst>
            </p:cNvPr>
            <p:cNvCxnSpPr>
              <a:cxnSpLocks/>
            </p:cNvCxnSpPr>
            <p:nvPr/>
          </p:nvCxnSpPr>
          <p:spPr bwMode="auto">
            <a:xfrm>
              <a:off x="7108056" y="462332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2" name="Straight Connector 381">
              <a:extLst>
                <a:ext uri="{FF2B5EF4-FFF2-40B4-BE49-F238E27FC236}">
                  <a16:creationId xmlns="" xmlns:a16="http://schemas.microsoft.com/office/drawing/2014/main" id="{7AE8EBC6-EFB7-4220-9E54-9F18915BCD28}"/>
                </a:ext>
              </a:extLst>
            </p:cNvPr>
            <p:cNvCxnSpPr>
              <a:cxnSpLocks/>
            </p:cNvCxnSpPr>
            <p:nvPr/>
          </p:nvCxnSpPr>
          <p:spPr bwMode="auto">
            <a:xfrm>
              <a:off x="7232478" y="462332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3" name="Straight Connector 382">
              <a:extLst>
                <a:ext uri="{FF2B5EF4-FFF2-40B4-BE49-F238E27FC236}">
                  <a16:creationId xmlns="" xmlns:a16="http://schemas.microsoft.com/office/drawing/2014/main" id="{3E8C4141-0415-4478-AFBC-1F740378DD67}"/>
                </a:ext>
              </a:extLst>
            </p:cNvPr>
            <p:cNvCxnSpPr>
              <a:cxnSpLocks/>
            </p:cNvCxnSpPr>
            <p:nvPr/>
          </p:nvCxnSpPr>
          <p:spPr bwMode="auto">
            <a:xfrm>
              <a:off x="7371211" y="462332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4" name="Straight Connector 383">
              <a:extLst>
                <a:ext uri="{FF2B5EF4-FFF2-40B4-BE49-F238E27FC236}">
                  <a16:creationId xmlns="" xmlns:a16="http://schemas.microsoft.com/office/drawing/2014/main" id="{4BC97583-A7FC-487A-B80D-8C903B89CCD4}"/>
                </a:ext>
              </a:extLst>
            </p:cNvPr>
            <p:cNvCxnSpPr>
              <a:cxnSpLocks/>
            </p:cNvCxnSpPr>
            <p:nvPr/>
          </p:nvCxnSpPr>
          <p:spPr bwMode="auto">
            <a:xfrm>
              <a:off x="7512506" y="470982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5" name="Straight Connector 384">
              <a:extLst>
                <a:ext uri="{FF2B5EF4-FFF2-40B4-BE49-F238E27FC236}">
                  <a16:creationId xmlns="" xmlns:a16="http://schemas.microsoft.com/office/drawing/2014/main" id="{A1096887-3677-4523-9380-10129ED16072}"/>
                </a:ext>
              </a:extLst>
            </p:cNvPr>
            <p:cNvCxnSpPr>
              <a:cxnSpLocks/>
            </p:cNvCxnSpPr>
            <p:nvPr/>
          </p:nvCxnSpPr>
          <p:spPr bwMode="auto">
            <a:xfrm>
              <a:off x="7577759" y="472040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6" name="Straight Connector 385">
              <a:extLst>
                <a:ext uri="{FF2B5EF4-FFF2-40B4-BE49-F238E27FC236}">
                  <a16:creationId xmlns="" xmlns:a16="http://schemas.microsoft.com/office/drawing/2014/main" id="{41CF94EA-F8F9-49DE-A71D-95C9D25EE93A}"/>
                </a:ext>
              </a:extLst>
            </p:cNvPr>
            <p:cNvCxnSpPr>
              <a:cxnSpLocks/>
            </p:cNvCxnSpPr>
            <p:nvPr/>
          </p:nvCxnSpPr>
          <p:spPr bwMode="auto">
            <a:xfrm>
              <a:off x="7650618" y="472040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7" name="Straight Connector 386">
              <a:extLst>
                <a:ext uri="{FF2B5EF4-FFF2-40B4-BE49-F238E27FC236}">
                  <a16:creationId xmlns="" xmlns:a16="http://schemas.microsoft.com/office/drawing/2014/main" id="{F61BC90C-E4AC-4031-94EB-D224F7865924}"/>
                </a:ext>
              </a:extLst>
            </p:cNvPr>
            <p:cNvCxnSpPr>
              <a:cxnSpLocks/>
            </p:cNvCxnSpPr>
            <p:nvPr/>
          </p:nvCxnSpPr>
          <p:spPr bwMode="auto">
            <a:xfrm>
              <a:off x="7719675" y="476458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8" name="Straight Connector 387">
              <a:extLst>
                <a:ext uri="{FF2B5EF4-FFF2-40B4-BE49-F238E27FC236}">
                  <a16:creationId xmlns="" xmlns:a16="http://schemas.microsoft.com/office/drawing/2014/main" id="{72DA966D-F482-45C4-8B71-30E18F281380}"/>
                </a:ext>
              </a:extLst>
            </p:cNvPr>
            <p:cNvCxnSpPr>
              <a:cxnSpLocks/>
            </p:cNvCxnSpPr>
            <p:nvPr/>
          </p:nvCxnSpPr>
          <p:spPr bwMode="auto">
            <a:xfrm>
              <a:off x="7741106" y="478708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89" name="Straight Connector 388">
              <a:extLst>
                <a:ext uri="{FF2B5EF4-FFF2-40B4-BE49-F238E27FC236}">
                  <a16:creationId xmlns="" xmlns:a16="http://schemas.microsoft.com/office/drawing/2014/main" id="{0C168302-D01B-4432-9D2E-A5CDC1FB3430}"/>
                </a:ext>
              </a:extLst>
            </p:cNvPr>
            <p:cNvCxnSpPr>
              <a:cxnSpLocks/>
            </p:cNvCxnSpPr>
            <p:nvPr/>
          </p:nvCxnSpPr>
          <p:spPr bwMode="auto">
            <a:xfrm>
              <a:off x="7766496" y="478708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0" name="Straight Connector 389">
              <a:extLst>
                <a:ext uri="{FF2B5EF4-FFF2-40B4-BE49-F238E27FC236}">
                  <a16:creationId xmlns="" xmlns:a16="http://schemas.microsoft.com/office/drawing/2014/main" id="{A0AEEC38-D7C5-47D7-ADA6-E97C0D3A9B0D}"/>
                </a:ext>
              </a:extLst>
            </p:cNvPr>
            <p:cNvCxnSpPr>
              <a:cxnSpLocks/>
            </p:cNvCxnSpPr>
            <p:nvPr/>
          </p:nvCxnSpPr>
          <p:spPr bwMode="auto">
            <a:xfrm>
              <a:off x="7816458" y="478708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1" name="Straight Connector 390">
              <a:extLst>
                <a:ext uri="{FF2B5EF4-FFF2-40B4-BE49-F238E27FC236}">
                  <a16:creationId xmlns="" xmlns:a16="http://schemas.microsoft.com/office/drawing/2014/main" id="{2A78D36D-CC04-4683-A2C1-937AE3E06324}"/>
                </a:ext>
              </a:extLst>
            </p:cNvPr>
            <p:cNvCxnSpPr>
              <a:cxnSpLocks/>
            </p:cNvCxnSpPr>
            <p:nvPr/>
          </p:nvCxnSpPr>
          <p:spPr bwMode="auto">
            <a:xfrm>
              <a:off x="7945046" y="482994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2" name="Straight Connector 391">
              <a:extLst>
                <a:ext uri="{FF2B5EF4-FFF2-40B4-BE49-F238E27FC236}">
                  <a16:creationId xmlns="" xmlns:a16="http://schemas.microsoft.com/office/drawing/2014/main" id="{247D9350-7371-420A-B9AA-D378C76A3E69}"/>
                </a:ext>
              </a:extLst>
            </p:cNvPr>
            <p:cNvCxnSpPr>
              <a:cxnSpLocks/>
            </p:cNvCxnSpPr>
            <p:nvPr/>
          </p:nvCxnSpPr>
          <p:spPr bwMode="auto">
            <a:xfrm>
              <a:off x="8415338" y="482994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3" name="Straight Connector 392">
              <a:extLst>
                <a:ext uri="{FF2B5EF4-FFF2-40B4-BE49-F238E27FC236}">
                  <a16:creationId xmlns="" xmlns:a16="http://schemas.microsoft.com/office/drawing/2014/main" id="{67BC847F-D126-4DC3-A3CF-8D05195EAAFF}"/>
                </a:ext>
              </a:extLst>
            </p:cNvPr>
            <p:cNvCxnSpPr>
              <a:cxnSpLocks/>
            </p:cNvCxnSpPr>
            <p:nvPr/>
          </p:nvCxnSpPr>
          <p:spPr bwMode="auto">
            <a:xfrm>
              <a:off x="7970044" y="483309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4" name="Straight Connector 393">
              <a:extLst>
                <a:ext uri="{FF2B5EF4-FFF2-40B4-BE49-F238E27FC236}">
                  <a16:creationId xmlns="" xmlns:a16="http://schemas.microsoft.com/office/drawing/2014/main" id="{47E2C502-B345-4B02-BFE0-BB1832E36475}"/>
                </a:ext>
              </a:extLst>
            </p:cNvPr>
            <p:cNvCxnSpPr>
              <a:cxnSpLocks/>
            </p:cNvCxnSpPr>
            <p:nvPr/>
          </p:nvCxnSpPr>
          <p:spPr bwMode="auto">
            <a:xfrm>
              <a:off x="8011764" y="483071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5" name="Straight Connector 394">
              <a:extLst>
                <a:ext uri="{FF2B5EF4-FFF2-40B4-BE49-F238E27FC236}">
                  <a16:creationId xmlns="" xmlns:a16="http://schemas.microsoft.com/office/drawing/2014/main" id="{9AE8853E-E220-43FB-82B6-90DCE354F42F}"/>
                </a:ext>
              </a:extLst>
            </p:cNvPr>
            <p:cNvCxnSpPr>
              <a:cxnSpLocks/>
            </p:cNvCxnSpPr>
            <p:nvPr/>
          </p:nvCxnSpPr>
          <p:spPr bwMode="auto">
            <a:xfrm>
              <a:off x="8037958" y="482994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6" name="Straight Connector 395">
              <a:extLst>
                <a:ext uri="{FF2B5EF4-FFF2-40B4-BE49-F238E27FC236}">
                  <a16:creationId xmlns="" xmlns:a16="http://schemas.microsoft.com/office/drawing/2014/main" id="{3ECA4FB4-B92C-4C28-937E-53F62E4E76F3}"/>
                </a:ext>
              </a:extLst>
            </p:cNvPr>
            <p:cNvCxnSpPr>
              <a:cxnSpLocks/>
            </p:cNvCxnSpPr>
            <p:nvPr/>
          </p:nvCxnSpPr>
          <p:spPr bwMode="auto">
            <a:xfrm>
              <a:off x="8372571" y="483708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7" name="Straight Connector 396">
              <a:extLst>
                <a:ext uri="{FF2B5EF4-FFF2-40B4-BE49-F238E27FC236}">
                  <a16:creationId xmlns="" xmlns:a16="http://schemas.microsoft.com/office/drawing/2014/main" id="{6A16C04A-4699-4482-BA6F-F781462F45AD}"/>
                </a:ext>
              </a:extLst>
            </p:cNvPr>
            <p:cNvCxnSpPr>
              <a:cxnSpLocks/>
            </p:cNvCxnSpPr>
            <p:nvPr/>
          </p:nvCxnSpPr>
          <p:spPr bwMode="auto">
            <a:xfrm>
              <a:off x="8204645" y="483547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8" name="Straight Connector 397">
              <a:extLst>
                <a:ext uri="{FF2B5EF4-FFF2-40B4-BE49-F238E27FC236}">
                  <a16:creationId xmlns="" xmlns:a16="http://schemas.microsoft.com/office/drawing/2014/main" id="{7498F2E0-6A5E-4035-B144-9907FCEF733B}"/>
                </a:ext>
              </a:extLst>
            </p:cNvPr>
            <p:cNvCxnSpPr>
              <a:cxnSpLocks/>
            </p:cNvCxnSpPr>
            <p:nvPr/>
          </p:nvCxnSpPr>
          <p:spPr bwMode="auto">
            <a:xfrm>
              <a:off x="4716987" y="386549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399" name="Straight Connector 398">
              <a:extLst>
                <a:ext uri="{FF2B5EF4-FFF2-40B4-BE49-F238E27FC236}">
                  <a16:creationId xmlns="" xmlns:a16="http://schemas.microsoft.com/office/drawing/2014/main" id="{83A88E80-06F6-4EDB-A12F-ADEBD520C04B}"/>
                </a:ext>
              </a:extLst>
            </p:cNvPr>
            <p:cNvCxnSpPr>
              <a:cxnSpLocks/>
            </p:cNvCxnSpPr>
            <p:nvPr/>
          </p:nvCxnSpPr>
          <p:spPr bwMode="auto">
            <a:xfrm>
              <a:off x="2743200" y="207645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400" name="Straight Connector 399">
              <a:extLst>
                <a:ext uri="{FF2B5EF4-FFF2-40B4-BE49-F238E27FC236}">
                  <a16:creationId xmlns="" xmlns:a16="http://schemas.microsoft.com/office/drawing/2014/main" id="{FE3A1C0D-3426-4075-AC0F-F82DC8A66E0C}"/>
                </a:ext>
              </a:extLst>
            </p:cNvPr>
            <p:cNvCxnSpPr>
              <a:cxnSpLocks/>
            </p:cNvCxnSpPr>
            <p:nvPr/>
          </p:nvCxnSpPr>
          <p:spPr bwMode="auto">
            <a:xfrm>
              <a:off x="2658551" y="207228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401" name="Straight Connector 400">
              <a:extLst>
                <a:ext uri="{FF2B5EF4-FFF2-40B4-BE49-F238E27FC236}">
                  <a16:creationId xmlns="" xmlns:a16="http://schemas.microsoft.com/office/drawing/2014/main" id="{18083486-DE66-4E65-B45B-665A37D9D5D2}"/>
                </a:ext>
              </a:extLst>
            </p:cNvPr>
            <p:cNvCxnSpPr>
              <a:cxnSpLocks/>
            </p:cNvCxnSpPr>
            <p:nvPr/>
          </p:nvCxnSpPr>
          <p:spPr bwMode="auto">
            <a:xfrm>
              <a:off x="1959769" y="175274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402" name="Straight Connector 401">
              <a:extLst>
                <a:ext uri="{FF2B5EF4-FFF2-40B4-BE49-F238E27FC236}">
                  <a16:creationId xmlns="" xmlns:a16="http://schemas.microsoft.com/office/drawing/2014/main" id="{9E637096-EBEB-45E5-935A-37D2C1202361}"/>
                </a:ext>
              </a:extLst>
            </p:cNvPr>
            <p:cNvCxnSpPr>
              <a:cxnSpLocks/>
            </p:cNvCxnSpPr>
            <p:nvPr/>
          </p:nvCxnSpPr>
          <p:spPr bwMode="auto">
            <a:xfrm>
              <a:off x="2131219" y="1807509"/>
              <a:ext cx="0" cy="109538"/>
            </a:xfrm>
            <a:prstGeom prst="line">
              <a:avLst/>
            </a:prstGeom>
            <a:noFill/>
            <a:ln w="19050" cap="flat" cmpd="sng" algn="ctr">
              <a:solidFill>
                <a:schemeClr val="accent3"/>
              </a:solidFill>
              <a:prstDash val="solid"/>
              <a:round/>
              <a:headEnd type="none" w="med" len="med"/>
              <a:tailEnd type="none" w="med" len="med"/>
            </a:ln>
            <a:effectLst/>
          </p:spPr>
        </p:cxnSp>
      </p:grpSp>
      <p:grpSp>
        <p:nvGrpSpPr>
          <p:cNvPr id="320" name="Group 319">
            <a:extLst>
              <a:ext uri="{FF2B5EF4-FFF2-40B4-BE49-F238E27FC236}">
                <a16:creationId xmlns="" xmlns:a16="http://schemas.microsoft.com/office/drawing/2014/main" id="{A7F49563-2ED4-449D-976F-90A104404BFF}"/>
              </a:ext>
            </a:extLst>
          </p:cNvPr>
          <p:cNvGrpSpPr/>
          <p:nvPr/>
        </p:nvGrpSpPr>
        <p:grpSpPr>
          <a:xfrm>
            <a:off x="1959769" y="1809750"/>
            <a:ext cx="6455569" cy="3074194"/>
            <a:chOff x="1959769" y="1809750"/>
            <a:chExt cx="6455569" cy="3074194"/>
          </a:xfrm>
        </p:grpSpPr>
        <p:sp>
          <p:nvSpPr>
            <p:cNvPr id="315" name="Freeform: Shape 314">
              <a:extLst>
                <a:ext uri="{FF2B5EF4-FFF2-40B4-BE49-F238E27FC236}">
                  <a16:creationId xmlns="" xmlns:a16="http://schemas.microsoft.com/office/drawing/2014/main" id="{ABFDBBC3-6C39-4490-B479-961CEBC48352}"/>
                </a:ext>
              </a:extLst>
            </p:cNvPr>
            <p:cNvSpPr/>
            <p:nvPr/>
          </p:nvSpPr>
          <p:spPr bwMode="auto">
            <a:xfrm>
              <a:off x="4419600" y="3776663"/>
              <a:ext cx="3995738" cy="1107281"/>
            </a:xfrm>
            <a:custGeom>
              <a:avLst/>
              <a:gdLst>
                <a:gd name="connsiteX0" fmla="*/ 3995738 w 3995738"/>
                <a:gd name="connsiteY0" fmla="*/ 1107281 h 1107281"/>
                <a:gd name="connsiteX1" fmla="*/ 3436144 w 3995738"/>
                <a:gd name="connsiteY1" fmla="*/ 1107281 h 1107281"/>
                <a:gd name="connsiteX2" fmla="*/ 3436144 w 3995738"/>
                <a:gd name="connsiteY2" fmla="*/ 1076325 h 1107281"/>
                <a:gd name="connsiteX3" fmla="*/ 3317081 w 3995738"/>
                <a:gd name="connsiteY3" fmla="*/ 1076325 h 1107281"/>
                <a:gd name="connsiteX4" fmla="*/ 3317081 w 3995738"/>
                <a:gd name="connsiteY4" fmla="*/ 1045368 h 1107281"/>
                <a:gd name="connsiteX5" fmla="*/ 3286125 w 3995738"/>
                <a:gd name="connsiteY5" fmla="*/ 1045368 h 1107281"/>
                <a:gd name="connsiteX6" fmla="*/ 3286125 w 3995738"/>
                <a:gd name="connsiteY6" fmla="*/ 1016793 h 1107281"/>
                <a:gd name="connsiteX7" fmla="*/ 3248025 w 3995738"/>
                <a:gd name="connsiteY7" fmla="*/ 1016793 h 1107281"/>
                <a:gd name="connsiteX8" fmla="*/ 3248025 w 3995738"/>
                <a:gd name="connsiteY8" fmla="*/ 1016793 h 1107281"/>
                <a:gd name="connsiteX9" fmla="*/ 3248025 w 3995738"/>
                <a:gd name="connsiteY9" fmla="*/ 985837 h 1107281"/>
                <a:gd name="connsiteX10" fmla="*/ 3119438 w 3995738"/>
                <a:gd name="connsiteY10" fmla="*/ 985837 h 1107281"/>
                <a:gd name="connsiteX11" fmla="*/ 3119438 w 3995738"/>
                <a:gd name="connsiteY11" fmla="*/ 966787 h 1107281"/>
                <a:gd name="connsiteX12" fmla="*/ 3071813 w 3995738"/>
                <a:gd name="connsiteY12" fmla="*/ 966787 h 1107281"/>
                <a:gd name="connsiteX13" fmla="*/ 3071813 w 3995738"/>
                <a:gd name="connsiteY13" fmla="*/ 919162 h 1107281"/>
                <a:gd name="connsiteX14" fmla="*/ 3005138 w 3995738"/>
                <a:gd name="connsiteY14" fmla="*/ 919162 h 1107281"/>
                <a:gd name="connsiteX15" fmla="*/ 3005138 w 3995738"/>
                <a:gd name="connsiteY15" fmla="*/ 892968 h 1107281"/>
                <a:gd name="connsiteX16" fmla="*/ 2662238 w 3995738"/>
                <a:gd name="connsiteY16" fmla="*/ 892968 h 1107281"/>
                <a:gd name="connsiteX17" fmla="*/ 2662238 w 3995738"/>
                <a:gd name="connsiteY17" fmla="*/ 864393 h 1107281"/>
                <a:gd name="connsiteX18" fmla="*/ 2624138 w 3995738"/>
                <a:gd name="connsiteY18" fmla="*/ 864393 h 1107281"/>
                <a:gd name="connsiteX19" fmla="*/ 2624138 w 3995738"/>
                <a:gd name="connsiteY19" fmla="*/ 840581 h 1107281"/>
                <a:gd name="connsiteX20" fmla="*/ 2471738 w 3995738"/>
                <a:gd name="connsiteY20" fmla="*/ 840581 h 1107281"/>
                <a:gd name="connsiteX21" fmla="*/ 2471738 w 3995738"/>
                <a:gd name="connsiteY21" fmla="*/ 840581 h 1107281"/>
                <a:gd name="connsiteX22" fmla="*/ 2395538 w 3995738"/>
                <a:gd name="connsiteY22" fmla="*/ 840581 h 1107281"/>
                <a:gd name="connsiteX23" fmla="*/ 2395538 w 3995738"/>
                <a:gd name="connsiteY23" fmla="*/ 804862 h 1107281"/>
                <a:gd name="connsiteX24" fmla="*/ 2336006 w 3995738"/>
                <a:gd name="connsiteY24" fmla="*/ 804862 h 1107281"/>
                <a:gd name="connsiteX25" fmla="*/ 2336006 w 3995738"/>
                <a:gd name="connsiteY25" fmla="*/ 783431 h 1107281"/>
                <a:gd name="connsiteX26" fmla="*/ 2295525 w 3995738"/>
                <a:gd name="connsiteY26" fmla="*/ 783431 h 1107281"/>
                <a:gd name="connsiteX27" fmla="*/ 2295525 w 3995738"/>
                <a:gd name="connsiteY27" fmla="*/ 762000 h 1107281"/>
                <a:gd name="connsiteX28" fmla="*/ 2247900 w 3995738"/>
                <a:gd name="connsiteY28" fmla="*/ 762000 h 1107281"/>
                <a:gd name="connsiteX29" fmla="*/ 2247900 w 3995738"/>
                <a:gd name="connsiteY29" fmla="*/ 740568 h 1107281"/>
                <a:gd name="connsiteX30" fmla="*/ 2169319 w 3995738"/>
                <a:gd name="connsiteY30" fmla="*/ 740568 h 1107281"/>
                <a:gd name="connsiteX31" fmla="*/ 2169319 w 3995738"/>
                <a:gd name="connsiteY31" fmla="*/ 716756 h 1107281"/>
                <a:gd name="connsiteX32" fmla="*/ 2076450 w 3995738"/>
                <a:gd name="connsiteY32" fmla="*/ 716756 h 1107281"/>
                <a:gd name="connsiteX33" fmla="*/ 2076450 w 3995738"/>
                <a:gd name="connsiteY33" fmla="*/ 681037 h 1107281"/>
                <a:gd name="connsiteX34" fmla="*/ 2021681 w 3995738"/>
                <a:gd name="connsiteY34" fmla="*/ 681037 h 1107281"/>
                <a:gd name="connsiteX35" fmla="*/ 2009775 w 3995738"/>
                <a:gd name="connsiteY35" fmla="*/ 669131 h 1107281"/>
                <a:gd name="connsiteX36" fmla="*/ 1905000 w 3995738"/>
                <a:gd name="connsiteY36" fmla="*/ 669131 h 1107281"/>
                <a:gd name="connsiteX37" fmla="*/ 1905000 w 3995738"/>
                <a:gd name="connsiteY37" fmla="*/ 650081 h 1107281"/>
                <a:gd name="connsiteX38" fmla="*/ 1854994 w 3995738"/>
                <a:gd name="connsiteY38" fmla="*/ 650081 h 1107281"/>
                <a:gd name="connsiteX39" fmla="*/ 1854994 w 3995738"/>
                <a:gd name="connsiteY39" fmla="*/ 626268 h 1107281"/>
                <a:gd name="connsiteX40" fmla="*/ 1745456 w 3995738"/>
                <a:gd name="connsiteY40" fmla="*/ 626268 h 1107281"/>
                <a:gd name="connsiteX41" fmla="*/ 1745456 w 3995738"/>
                <a:gd name="connsiteY41" fmla="*/ 626268 h 1107281"/>
                <a:gd name="connsiteX42" fmla="*/ 1733550 w 3995738"/>
                <a:gd name="connsiteY42" fmla="*/ 614362 h 1107281"/>
                <a:gd name="connsiteX43" fmla="*/ 1633538 w 3995738"/>
                <a:gd name="connsiteY43" fmla="*/ 614362 h 1107281"/>
                <a:gd name="connsiteX44" fmla="*/ 1633538 w 3995738"/>
                <a:gd name="connsiteY44" fmla="*/ 583406 h 1107281"/>
                <a:gd name="connsiteX45" fmla="*/ 1509713 w 3995738"/>
                <a:gd name="connsiteY45" fmla="*/ 583406 h 1107281"/>
                <a:gd name="connsiteX46" fmla="*/ 1509713 w 3995738"/>
                <a:gd name="connsiteY46" fmla="*/ 566737 h 1107281"/>
                <a:gd name="connsiteX47" fmla="*/ 1378744 w 3995738"/>
                <a:gd name="connsiteY47" fmla="*/ 566737 h 1107281"/>
                <a:gd name="connsiteX48" fmla="*/ 1378744 w 3995738"/>
                <a:gd name="connsiteY48" fmla="*/ 523875 h 1107281"/>
                <a:gd name="connsiteX49" fmla="*/ 1295400 w 3995738"/>
                <a:gd name="connsiteY49" fmla="*/ 523875 h 1107281"/>
                <a:gd name="connsiteX50" fmla="*/ 1295400 w 3995738"/>
                <a:gd name="connsiteY50" fmla="*/ 504825 h 1107281"/>
                <a:gd name="connsiteX51" fmla="*/ 1195388 w 3995738"/>
                <a:gd name="connsiteY51" fmla="*/ 504825 h 1107281"/>
                <a:gd name="connsiteX52" fmla="*/ 1195388 w 3995738"/>
                <a:gd name="connsiteY52" fmla="*/ 490537 h 1107281"/>
                <a:gd name="connsiteX53" fmla="*/ 1126331 w 3995738"/>
                <a:gd name="connsiteY53" fmla="*/ 490537 h 1107281"/>
                <a:gd name="connsiteX54" fmla="*/ 1126331 w 3995738"/>
                <a:gd name="connsiteY54" fmla="*/ 466725 h 1107281"/>
                <a:gd name="connsiteX55" fmla="*/ 1014413 w 3995738"/>
                <a:gd name="connsiteY55" fmla="*/ 466725 h 1107281"/>
                <a:gd name="connsiteX56" fmla="*/ 1014413 w 3995738"/>
                <a:gd name="connsiteY56" fmla="*/ 433387 h 1107281"/>
                <a:gd name="connsiteX57" fmla="*/ 945356 w 3995738"/>
                <a:gd name="connsiteY57" fmla="*/ 433387 h 1107281"/>
                <a:gd name="connsiteX58" fmla="*/ 945356 w 3995738"/>
                <a:gd name="connsiteY58" fmla="*/ 373856 h 1107281"/>
                <a:gd name="connsiteX59" fmla="*/ 812006 w 3995738"/>
                <a:gd name="connsiteY59" fmla="*/ 373856 h 1107281"/>
                <a:gd name="connsiteX60" fmla="*/ 812006 w 3995738"/>
                <a:gd name="connsiteY60" fmla="*/ 340518 h 1107281"/>
                <a:gd name="connsiteX61" fmla="*/ 726281 w 3995738"/>
                <a:gd name="connsiteY61" fmla="*/ 340518 h 1107281"/>
                <a:gd name="connsiteX62" fmla="*/ 726281 w 3995738"/>
                <a:gd name="connsiteY62" fmla="*/ 309562 h 1107281"/>
                <a:gd name="connsiteX63" fmla="*/ 578644 w 3995738"/>
                <a:gd name="connsiteY63" fmla="*/ 309562 h 1107281"/>
                <a:gd name="connsiteX64" fmla="*/ 578644 w 3995738"/>
                <a:gd name="connsiteY64" fmla="*/ 264318 h 1107281"/>
                <a:gd name="connsiteX65" fmla="*/ 485775 w 3995738"/>
                <a:gd name="connsiteY65" fmla="*/ 264318 h 1107281"/>
                <a:gd name="connsiteX66" fmla="*/ 485775 w 3995738"/>
                <a:gd name="connsiteY66" fmla="*/ 211931 h 1107281"/>
                <a:gd name="connsiteX67" fmla="*/ 359569 w 3995738"/>
                <a:gd name="connsiteY67" fmla="*/ 211931 h 1107281"/>
                <a:gd name="connsiteX68" fmla="*/ 359569 w 3995738"/>
                <a:gd name="connsiteY68" fmla="*/ 145256 h 1107281"/>
                <a:gd name="connsiteX69" fmla="*/ 266700 w 3995738"/>
                <a:gd name="connsiteY69" fmla="*/ 145256 h 1107281"/>
                <a:gd name="connsiteX70" fmla="*/ 266700 w 3995738"/>
                <a:gd name="connsiteY70" fmla="*/ 97631 h 1107281"/>
                <a:gd name="connsiteX71" fmla="*/ 200025 w 3995738"/>
                <a:gd name="connsiteY71" fmla="*/ 97631 h 1107281"/>
                <a:gd name="connsiteX72" fmla="*/ 200025 w 3995738"/>
                <a:gd name="connsiteY72" fmla="*/ 59531 h 1107281"/>
                <a:gd name="connsiteX73" fmla="*/ 85725 w 3995738"/>
                <a:gd name="connsiteY73" fmla="*/ 59531 h 1107281"/>
                <a:gd name="connsiteX74" fmla="*/ 85725 w 3995738"/>
                <a:gd name="connsiteY74" fmla="*/ 0 h 1107281"/>
                <a:gd name="connsiteX75" fmla="*/ 0 w 3995738"/>
                <a:gd name="connsiteY75" fmla="*/ 0 h 110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995738" h="1107281">
                  <a:moveTo>
                    <a:pt x="3995738" y="1107281"/>
                  </a:moveTo>
                  <a:lnTo>
                    <a:pt x="3436144" y="1107281"/>
                  </a:lnTo>
                  <a:lnTo>
                    <a:pt x="3436144" y="1076325"/>
                  </a:lnTo>
                  <a:lnTo>
                    <a:pt x="3317081" y="1076325"/>
                  </a:lnTo>
                  <a:lnTo>
                    <a:pt x="3317081" y="1045368"/>
                  </a:lnTo>
                  <a:lnTo>
                    <a:pt x="3286125" y="1045368"/>
                  </a:lnTo>
                  <a:lnTo>
                    <a:pt x="3286125" y="1016793"/>
                  </a:lnTo>
                  <a:lnTo>
                    <a:pt x="3248025" y="1016793"/>
                  </a:lnTo>
                  <a:lnTo>
                    <a:pt x="3248025" y="1016793"/>
                  </a:lnTo>
                  <a:lnTo>
                    <a:pt x="3248025" y="985837"/>
                  </a:lnTo>
                  <a:lnTo>
                    <a:pt x="3119438" y="985837"/>
                  </a:lnTo>
                  <a:lnTo>
                    <a:pt x="3119438" y="966787"/>
                  </a:lnTo>
                  <a:lnTo>
                    <a:pt x="3071813" y="966787"/>
                  </a:lnTo>
                  <a:lnTo>
                    <a:pt x="3071813" y="919162"/>
                  </a:lnTo>
                  <a:lnTo>
                    <a:pt x="3005138" y="919162"/>
                  </a:lnTo>
                  <a:lnTo>
                    <a:pt x="3005138" y="892968"/>
                  </a:lnTo>
                  <a:lnTo>
                    <a:pt x="2662238" y="892968"/>
                  </a:lnTo>
                  <a:lnTo>
                    <a:pt x="2662238" y="864393"/>
                  </a:lnTo>
                  <a:lnTo>
                    <a:pt x="2624138" y="864393"/>
                  </a:lnTo>
                  <a:lnTo>
                    <a:pt x="2624138" y="840581"/>
                  </a:lnTo>
                  <a:lnTo>
                    <a:pt x="2471738" y="840581"/>
                  </a:lnTo>
                  <a:lnTo>
                    <a:pt x="2471738" y="840581"/>
                  </a:lnTo>
                  <a:lnTo>
                    <a:pt x="2395538" y="840581"/>
                  </a:lnTo>
                  <a:lnTo>
                    <a:pt x="2395538" y="804862"/>
                  </a:lnTo>
                  <a:lnTo>
                    <a:pt x="2336006" y="804862"/>
                  </a:lnTo>
                  <a:lnTo>
                    <a:pt x="2336006" y="783431"/>
                  </a:lnTo>
                  <a:lnTo>
                    <a:pt x="2295525" y="783431"/>
                  </a:lnTo>
                  <a:lnTo>
                    <a:pt x="2295525" y="762000"/>
                  </a:lnTo>
                  <a:lnTo>
                    <a:pt x="2247900" y="762000"/>
                  </a:lnTo>
                  <a:lnTo>
                    <a:pt x="2247900" y="740568"/>
                  </a:lnTo>
                  <a:lnTo>
                    <a:pt x="2169319" y="740568"/>
                  </a:lnTo>
                  <a:lnTo>
                    <a:pt x="2169319" y="716756"/>
                  </a:lnTo>
                  <a:lnTo>
                    <a:pt x="2076450" y="716756"/>
                  </a:lnTo>
                  <a:lnTo>
                    <a:pt x="2076450" y="681037"/>
                  </a:lnTo>
                  <a:lnTo>
                    <a:pt x="2021681" y="681037"/>
                  </a:lnTo>
                  <a:lnTo>
                    <a:pt x="2009775" y="669131"/>
                  </a:lnTo>
                  <a:lnTo>
                    <a:pt x="1905000" y="669131"/>
                  </a:lnTo>
                  <a:lnTo>
                    <a:pt x="1905000" y="650081"/>
                  </a:lnTo>
                  <a:lnTo>
                    <a:pt x="1854994" y="650081"/>
                  </a:lnTo>
                  <a:lnTo>
                    <a:pt x="1854994" y="626268"/>
                  </a:lnTo>
                  <a:lnTo>
                    <a:pt x="1745456" y="626268"/>
                  </a:lnTo>
                  <a:lnTo>
                    <a:pt x="1745456" y="626268"/>
                  </a:lnTo>
                  <a:lnTo>
                    <a:pt x="1733550" y="614362"/>
                  </a:lnTo>
                  <a:lnTo>
                    <a:pt x="1633538" y="614362"/>
                  </a:lnTo>
                  <a:lnTo>
                    <a:pt x="1633538" y="583406"/>
                  </a:lnTo>
                  <a:lnTo>
                    <a:pt x="1509713" y="583406"/>
                  </a:lnTo>
                  <a:lnTo>
                    <a:pt x="1509713" y="566737"/>
                  </a:lnTo>
                  <a:lnTo>
                    <a:pt x="1378744" y="566737"/>
                  </a:lnTo>
                  <a:lnTo>
                    <a:pt x="1378744" y="523875"/>
                  </a:lnTo>
                  <a:lnTo>
                    <a:pt x="1295400" y="523875"/>
                  </a:lnTo>
                  <a:lnTo>
                    <a:pt x="1295400" y="504825"/>
                  </a:lnTo>
                  <a:lnTo>
                    <a:pt x="1195388" y="504825"/>
                  </a:lnTo>
                  <a:lnTo>
                    <a:pt x="1195388" y="490537"/>
                  </a:lnTo>
                  <a:lnTo>
                    <a:pt x="1126331" y="490537"/>
                  </a:lnTo>
                  <a:lnTo>
                    <a:pt x="1126331" y="466725"/>
                  </a:lnTo>
                  <a:lnTo>
                    <a:pt x="1014413" y="466725"/>
                  </a:lnTo>
                  <a:lnTo>
                    <a:pt x="1014413" y="433387"/>
                  </a:lnTo>
                  <a:lnTo>
                    <a:pt x="945356" y="433387"/>
                  </a:lnTo>
                  <a:lnTo>
                    <a:pt x="945356" y="373856"/>
                  </a:lnTo>
                  <a:lnTo>
                    <a:pt x="812006" y="373856"/>
                  </a:lnTo>
                  <a:lnTo>
                    <a:pt x="812006" y="340518"/>
                  </a:lnTo>
                  <a:lnTo>
                    <a:pt x="726281" y="340518"/>
                  </a:lnTo>
                  <a:lnTo>
                    <a:pt x="726281" y="309562"/>
                  </a:lnTo>
                  <a:lnTo>
                    <a:pt x="578644" y="309562"/>
                  </a:lnTo>
                  <a:lnTo>
                    <a:pt x="578644" y="264318"/>
                  </a:lnTo>
                  <a:lnTo>
                    <a:pt x="485775" y="264318"/>
                  </a:lnTo>
                  <a:lnTo>
                    <a:pt x="485775" y="211931"/>
                  </a:lnTo>
                  <a:lnTo>
                    <a:pt x="359569" y="211931"/>
                  </a:lnTo>
                  <a:lnTo>
                    <a:pt x="359569" y="145256"/>
                  </a:lnTo>
                  <a:lnTo>
                    <a:pt x="266700" y="145256"/>
                  </a:lnTo>
                  <a:lnTo>
                    <a:pt x="266700" y="97631"/>
                  </a:lnTo>
                  <a:lnTo>
                    <a:pt x="200025" y="97631"/>
                  </a:lnTo>
                  <a:lnTo>
                    <a:pt x="200025" y="59531"/>
                  </a:lnTo>
                  <a:lnTo>
                    <a:pt x="85725" y="59531"/>
                  </a:lnTo>
                  <a:lnTo>
                    <a:pt x="85725" y="0"/>
                  </a:lnTo>
                  <a:lnTo>
                    <a:pt x="0" y="0"/>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19" name="Group 318">
              <a:extLst>
                <a:ext uri="{FF2B5EF4-FFF2-40B4-BE49-F238E27FC236}">
                  <a16:creationId xmlns="" xmlns:a16="http://schemas.microsoft.com/office/drawing/2014/main" id="{E3F4CC93-37EC-477F-8D06-40C6CC9C4EA4}"/>
                </a:ext>
              </a:extLst>
            </p:cNvPr>
            <p:cNvGrpSpPr/>
            <p:nvPr/>
          </p:nvGrpSpPr>
          <p:grpSpPr>
            <a:xfrm>
              <a:off x="1959769" y="1809750"/>
              <a:ext cx="2457450" cy="1969294"/>
              <a:chOff x="1959769" y="1809750"/>
              <a:chExt cx="2457450" cy="1969294"/>
            </a:xfrm>
          </p:grpSpPr>
          <p:sp>
            <p:nvSpPr>
              <p:cNvPr id="316" name="Freeform: Shape 315">
                <a:extLst>
                  <a:ext uri="{FF2B5EF4-FFF2-40B4-BE49-F238E27FC236}">
                    <a16:creationId xmlns="" xmlns:a16="http://schemas.microsoft.com/office/drawing/2014/main" id="{8A662EDC-E07C-4416-978A-C1056C60D6EB}"/>
                  </a:ext>
                </a:extLst>
              </p:cNvPr>
              <p:cNvSpPr/>
              <p:nvPr/>
            </p:nvSpPr>
            <p:spPr bwMode="auto">
              <a:xfrm>
                <a:off x="2731294" y="2145506"/>
                <a:ext cx="1685925" cy="1633538"/>
              </a:xfrm>
              <a:custGeom>
                <a:avLst/>
                <a:gdLst>
                  <a:gd name="connsiteX0" fmla="*/ 1685925 w 1685925"/>
                  <a:gd name="connsiteY0" fmla="*/ 1633538 h 1633538"/>
                  <a:gd name="connsiteX1" fmla="*/ 1685925 w 1685925"/>
                  <a:gd name="connsiteY1" fmla="*/ 1595438 h 1633538"/>
                  <a:gd name="connsiteX2" fmla="*/ 1647825 w 1685925"/>
                  <a:gd name="connsiteY2" fmla="*/ 1595438 h 1633538"/>
                  <a:gd name="connsiteX3" fmla="*/ 1647825 w 1685925"/>
                  <a:gd name="connsiteY3" fmla="*/ 1533525 h 1633538"/>
                  <a:gd name="connsiteX4" fmla="*/ 1612106 w 1685925"/>
                  <a:gd name="connsiteY4" fmla="*/ 1533525 h 1633538"/>
                  <a:gd name="connsiteX5" fmla="*/ 1612106 w 1685925"/>
                  <a:gd name="connsiteY5" fmla="*/ 1490663 h 1633538"/>
                  <a:gd name="connsiteX6" fmla="*/ 1569244 w 1685925"/>
                  <a:gd name="connsiteY6" fmla="*/ 1490663 h 1633538"/>
                  <a:gd name="connsiteX7" fmla="*/ 1569244 w 1685925"/>
                  <a:gd name="connsiteY7" fmla="*/ 1404938 h 1633538"/>
                  <a:gd name="connsiteX8" fmla="*/ 1547812 w 1685925"/>
                  <a:gd name="connsiteY8" fmla="*/ 1404938 h 1633538"/>
                  <a:gd name="connsiteX9" fmla="*/ 1547812 w 1685925"/>
                  <a:gd name="connsiteY9" fmla="*/ 1373982 h 1633538"/>
                  <a:gd name="connsiteX10" fmla="*/ 1507331 w 1685925"/>
                  <a:gd name="connsiteY10" fmla="*/ 1373982 h 1633538"/>
                  <a:gd name="connsiteX11" fmla="*/ 1507331 w 1685925"/>
                  <a:gd name="connsiteY11" fmla="*/ 1319213 h 1633538"/>
                  <a:gd name="connsiteX12" fmla="*/ 1414462 w 1685925"/>
                  <a:gd name="connsiteY12" fmla="*/ 1319213 h 1633538"/>
                  <a:gd name="connsiteX13" fmla="*/ 1414462 w 1685925"/>
                  <a:gd name="connsiteY13" fmla="*/ 1262063 h 1633538"/>
                  <a:gd name="connsiteX14" fmla="*/ 1302544 w 1685925"/>
                  <a:gd name="connsiteY14" fmla="*/ 1262063 h 1633538"/>
                  <a:gd name="connsiteX15" fmla="*/ 1302544 w 1685925"/>
                  <a:gd name="connsiteY15" fmla="*/ 1216819 h 1633538"/>
                  <a:gd name="connsiteX16" fmla="*/ 1259681 w 1685925"/>
                  <a:gd name="connsiteY16" fmla="*/ 1216819 h 1633538"/>
                  <a:gd name="connsiteX17" fmla="*/ 1259681 w 1685925"/>
                  <a:gd name="connsiteY17" fmla="*/ 1152525 h 1633538"/>
                  <a:gd name="connsiteX18" fmla="*/ 1226344 w 1685925"/>
                  <a:gd name="connsiteY18" fmla="*/ 1152525 h 1633538"/>
                  <a:gd name="connsiteX19" fmla="*/ 1226344 w 1685925"/>
                  <a:gd name="connsiteY19" fmla="*/ 1095375 h 1633538"/>
                  <a:gd name="connsiteX20" fmla="*/ 1178719 w 1685925"/>
                  <a:gd name="connsiteY20" fmla="*/ 1095375 h 1633538"/>
                  <a:gd name="connsiteX21" fmla="*/ 1178719 w 1685925"/>
                  <a:gd name="connsiteY21" fmla="*/ 1071563 h 1633538"/>
                  <a:gd name="connsiteX22" fmla="*/ 1178719 w 1685925"/>
                  <a:gd name="connsiteY22" fmla="*/ 1026319 h 1633538"/>
                  <a:gd name="connsiteX23" fmla="*/ 1121569 w 1685925"/>
                  <a:gd name="connsiteY23" fmla="*/ 1026319 h 1633538"/>
                  <a:gd name="connsiteX24" fmla="*/ 1121569 w 1685925"/>
                  <a:gd name="connsiteY24" fmla="*/ 985838 h 1633538"/>
                  <a:gd name="connsiteX25" fmla="*/ 1076325 w 1685925"/>
                  <a:gd name="connsiteY25" fmla="*/ 985838 h 1633538"/>
                  <a:gd name="connsiteX26" fmla="*/ 1076325 w 1685925"/>
                  <a:gd name="connsiteY26" fmla="*/ 947738 h 1633538"/>
                  <a:gd name="connsiteX27" fmla="*/ 1019175 w 1685925"/>
                  <a:gd name="connsiteY27" fmla="*/ 947738 h 1633538"/>
                  <a:gd name="connsiteX28" fmla="*/ 1019175 w 1685925"/>
                  <a:gd name="connsiteY28" fmla="*/ 909638 h 1633538"/>
                  <a:gd name="connsiteX29" fmla="*/ 981075 w 1685925"/>
                  <a:gd name="connsiteY29" fmla="*/ 909638 h 1633538"/>
                  <a:gd name="connsiteX30" fmla="*/ 981075 w 1685925"/>
                  <a:gd name="connsiteY30" fmla="*/ 862013 h 1633538"/>
                  <a:gd name="connsiteX31" fmla="*/ 935831 w 1685925"/>
                  <a:gd name="connsiteY31" fmla="*/ 862013 h 1633538"/>
                  <a:gd name="connsiteX32" fmla="*/ 935831 w 1685925"/>
                  <a:gd name="connsiteY32" fmla="*/ 821532 h 1633538"/>
                  <a:gd name="connsiteX33" fmla="*/ 914399 w 1685925"/>
                  <a:gd name="connsiteY33" fmla="*/ 800100 h 1633538"/>
                  <a:gd name="connsiteX34" fmla="*/ 897731 w 1685925"/>
                  <a:gd name="connsiteY34" fmla="*/ 783432 h 1633538"/>
                  <a:gd name="connsiteX35" fmla="*/ 862012 w 1685925"/>
                  <a:gd name="connsiteY35" fmla="*/ 783432 h 1633538"/>
                  <a:gd name="connsiteX36" fmla="*/ 862012 w 1685925"/>
                  <a:gd name="connsiteY36" fmla="*/ 728663 h 1633538"/>
                  <a:gd name="connsiteX37" fmla="*/ 826294 w 1685925"/>
                  <a:gd name="connsiteY37" fmla="*/ 728663 h 1633538"/>
                  <a:gd name="connsiteX38" fmla="*/ 826294 w 1685925"/>
                  <a:gd name="connsiteY38" fmla="*/ 688182 h 1633538"/>
                  <a:gd name="connsiteX39" fmla="*/ 788194 w 1685925"/>
                  <a:gd name="connsiteY39" fmla="*/ 688182 h 1633538"/>
                  <a:gd name="connsiteX40" fmla="*/ 790575 w 1685925"/>
                  <a:gd name="connsiteY40" fmla="*/ 664369 h 1633538"/>
                  <a:gd name="connsiteX41" fmla="*/ 790575 w 1685925"/>
                  <a:gd name="connsiteY41" fmla="*/ 571500 h 1633538"/>
                  <a:gd name="connsiteX42" fmla="*/ 769144 w 1685925"/>
                  <a:gd name="connsiteY42" fmla="*/ 571500 h 1633538"/>
                  <a:gd name="connsiteX43" fmla="*/ 695325 w 1685925"/>
                  <a:gd name="connsiteY43" fmla="*/ 571500 h 1633538"/>
                  <a:gd name="connsiteX44" fmla="*/ 695325 w 1685925"/>
                  <a:gd name="connsiteY44" fmla="*/ 533400 h 1633538"/>
                  <a:gd name="connsiteX45" fmla="*/ 657225 w 1685925"/>
                  <a:gd name="connsiteY45" fmla="*/ 533400 h 1633538"/>
                  <a:gd name="connsiteX46" fmla="*/ 657225 w 1685925"/>
                  <a:gd name="connsiteY46" fmla="*/ 466725 h 1633538"/>
                  <a:gd name="connsiteX47" fmla="*/ 633412 w 1685925"/>
                  <a:gd name="connsiteY47" fmla="*/ 466725 h 1633538"/>
                  <a:gd name="connsiteX48" fmla="*/ 633412 w 1685925"/>
                  <a:gd name="connsiteY48" fmla="*/ 440532 h 1633538"/>
                  <a:gd name="connsiteX49" fmla="*/ 561975 w 1685925"/>
                  <a:gd name="connsiteY49" fmla="*/ 440532 h 1633538"/>
                  <a:gd name="connsiteX50" fmla="*/ 561975 w 1685925"/>
                  <a:gd name="connsiteY50" fmla="*/ 390525 h 1633538"/>
                  <a:gd name="connsiteX51" fmla="*/ 535781 w 1685925"/>
                  <a:gd name="connsiteY51" fmla="*/ 390525 h 1633538"/>
                  <a:gd name="connsiteX52" fmla="*/ 535781 w 1685925"/>
                  <a:gd name="connsiteY52" fmla="*/ 304800 h 1633538"/>
                  <a:gd name="connsiteX53" fmla="*/ 492919 w 1685925"/>
                  <a:gd name="connsiteY53" fmla="*/ 304800 h 1633538"/>
                  <a:gd name="connsiteX54" fmla="*/ 492919 w 1685925"/>
                  <a:gd name="connsiteY54" fmla="*/ 264319 h 1633538"/>
                  <a:gd name="connsiteX55" fmla="*/ 311944 w 1685925"/>
                  <a:gd name="connsiteY55" fmla="*/ 264319 h 1633538"/>
                  <a:gd name="connsiteX56" fmla="*/ 311944 w 1685925"/>
                  <a:gd name="connsiteY56" fmla="*/ 192882 h 1633538"/>
                  <a:gd name="connsiteX57" fmla="*/ 290512 w 1685925"/>
                  <a:gd name="connsiteY57" fmla="*/ 171450 h 1633538"/>
                  <a:gd name="connsiteX58" fmla="*/ 264319 w 1685925"/>
                  <a:gd name="connsiteY58" fmla="*/ 145257 h 1633538"/>
                  <a:gd name="connsiteX59" fmla="*/ 190500 w 1685925"/>
                  <a:gd name="connsiteY59" fmla="*/ 145257 h 1633538"/>
                  <a:gd name="connsiteX60" fmla="*/ 190500 w 1685925"/>
                  <a:gd name="connsiteY60" fmla="*/ 73819 h 1633538"/>
                  <a:gd name="connsiteX61" fmla="*/ 133350 w 1685925"/>
                  <a:gd name="connsiteY61" fmla="*/ 73819 h 1633538"/>
                  <a:gd name="connsiteX62" fmla="*/ 128587 w 1685925"/>
                  <a:gd name="connsiteY62" fmla="*/ 50007 h 1633538"/>
                  <a:gd name="connsiteX63" fmla="*/ 128587 w 1685925"/>
                  <a:gd name="connsiteY63" fmla="*/ 30957 h 1633538"/>
                  <a:gd name="connsiteX64" fmla="*/ 66675 w 1685925"/>
                  <a:gd name="connsiteY64" fmla="*/ 30957 h 1633538"/>
                  <a:gd name="connsiteX65" fmla="*/ 66675 w 1685925"/>
                  <a:gd name="connsiteY65" fmla="*/ 0 h 1633538"/>
                  <a:gd name="connsiteX66" fmla="*/ 0 w 1685925"/>
                  <a:gd name="connsiteY66" fmla="*/ 0 h 16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85925" h="1633538">
                    <a:moveTo>
                      <a:pt x="1685925" y="1633538"/>
                    </a:moveTo>
                    <a:lnTo>
                      <a:pt x="1685925" y="1595438"/>
                    </a:lnTo>
                    <a:lnTo>
                      <a:pt x="1647825" y="1595438"/>
                    </a:lnTo>
                    <a:lnTo>
                      <a:pt x="1647825" y="1533525"/>
                    </a:lnTo>
                    <a:lnTo>
                      <a:pt x="1612106" y="1533525"/>
                    </a:lnTo>
                    <a:lnTo>
                      <a:pt x="1612106" y="1490663"/>
                    </a:lnTo>
                    <a:lnTo>
                      <a:pt x="1569244" y="1490663"/>
                    </a:lnTo>
                    <a:lnTo>
                      <a:pt x="1569244" y="1404938"/>
                    </a:lnTo>
                    <a:lnTo>
                      <a:pt x="1547812" y="1404938"/>
                    </a:lnTo>
                    <a:lnTo>
                      <a:pt x="1547812" y="1373982"/>
                    </a:lnTo>
                    <a:lnTo>
                      <a:pt x="1507331" y="1373982"/>
                    </a:lnTo>
                    <a:lnTo>
                      <a:pt x="1507331" y="1319213"/>
                    </a:lnTo>
                    <a:lnTo>
                      <a:pt x="1414462" y="1319213"/>
                    </a:lnTo>
                    <a:lnTo>
                      <a:pt x="1414462" y="1262063"/>
                    </a:lnTo>
                    <a:lnTo>
                      <a:pt x="1302544" y="1262063"/>
                    </a:lnTo>
                    <a:lnTo>
                      <a:pt x="1302544" y="1216819"/>
                    </a:lnTo>
                    <a:lnTo>
                      <a:pt x="1259681" y="1216819"/>
                    </a:lnTo>
                    <a:lnTo>
                      <a:pt x="1259681" y="1152525"/>
                    </a:lnTo>
                    <a:lnTo>
                      <a:pt x="1226344" y="1152525"/>
                    </a:lnTo>
                    <a:lnTo>
                      <a:pt x="1226344" y="1095375"/>
                    </a:lnTo>
                    <a:lnTo>
                      <a:pt x="1178719" y="1095375"/>
                    </a:lnTo>
                    <a:lnTo>
                      <a:pt x="1178719" y="1071563"/>
                    </a:lnTo>
                    <a:lnTo>
                      <a:pt x="1178719" y="1026319"/>
                    </a:lnTo>
                    <a:lnTo>
                      <a:pt x="1121569" y="1026319"/>
                    </a:lnTo>
                    <a:lnTo>
                      <a:pt x="1121569" y="985838"/>
                    </a:lnTo>
                    <a:lnTo>
                      <a:pt x="1076325" y="985838"/>
                    </a:lnTo>
                    <a:lnTo>
                      <a:pt x="1076325" y="947738"/>
                    </a:lnTo>
                    <a:lnTo>
                      <a:pt x="1019175" y="947738"/>
                    </a:lnTo>
                    <a:lnTo>
                      <a:pt x="1019175" y="909638"/>
                    </a:lnTo>
                    <a:lnTo>
                      <a:pt x="981075" y="909638"/>
                    </a:lnTo>
                    <a:lnTo>
                      <a:pt x="981075" y="862013"/>
                    </a:lnTo>
                    <a:lnTo>
                      <a:pt x="935831" y="862013"/>
                    </a:lnTo>
                    <a:lnTo>
                      <a:pt x="935831" y="821532"/>
                    </a:lnTo>
                    <a:lnTo>
                      <a:pt x="914399" y="800100"/>
                    </a:lnTo>
                    <a:lnTo>
                      <a:pt x="897731" y="783432"/>
                    </a:lnTo>
                    <a:lnTo>
                      <a:pt x="862012" y="783432"/>
                    </a:lnTo>
                    <a:lnTo>
                      <a:pt x="862012" y="728663"/>
                    </a:lnTo>
                    <a:lnTo>
                      <a:pt x="826294" y="728663"/>
                    </a:lnTo>
                    <a:lnTo>
                      <a:pt x="826294" y="688182"/>
                    </a:lnTo>
                    <a:lnTo>
                      <a:pt x="788194" y="688182"/>
                    </a:lnTo>
                    <a:cubicBezTo>
                      <a:pt x="790663" y="665961"/>
                      <a:pt x="790575" y="673938"/>
                      <a:pt x="790575" y="664369"/>
                    </a:cubicBezTo>
                    <a:lnTo>
                      <a:pt x="790575" y="571500"/>
                    </a:lnTo>
                    <a:lnTo>
                      <a:pt x="769144" y="571500"/>
                    </a:lnTo>
                    <a:lnTo>
                      <a:pt x="695325" y="571500"/>
                    </a:lnTo>
                    <a:lnTo>
                      <a:pt x="695325" y="533400"/>
                    </a:lnTo>
                    <a:lnTo>
                      <a:pt x="657225" y="533400"/>
                    </a:lnTo>
                    <a:lnTo>
                      <a:pt x="657225" y="466725"/>
                    </a:lnTo>
                    <a:lnTo>
                      <a:pt x="633412" y="466725"/>
                    </a:lnTo>
                    <a:lnTo>
                      <a:pt x="633412" y="440532"/>
                    </a:lnTo>
                    <a:lnTo>
                      <a:pt x="561975" y="440532"/>
                    </a:lnTo>
                    <a:lnTo>
                      <a:pt x="561975" y="390525"/>
                    </a:lnTo>
                    <a:lnTo>
                      <a:pt x="535781" y="390525"/>
                    </a:lnTo>
                    <a:lnTo>
                      <a:pt x="535781" y="304800"/>
                    </a:lnTo>
                    <a:lnTo>
                      <a:pt x="492919" y="304800"/>
                    </a:lnTo>
                    <a:lnTo>
                      <a:pt x="492919" y="264319"/>
                    </a:lnTo>
                    <a:lnTo>
                      <a:pt x="311944" y="264319"/>
                    </a:lnTo>
                    <a:lnTo>
                      <a:pt x="311944" y="192882"/>
                    </a:lnTo>
                    <a:lnTo>
                      <a:pt x="290512" y="171450"/>
                    </a:lnTo>
                    <a:lnTo>
                      <a:pt x="264319" y="145257"/>
                    </a:lnTo>
                    <a:lnTo>
                      <a:pt x="190500" y="145257"/>
                    </a:lnTo>
                    <a:lnTo>
                      <a:pt x="190500" y="73819"/>
                    </a:lnTo>
                    <a:lnTo>
                      <a:pt x="133350" y="73819"/>
                    </a:lnTo>
                    <a:cubicBezTo>
                      <a:pt x="130890" y="49217"/>
                      <a:pt x="138946" y="50007"/>
                      <a:pt x="128587" y="50007"/>
                    </a:cubicBezTo>
                    <a:lnTo>
                      <a:pt x="128587" y="30957"/>
                    </a:lnTo>
                    <a:lnTo>
                      <a:pt x="66675" y="30957"/>
                    </a:lnTo>
                    <a:lnTo>
                      <a:pt x="66675" y="0"/>
                    </a:lnTo>
                    <a:lnTo>
                      <a:pt x="0" y="0"/>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8" name="Freeform: Shape 317">
                <a:extLst>
                  <a:ext uri="{FF2B5EF4-FFF2-40B4-BE49-F238E27FC236}">
                    <a16:creationId xmlns="" xmlns:a16="http://schemas.microsoft.com/office/drawing/2014/main" id="{BBDFD167-30D4-4B09-BCD5-96BB3CE97F63}"/>
                  </a:ext>
                </a:extLst>
              </p:cNvPr>
              <p:cNvSpPr/>
              <p:nvPr/>
            </p:nvSpPr>
            <p:spPr bwMode="auto">
              <a:xfrm>
                <a:off x="1959769" y="1809750"/>
                <a:ext cx="783431" cy="321469"/>
              </a:xfrm>
              <a:custGeom>
                <a:avLst/>
                <a:gdLst>
                  <a:gd name="connsiteX0" fmla="*/ 0 w 783431"/>
                  <a:gd name="connsiteY0" fmla="*/ 0 h 321469"/>
                  <a:gd name="connsiteX1" fmla="*/ 66675 w 783431"/>
                  <a:gd name="connsiteY1" fmla="*/ 0 h 321469"/>
                  <a:gd name="connsiteX2" fmla="*/ 66675 w 783431"/>
                  <a:gd name="connsiteY2" fmla="*/ 42863 h 321469"/>
                  <a:gd name="connsiteX3" fmla="*/ 150019 w 783431"/>
                  <a:gd name="connsiteY3" fmla="*/ 42863 h 321469"/>
                  <a:gd name="connsiteX4" fmla="*/ 150019 w 783431"/>
                  <a:gd name="connsiteY4" fmla="*/ 73819 h 321469"/>
                  <a:gd name="connsiteX5" fmla="*/ 207169 w 783431"/>
                  <a:gd name="connsiteY5" fmla="*/ 73819 h 321469"/>
                  <a:gd name="connsiteX6" fmla="*/ 207169 w 783431"/>
                  <a:gd name="connsiteY6" fmla="*/ 109538 h 321469"/>
                  <a:gd name="connsiteX7" fmla="*/ 288131 w 783431"/>
                  <a:gd name="connsiteY7" fmla="*/ 109538 h 321469"/>
                  <a:gd name="connsiteX8" fmla="*/ 288131 w 783431"/>
                  <a:gd name="connsiteY8" fmla="*/ 188119 h 321469"/>
                  <a:gd name="connsiteX9" fmla="*/ 316706 w 783431"/>
                  <a:gd name="connsiteY9" fmla="*/ 188119 h 321469"/>
                  <a:gd name="connsiteX10" fmla="*/ 316706 w 783431"/>
                  <a:gd name="connsiteY10" fmla="*/ 209550 h 321469"/>
                  <a:gd name="connsiteX11" fmla="*/ 388144 w 783431"/>
                  <a:gd name="connsiteY11" fmla="*/ 209550 h 321469"/>
                  <a:gd name="connsiteX12" fmla="*/ 400050 w 783431"/>
                  <a:gd name="connsiteY12" fmla="*/ 221456 h 321469"/>
                  <a:gd name="connsiteX13" fmla="*/ 445294 w 783431"/>
                  <a:gd name="connsiteY13" fmla="*/ 221456 h 321469"/>
                  <a:gd name="connsiteX14" fmla="*/ 445294 w 783431"/>
                  <a:gd name="connsiteY14" fmla="*/ 242888 h 321469"/>
                  <a:gd name="connsiteX15" fmla="*/ 576262 w 783431"/>
                  <a:gd name="connsiteY15" fmla="*/ 242888 h 321469"/>
                  <a:gd name="connsiteX16" fmla="*/ 576262 w 783431"/>
                  <a:gd name="connsiteY16" fmla="*/ 252413 h 321469"/>
                  <a:gd name="connsiteX17" fmla="*/ 597694 w 783431"/>
                  <a:gd name="connsiteY17" fmla="*/ 252413 h 321469"/>
                  <a:gd name="connsiteX18" fmla="*/ 597694 w 783431"/>
                  <a:gd name="connsiteY18" fmla="*/ 273844 h 321469"/>
                  <a:gd name="connsiteX19" fmla="*/ 681037 w 783431"/>
                  <a:gd name="connsiteY19" fmla="*/ 273844 h 321469"/>
                  <a:gd name="connsiteX20" fmla="*/ 681037 w 783431"/>
                  <a:gd name="connsiteY20" fmla="*/ 321469 h 321469"/>
                  <a:gd name="connsiteX21" fmla="*/ 783431 w 783431"/>
                  <a:gd name="connsiteY21" fmla="*/ 321469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3431" h="321469">
                    <a:moveTo>
                      <a:pt x="0" y="0"/>
                    </a:moveTo>
                    <a:lnTo>
                      <a:pt x="66675" y="0"/>
                    </a:lnTo>
                    <a:lnTo>
                      <a:pt x="66675" y="42863"/>
                    </a:lnTo>
                    <a:lnTo>
                      <a:pt x="150019" y="42863"/>
                    </a:lnTo>
                    <a:lnTo>
                      <a:pt x="150019" y="73819"/>
                    </a:lnTo>
                    <a:lnTo>
                      <a:pt x="207169" y="73819"/>
                    </a:lnTo>
                    <a:lnTo>
                      <a:pt x="207169" y="109538"/>
                    </a:lnTo>
                    <a:lnTo>
                      <a:pt x="288131" y="109538"/>
                    </a:lnTo>
                    <a:lnTo>
                      <a:pt x="288131" y="188119"/>
                    </a:lnTo>
                    <a:lnTo>
                      <a:pt x="316706" y="188119"/>
                    </a:lnTo>
                    <a:lnTo>
                      <a:pt x="316706" y="209550"/>
                    </a:lnTo>
                    <a:lnTo>
                      <a:pt x="388144" y="209550"/>
                    </a:lnTo>
                    <a:lnTo>
                      <a:pt x="400050" y="221456"/>
                    </a:lnTo>
                    <a:lnTo>
                      <a:pt x="445294" y="221456"/>
                    </a:lnTo>
                    <a:lnTo>
                      <a:pt x="445294" y="242888"/>
                    </a:lnTo>
                    <a:lnTo>
                      <a:pt x="576262" y="242888"/>
                    </a:lnTo>
                    <a:lnTo>
                      <a:pt x="576262" y="252413"/>
                    </a:lnTo>
                    <a:lnTo>
                      <a:pt x="597694" y="252413"/>
                    </a:lnTo>
                    <a:lnTo>
                      <a:pt x="597694" y="273844"/>
                    </a:lnTo>
                    <a:lnTo>
                      <a:pt x="681037" y="273844"/>
                    </a:lnTo>
                    <a:lnTo>
                      <a:pt x="681037" y="321469"/>
                    </a:lnTo>
                    <a:lnTo>
                      <a:pt x="783431" y="321469"/>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CASPIAN: </a:t>
            </a:r>
            <a:r>
              <a:rPr lang="tr-TR" dirty="0" smtClean="0"/>
              <a:t>genel sağ kalım (</a:t>
            </a:r>
            <a:r>
              <a:rPr lang="pt-BR" dirty="0" smtClean="0"/>
              <a:t>Durvalumab </a:t>
            </a:r>
            <a:r>
              <a:rPr lang="pt-BR" dirty="0"/>
              <a:t>+ EP vs </a:t>
            </a:r>
            <a:r>
              <a:rPr lang="pt-BR" dirty="0" smtClean="0"/>
              <a:t>EP</a:t>
            </a:r>
            <a:r>
              <a:rPr lang="tr-TR" dirty="0" smtClean="0"/>
              <a:t>)</a:t>
            </a:r>
            <a:endParaRPr lang="en-US" dirty="0"/>
          </a:p>
        </p:txBody>
      </p:sp>
      <p:graphicFrame>
        <p:nvGraphicFramePr>
          <p:cNvPr id="10" name="Table 10">
            <a:extLst>
              <a:ext uri="{FF2B5EF4-FFF2-40B4-BE49-F238E27FC236}">
                <a16:creationId xmlns="" xmlns:a16="http://schemas.microsoft.com/office/drawing/2014/main" id="{F8291187-CCB7-44DF-BA84-C243F8CA4E91}"/>
              </a:ext>
            </a:extLst>
          </p:cNvPr>
          <p:cNvGraphicFramePr>
            <a:graphicFrameLocks noGrp="1"/>
          </p:cNvGraphicFramePr>
          <p:nvPr/>
        </p:nvGraphicFramePr>
        <p:xfrm>
          <a:off x="6135267" y="1614560"/>
          <a:ext cx="5348588" cy="1432560"/>
        </p:xfrm>
        <a:graphic>
          <a:graphicData uri="http://schemas.openxmlformats.org/drawingml/2006/table">
            <a:tbl>
              <a:tblPr firstRow="1" bandRow="1">
                <a:tableStyleId>{2D5ABB26-0587-4C30-8999-92F81FD0307C}</a:tableStyleId>
              </a:tblPr>
              <a:tblGrid>
                <a:gridCol w="2290916">
                  <a:extLst>
                    <a:ext uri="{9D8B030D-6E8A-4147-A177-3AD203B41FA5}">
                      <a16:colId xmlns="" xmlns:a16="http://schemas.microsoft.com/office/drawing/2014/main" val="737696041"/>
                    </a:ext>
                  </a:extLst>
                </a:gridCol>
                <a:gridCol w="1681479">
                  <a:extLst>
                    <a:ext uri="{9D8B030D-6E8A-4147-A177-3AD203B41FA5}">
                      <a16:colId xmlns="" xmlns:a16="http://schemas.microsoft.com/office/drawing/2014/main" val="1894085659"/>
                    </a:ext>
                  </a:extLst>
                </a:gridCol>
                <a:gridCol w="1376193">
                  <a:extLst>
                    <a:ext uri="{9D8B030D-6E8A-4147-A177-3AD203B41FA5}">
                      <a16:colId xmlns="" xmlns:a16="http://schemas.microsoft.com/office/drawing/2014/main" val="2275779176"/>
                    </a:ext>
                  </a:extLst>
                </a:gridCol>
              </a:tblGrid>
              <a:tr h="295552">
                <a:tc>
                  <a:txBody>
                    <a:bodyPr/>
                    <a:lstStyle/>
                    <a:p>
                      <a:endParaRPr lang="en-US" sz="1400" b="1"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u="none" strike="noStrike" cap="none" normalizeH="0" baseline="0" dirty="0">
                          <a:ln>
                            <a:noFill/>
                          </a:ln>
                          <a:solidFill>
                            <a:schemeClr val="accent6"/>
                          </a:solidFill>
                          <a:effectLst/>
                          <a:latin typeface="Calibri" panose="020F0502020204030204" pitchFamily="34" charset="0"/>
                          <a:cs typeface="Calibri" panose="020F0502020204030204" pitchFamily="34" charset="0"/>
                        </a:rPr>
                        <a:t>Durvalumab + EP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u="none" strike="noStrike" cap="none" normalizeH="0" baseline="0" dirty="0">
                          <a:ln>
                            <a:noFill/>
                          </a:ln>
                          <a:solidFill>
                            <a:schemeClr val="accent6"/>
                          </a:solidFill>
                          <a:effectLst/>
                          <a:latin typeface="Calibri" panose="020F0502020204030204" pitchFamily="34" charset="0"/>
                          <a:cs typeface="Calibri" panose="020F0502020204030204" pitchFamily="34" charset="0"/>
                        </a:rPr>
                        <a:t>(n = 268)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accent3"/>
                          </a:solidFill>
                          <a:latin typeface="Calibri" panose="020F0502020204030204" pitchFamily="34" charset="0"/>
                          <a:cs typeface="Calibri" panose="020F0502020204030204" pitchFamily="34" charset="0"/>
                        </a:rPr>
                        <a:t> EP</a:t>
                      </a:r>
                    </a:p>
                    <a:p>
                      <a:pPr algn="ctr"/>
                      <a:r>
                        <a:rPr lang="en-US" sz="1400" b="1" dirty="0">
                          <a:solidFill>
                            <a:schemeClr val="accent3"/>
                          </a:solidFill>
                          <a:latin typeface="Calibri" panose="020F0502020204030204" pitchFamily="34" charset="0"/>
                          <a:cs typeface="Calibri" panose="020F0502020204030204" pitchFamily="34" charset="0"/>
                        </a:rPr>
                        <a:t>(n = 269)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374031821"/>
                  </a:ext>
                </a:extLst>
              </a:tr>
              <a:tr h="211522">
                <a:tc>
                  <a:txBody>
                    <a:bodyPr/>
                    <a:lstStyle/>
                    <a:p>
                      <a:pPr algn="r"/>
                      <a:r>
                        <a:rPr lang="en-US" sz="1400" b="1" dirty="0">
                          <a:solidFill>
                            <a:schemeClr val="bg1"/>
                          </a:solidFill>
                          <a:latin typeface="Calibri" panose="020F0502020204030204" pitchFamily="34" charset="0"/>
                          <a:cs typeface="Calibri" panose="020F0502020204030204" pitchFamily="34" charset="0"/>
                        </a:rPr>
                        <a:t>Events, 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210 (78.4)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231 (85.9)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63640989"/>
                  </a:ext>
                </a:extLst>
              </a:tr>
              <a:tr h="211522">
                <a:tc>
                  <a:txBody>
                    <a:bodyPr/>
                    <a:lstStyle/>
                    <a:p>
                      <a:pPr algn="r"/>
                      <a:r>
                        <a:rPr lang="en-US" sz="1400" b="1" dirty="0">
                          <a:solidFill>
                            <a:schemeClr val="bg1"/>
                          </a:solidFill>
                          <a:latin typeface="Calibri" panose="020F0502020204030204" pitchFamily="34" charset="0"/>
                          <a:cs typeface="Calibri" panose="020F0502020204030204" pitchFamily="34" charset="0"/>
                        </a:rPr>
                        <a:t>Median OS, mos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12.9 (11.3-14.7)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10.5 (9.3-11.2)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291414929"/>
                  </a:ext>
                </a:extLst>
              </a:tr>
              <a:tr h="211522">
                <a:tc>
                  <a:txBody>
                    <a:bodyPr/>
                    <a:lstStyle/>
                    <a:p>
                      <a:pPr algn="r"/>
                      <a:r>
                        <a:rPr lang="en-US" sz="1400" b="1" dirty="0">
                          <a:solidFill>
                            <a:schemeClr val="bg1"/>
                          </a:solidFill>
                          <a:latin typeface="Calibri" panose="020F0502020204030204" pitchFamily="34" charset="0"/>
                          <a:cs typeface="Calibri" panose="020F0502020204030204" pitchFamily="34" charset="0"/>
                        </a:rPr>
                        <a:t>HR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dirty="0">
                          <a:solidFill>
                            <a:schemeClr val="bg1"/>
                          </a:solidFill>
                          <a:latin typeface="Calibri" panose="020F0502020204030204" pitchFamily="34" charset="0"/>
                          <a:cs typeface="Calibri" panose="020F0502020204030204" pitchFamily="34" charset="0"/>
                        </a:rPr>
                        <a:t>0.75 (0.62-0.91; </a:t>
                      </a:r>
                      <a:r>
                        <a:rPr lang="en-US" sz="1400" i="1" dirty="0">
                          <a:solidFill>
                            <a:schemeClr val="bg1"/>
                          </a:solidFill>
                          <a:latin typeface="Calibri" panose="020F0502020204030204" pitchFamily="34" charset="0"/>
                          <a:cs typeface="Calibri" panose="020F0502020204030204" pitchFamily="34" charset="0"/>
                        </a:rPr>
                        <a:t>P</a:t>
                      </a:r>
                      <a:r>
                        <a:rPr lang="en-US" sz="1400" dirty="0">
                          <a:solidFill>
                            <a:schemeClr val="bg1"/>
                          </a:solidFill>
                          <a:latin typeface="Calibri" panose="020F0502020204030204" pitchFamily="34" charset="0"/>
                          <a:cs typeface="Calibri" panose="020F0502020204030204" pitchFamily="34" charset="0"/>
                        </a:rPr>
                        <a:t> = .0032)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3817812564"/>
                  </a:ext>
                </a:extLst>
              </a:tr>
            </a:tbl>
          </a:graphicData>
        </a:graphic>
      </p:graphicFrame>
      <p:sp>
        <p:nvSpPr>
          <p:cNvPr id="9" name="Text Box 15">
            <a:extLst>
              <a:ext uri="{FF2B5EF4-FFF2-40B4-BE49-F238E27FC236}">
                <a16:creationId xmlns="" xmlns:a16="http://schemas.microsoft.com/office/drawing/2014/main" id="{645B13A2-A9F2-46CE-B44F-8AB06C46C0CE}"/>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ASCO 2020. Abstr 9002.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62" name="TextBox 161">
            <a:extLst>
              <a:ext uri="{FF2B5EF4-FFF2-40B4-BE49-F238E27FC236}">
                <a16:creationId xmlns="" xmlns:a16="http://schemas.microsoft.com/office/drawing/2014/main" id="{D680A4F6-474F-4753-AA82-5285F342DBB3}"/>
              </a:ext>
            </a:extLst>
          </p:cNvPr>
          <p:cNvSpPr txBox="1"/>
          <p:nvPr/>
        </p:nvSpPr>
        <p:spPr bwMode="auto">
          <a:xfrm>
            <a:off x="1915064" y="5502433"/>
            <a:ext cx="79449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cxnSp>
        <p:nvCxnSpPr>
          <p:cNvPr id="163" name="Straight Connector 162">
            <a:extLst>
              <a:ext uri="{FF2B5EF4-FFF2-40B4-BE49-F238E27FC236}">
                <a16:creationId xmlns="" xmlns:a16="http://schemas.microsoft.com/office/drawing/2014/main" id="{7C2ADE13-848C-477C-BA4B-50070718E772}"/>
              </a:ext>
            </a:extLst>
          </p:cNvPr>
          <p:cNvCxnSpPr>
            <a:cxnSpLocks/>
          </p:cNvCxnSpPr>
          <p:nvPr/>
        </p:nvCxnSpPr>
        <p:spPr bwMode="auto">
          <a:xfrm>
            <a:off x="1915064" y="5141343"/>
            <a:ext cx="7901795"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 xmlns:a16="http://schemas.microsoft.com/office/drawing/2014/main" id="{2050D2AA-3CB7-469F-897F-253C74178C91}"/>
              </a:ext>
            </a:extLst>
          </p:cNvPr>
          <p:cNvCxnSpPr/>
          <p:nvPr/>
        </p:nvCxnSpPr>
        <p:spPr bwMode="auto">
          <a:xfrm flipV="1">
            <a:off x="1915064" y="1794294"/>
            <a:ext cx="0" cy="3347049"/>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 xmlns:a16="http://schemas.microsoft.com/office/drawing/2014/main" id="{02CC70DD-32CF-4BD4-999B-F4417D96B344}"/>
              </a:ext>
            </a:extLst>
          </p:cNvPr>
          <p:cNvCxnSpPr/>
          <p:nvPr/>
        </p:nvCxnSpPr>
        <p:spPr bwMode="auto">
          <a:xfrm flipH="1">
            <a:off x="1854678" y="179429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 xmlns:a16="http://schemas.microsoft.com/office/drawing/2014/main" id="{BCEFB762-D342-4AF9-A3C4-A8AA80CA7157}"/>
              </a:ext>
            </a:extLst>
          </p:cNvPr>
          <p:cNvCxnSpPr/>
          <p:nvPr/>
        </p:nvCxnSpPr>
        <p:spPr bwMode="auto">
          <a:xfrm flipH="1">
            <a:off x="1854678" y="246255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 xmlns:a16="http://schemas.microsoft.com/office/drawing/2014/main" id="{E0791171-1925-4CDC-B2B7-AB367D911B3C}"/>
              </a:ext>
            </a:extLst>
          </p:cNvPr>
          <p:cNvCxnSpPr/>
          <p:nvPr/>
        </p:nvCxnSpPr>
        <p:spPr bwMode="auto">
          <a:xfrm flipH="1">
            <a:off x="1854678" y="313081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 xmlns:a16="http://schemas.microsoft.com/office/drawing/2014/main" id="{CB697D28-8D1C-4E8D-AD00-D0D6338E224A}"/>
              </a:ext>
            </a:extLst>
          </p:cNvPr>
          <p:cNvCxnSpPr/>
          <p:nvPr/>
        </p:nvCxnSpPr>
        <p:spPr bwMode="auto">
          <a:xfrm flipH="1">
            <a:off x="1854678" y="37990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a:extLst>
              <a:ext uri="{FF2B5EF4-FFF2-40B4-BE49-F238E27FC236}">
                <a16:creationId xmlns="" xmlns:a16="http://schemas.microsoft.com/office/drawing/2014/main" id="{F4F9004E-E9E4-45CB-980E-AF8B714D4C49}"/>
              </a:ext>
            </a:extLst>
          </p:cNvPr>
          <p:cNvCxnSpPr/>
          <p:nvPr/>
        </p:nvCxnSpPr>
        <p:spPr bwMode="auto">
          <a:xfrm flipH="1">
            <a:off x="1854678" y="446733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 xmlns:a16="http://schemas.microsoft.com/office/drawing/2014/main" id="{FC633D5D-7E27-4EEF-82CB-EBB8A68064C3}"/>
              </a:ext>
            </a:extLst>
          </p:cNvPr>
          <p:cNvCxnSpPr/>
          <p:nvPr/>
        </p:nvCxnSpPr>
        <p:spPr bwMode="auto">
          <a:xfrm flipH="1">
            <a:off x="1854678" y="51355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1" name="Straight Connector 170">
            <a:extLst>
              <a:ext uri="{FF2B5EF4-FFF2-40B4-BE49-F238E27FC236}">
                <a16:creationId xmlns="" xmlns:a16="http://schemas.microsoft.com/office/drawing/2014/main" id="{B79222C0-BBAB-4173-8918-1C955C08F89B}"/>
              </a:ext>
            </a:extLst>
          </p:cNvPr>
          <p:cNvCxnSpPr/>
          <p:nvPr/>
        </p:nvCxnSpPr>
        <p:spPr bwMode="auto">
          <a:xfrm>
            <a:off x="1915064"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 xmlns:a16="http://schemas.microsoft.com/office/drawing/2014/main" id="{AF5C26F3-7C02-4E06-B5B1-65A39B8B9E26}"/>
              </a:ext>
            </a:extLst>
          </p:cNvPr>
          <p:cNvCxnSpPr/>
          <p:nvPr/>
        </p:nvCxnSpPr>
        <p:spPr bwMode="auto">
          <a:xfrm>
            <a:off x="2573547"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 xmlns:a16="http://schemas.microsoft.com/office/drawing/2014/main" id="{27CE40AF-0977-42CC-8927-EF66FCFE46B0}"/>
              </a:ext>
            </a:extLst>
          </p:cNvPr>
          <p:cNvCxnSpPr/>
          <p:nvPr/>
        </p:nvCxnSpPr>
        <p:spPr bwMode="auto">
          <a:xfrm>
            <a:off x="3232030"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 xmlns:a16="http://schemas.microsoft.com/office/drawing/2014/main" id="{C9C5CC59-BD60-412E-9EEC-B2AECF70908F}"/>
              </a:ext>
            </a:extLst>
          </p:cNvPr>
          <p:cNvCxnSpPr/>
          <p:nvPr/>
        </p:nvCxnSpPr>
        <p:spPr bwMode="auto">
          <a:xfrm>
            <a:off x="3890513"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5" name="Straight Connector 174">
            <a:extLst>
              <a:ext uri="{FF2B5EF4-FFF2-40B4-BE49-F238E27FC236}">
                <a16:creationId xmlns="" xmlns:a16="http://schemas.microsoft.com/office/drawing/2014/main" id="{F74A204D-3CDC-4314-A0B7-0E23BF9A72C4}"/>
              </a:ext>
            </a:extLst>
          </p:cNvPr>
          <p:cNvCxnSpPr/>
          <p:nvPr/>
        </p:nvCxnSpPr>
        <p:spPr bwMode="auto">
          <a:xfrm>
            <a:off x="4548996"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6" name="Straight Connector 175">
            <a:extLst>
              <a:ext uri="{FF2B5EF4-FFF2-40B4-BE49-F238E27FC236}">
                <a16:creationId xmlns="" xmlns:a16="http://schemas.microsoft.com/office/drawing/2014/main" id="{347648F8-79ED-4352-855D-121BF39F5C72}"/>
              </a:ext>
            </a:extLst>
          </p:cNvPr>
          <p:cNvCxnSpPr/>
          <p:nvPr/>
        </p:nvCxnSpPr>
        <p:spPr bwMode="auto">
          <a:xfrm>
            <a:off x="5207479"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 xmlns:a16="http://schemas.microsoft.com/office/drawing/2014/main" id="{73700F6A-12B3-4E7B-910F-AB52AC7CC31D}"/>
              </a:ext>
            </a:extLst>
          </p:cNvPr>
          <p:cNvCxnSpPr/>
          <p:nvPr/>
        </p:nvCxnSpPr>
        <p:spPr bwMode="auto">
          <a:xfrm>
            <a:off x="5865962"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a:extLst>
              <a:ext uri="{FF2B5EF4-FFF2-40B4-BE49-F238E27FC236}">
                <a16:creationId xmlns="" xmlns:a16="http://schemas.microsoft.com/office/drawing/2014/main" id="{1181B7ED-FA87-47CB-A873-C805910FEAC7}"/>
              </a:ext>
            </a:extLst>
          </p:cNvPr>
          <p:cNvCxnSpPr/>
          <p:nvPr/>
        </p:nvCxnSpPr>
        <p:spPr bwMode="auto">
          <a:xfrm>
            <a:off x="6524445"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9" name="Straight Connector 178">
            <a:extLst>
              <a:ext uri="{FF2B5EF4-FFF2-40B4-BE49-F238E27FC236}">
                <a16:creationId xmlns="" xmlns:a16="http://schemas.microsoft.com/office/drawing/2014/main" id="{FCB355D4-F5E5-4905-9C44-C35387D59A36}"/>
              </a:ext>
            </a:extLst>
          </p:cNvPr>
          <p:cNvCxnSpPr/>
          <p:nvPr/>
        </p:nvCxnSpPr>
        <p:spPr bwMode="auto">
          <a:xfrm>
            <a:off x="7182928"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0" name="Straight Connector 179">
            <a:extLst>
              <a:ext uri="{FF2B5EF4-FFF2-40B4-BE49-F238E27FC236}">
                <a16:creationId xmlns="" xmlns:a16="http://schemas.microsoft.com/office/drawing/2014/main" id="{02D7F607-B7AF-4A88-976E-572821D69940}"/>
              </a:ext>
            </a:extLst>
          </p:cNvPr>
          <p:cNvCxnSpPr/>
          <p:nvPr/>
        </p:nvCxnSpPr>
        <p:spPr bwMode="auto">
          <a:xfrm>
            <a:off x="7841411"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1" name="Straight Connector 180">
            <a:extLst>
              <a:ext uri="{FF2B5EF4-FFF2-40B4-BE49-F238E27FC236}">
                <a16:creationId xmlns="" xmlns:a16="http://schemas.microsoft.com/office/drawing/2014/main" id="{0DCCF86C-7893-4959-A699-83EB5A916469}"/>
              </a:ext>
            </a:extLst>
          </p:cNvPr>
          <p:cNvCxnSpPr/>
          <p:nvPr/>
        </p:nvCxnSpPr>
        <p:spPr bwMode="auto">
          <a:xfrm>
            <a:off x="8499894"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2" name="Straight Connector 181">
            <a:extLst>
              <a:ext uri="{FF2B5EF4-FFF2-40B4-BE49-F238E27FC236}">
                <a16:creationId xmlns="" xmlns:a16="http://schemas.microsoft.com/office/drawing/2014/main" id="{94C3E668-5B33-4A5D-9434-888D99369EBD}"/>
              </a:ext>
            </a:extLst>
          </p:cNvPr>
          <p:cNvCxnSpPr/>
          <p:nvPr/>
        </p:nvCxnSpPr>
        <p:spPr bwMode="auto">
          <a:xfrm>
            <a:off x="9158377"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a:extLst>
              <a:ext uri="{FF2B5EF4-FFF2-40B4-BE49-F238E27FC236}">
                <a16:creationId xmlns="" xmlns:a16="http://schemas.microsoft.com/office/drawing/2014/main" id="{3BACD8F9-C2FF-4721-8376-396551871F06}"/>
              </a:ext>
            </a:extLst>
          </p:cNvPr>
          <p:cNvCxnSpPr/>
          <p:nvPr/>
        </p:nvCxnSpPr>
        <p:spPr bwMode="auto">
          <a:xfrm>
            <a:off x="9816859" y="5135592"/>
            <a:ext cx="0" cy="64008"/>
          </a:xfrm>
          <a:prstGeom prst="line">
            <a:avLst/>
          </a:prstGeom>
          <a:noFill/>
          <a:ln w="28575" cap="flat" cmpd="sng" algn="ctr">
            <a:solidFill>
              <a:schemeClr val="bg1"/>
            </a:solidFill>
            <a:prstDash val="solid"/>
            <a:round/>
            <a:headEnd type="none" w="med" len="med"/>
            <a:tailEnd type="none" w="med" len="med"/>
          </a:ln>
          <a:effectLst/>
        </p:spPr>
      </p:cxnSp>
      <p:sp>
        <p:nvSpPr>
          <p:cNvPr id="184" name="TextBox 183">
            <a:extLst>
              <a:ext uri="{FF2B5EF4-FFF2-40B4-BE49-F238E27FC236}">
                <a16:creationId xmlns="" xmlns:a16="http://schemas.microsoft.com/office/drawing/2014/main" id="{E6CB457F-8738-4A3A-BDFE-BA6FD9CD98D8}"/>
              </a:ext>
            </a:extLst>
          </p:cNvPr>
          <p:cNvSpPr txBox="1"/>
          <p:nvPr/>
        </p:nvSpPr>
        <p:spPr bwMode="auto">
          <a:xfrm rot="16200000">
            <a:off x="-603734" y="3312279"/>
            <a:ext cx="340530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OS</a:t>
            </a:r>
          </a:p>
        </p:txBody>
      </p:sp>
      <p:sp>
        <p:nvSpPr>
          <p:cNvPr id="185" name="TextBox 184">
            <a:extLst>
              <a:ext uri="{FF2B5EF4-FFF2-40B4-BE49-F238E27FC236}">
                <a16:creationId xmlns="" xmlns:a16="http://schemas.microsoft.com/office/drawing/2014/main" id="{A02CA949-AC77-44E5-91AC-BF39B75880CC}"/>
              </a:ext>
            </a:extLst>
          </p:cNvPr>
          <p:cNvSpPr txBox="1"/>
          <p:nvPr/>
        </p:nvSpPr>
        <p:spPr bwMode="auto">
          <a:xfrm>
            <a:off x="1203694" y="1619864"/>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86" name="TextBox 185">
            <a:extLst>
              <a:ext uri="{FF2B5EF4-FFF2-40B4-BE49-F238E27FC236}">
                <a16:creationId xmlns="" xmlns:a16="http://schemas.microsoft.com/office/drawing/2014/main" id="{F8E99465-6B5F-474E-9D0F-3EDD3BBB6BE0}"/>
              </a:ext>
            </a:extLst>
          </p:cNvPr>
          <p:cNvSpPr txBox="1"/>
          <p:nvPr/>
        </p:nvSpPr>
        <p:spPr bwMode="auto">
          <a:xfrm>
            <a:off x="1203694" y="228648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187" name="TextBox 186">
            <a:extLst>
              <a:ext uri="{FF2B5EF4-FFF2-40B4-BE49-F238E27FC236}">
                <a16:creationId xmlns="" xmlns:a16="http://schemas.microsoft.com/office/drawing/2014/main" id="{EE4D5685-FB14-44BF-8FEB-E5C965B14D48}"/>
              </a:ext>
            </a:extLst>
          </p:cNvPr>
          <p:cNvSpPr txBox="1"/>
          <p:nvPr/>
        </p:nvSpPr>
        <p:spPr bwMode="auto">
          <a:xfrm>
            <a:off x="1203694" y="2953110"/>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188" name="TextBox 187">
            <a:extLst>
              <a:ext uri="{FF2B5EF4-FFF2-40B4-BE49-F238E27FC236}">
                <a16:creationId xmlns="" xmlns:a16="http://schemas.microsoft.com/office/drawing/2014/main" id="{56045BF6-DE0A-4C3E-893C-84E9D0A97070}"/>
              </a:ext>
            </a:extLst>
          </p:cNvPr>
          <p:cNvSpPr txBox="1"/>
          <p:nvPr/>
        </p:nvSpPr>
        <p:spPr bwMode="auto">
          <a:xfrm>
            <a:off x="1203694" y="3619733"/>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189" name="TextBox 188">
            <a:extLst>
              <a:ext uri="{FF2B5EF4-FFF2-40B4-BE49-F238E27FC236}">
                <a16:creationId xmlns="" xmlns:a16="http://schemas.microsoft.com/office/drawing/2014/main" id="{D38B8994-2861-4998-8AAE-DE01BBD30DBF}"/>
              </a:ext>
            </a:extLst>
          </p:cNvPr>
          <p:cNvSpPr txBox="1"/>
          <p:nvPr/>
        </p:nvSpPr>
        <p:spPr bwMode="auto">
          <a:xfrm>
            <a:off x="1203694" y="4286356"/>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190" name="TextBox 189">
            <a:extLst>
              <a:ext uri="{FF2B5EF4-FFF2-40B4-BE49-F238E27FC236}">
                <a16:creationId xmlns="" xmlns:a16="http://schemas.microsoft.com/office/drawing/2014/main" id="{47B9940A-1667-4CCF-8593-AD199C6DA8FE}"/>
              </a:ext>
            </a:extLst>
          </p:cNvPr>
          <p:cNvSpPr txBox="1"/>
          <p:nvPr/>
        </p:nvSpPr>
        <p:spPr bwMode="auto">
          <a:xfrm>
            <a:off x="1203694" y="495298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91" name="TextBox 190">
            <a:extLst>
              <a:ext uri="{FF2B5EF4-FFF2-40B4-BE49-F238E27FC236}">
                <a16:creationId xmlns="" xmlns:a16="http://schemas.microsoft.com/office/drawing/2014/main" id="{5C1D9D74-EF73-4344-8AD2-26A8421EDBD8}"/>
              </a:ext>
            </a:extLst>
          </p:cNvPr>
          <p:cNvSpPr txBox="1"/>
          <p:nvPr/>
        </p:nvSpPr>
        <p:spPr bwMode="auto">
          <a:xfrm>
            <a:off x="9498367"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192" name="TextBox 191">
            <a:extLst>
              <a:ext uri="{FF2B5EF4-FFF2-40B4-BE49-F238E27FC236}">
                <a16:creationId xmlns="" xmlns:a16="http://schemas.microsoft.com/office/drawing/2014/main" id="{6332728F-6A27-446D-9B68-E1FB42136934}"/>
              </a:ext>
            </a:extLst>
          </p:cNvPr>
          <p:cNvSpPr txBox="1"/>
          <p:nvPr/>
        </p:nvSpPr>
        <p:spPr bwMode="auto">
          <a:xfrm>
            <a:off x="1588701"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93" name="TextBox 192">
            <a:extLst>
              <a:ext uri="{FF2B5EF4-FFF2-40B4-BE49-F238E27FC236}">
                <a16:creationId xmlns="" xmlns:a16="http://schemas.microsoft.com/office/drawing/2014/main" id="{FFE192A6-9B45-4F43-8020-030820C05C8E}"/>
              </a:ext>
            </a:extLst>
          </p:cNvPr>
          <p:cNvSpPr txBox="1"/>
          <p:nvPr/>
        </p:nvSpPr>
        <p:spPr bwMode="auto">
          <a:xfrm>
            <a:off x="2247840"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94" name="TextBox 193">
            <a:extLst>
              <a:ext uri="{FF2B5EF4-FFF2-40B4-BE49-F238E27FC236}">
                <a16:creationId xmlns="" xmlns:a16="http://schemas.microsoft.com/office/drawing/2014/main" id="{223293B3-5428-4679-B6CB-94912CDB15DD}"/>
              </a:ext>
            </a:extLst>
          </p:cNvPr>
          <p:cNvSpPr txBox="1"/>
          <p:nvPr/>
        </p:nvSpPr>
        <p:spPr bwMode="auto">
          <a:xfrm>
            <a:off x="2906979"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95" name="TextBox 194">
            <a:extLst>
              <a:ext uri="{FF2B5EF4-FFF2-40B4-BE49-F238E27FC236}">
                <a16:creationId xmlns="" xmlns:a16="http://schemas.microsoft.com/office/drawing/2014/main" id="{B5D61164-969E-4E5F-8CAB-C345A95ECABA}"/>
              </a:ext>
            </a:extLst>
          </p:cNvPr>
          <p:cNvSpPr txBox="1"/>
          <p:nvPr/>
        </p:nvSpPr>
        <p:spPr bwMode="auto">
          <a:xfrm>
            <a:off x="3566118"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196" name="TextBox 195">
            <a:extLst>
              <a:ext uri="{FF2B5EF4-FFF2-40B4-BE49-F238E27FC236}">
                <a16:creationId xmlns="" xmlns:a16="http://schemas.microsoft.com/office/drawing/2014/main" id="{DE25AD59-2EEC-44BD-B55F-70E3A7425CDB}"/>
              </a:ext>
            </a:extLst>
          </p:cNvPr>
          <p:cNvSpPr txBox="1"/>
          <p:nvPr/>
        </p:nvSpPr>
        <p:spPr bwMode="auto">
          <a:xfrm>
            <a:off x="4225257"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97" name="TextBox 196">
            <a:extLst>
              <a:ext uri="{FF2B5EF4-FFF2-40B4-BE49-F238E27FC236}">
                <a16:creationId xmlns="" xmlns:a16="http://schemas.microsoft.com/office/drawing/2014/main" id="{8A004BD7-3525-4394-9393-DCE378DD271C}"/>
              </a:ext>
            </a:extLst>
          </p:cNvPr>
          <p:cNvSpPr txBox="1"/>
          <p:nvPr/>
        </p:nvSpPr>
        <p:spPr bwMode="auto">
          <a:xfrm>
            <a:off x="4884396"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98" name="TextBox 197">
            <a:extLst>
              <a:ext uri="{FF2B5EF4-FFF2-40B4-BE49-F238E27FC236}">
                <a16:creationId xmlns="" xmlns:a16="http://schemas.microsoft.com/office/drawing/2014/main" id="{FC74E543-030F-44CC-A826-E01770332949}"/>
              </a:ext>
            </a:extLst>
          </p:cNvPr>
          <p:cNvSpPr txBox="1"/>
          <p:nvPr/>
        </p:nvSpPr>
        <p:spPr bwMode="auto">
          <a:xfrm>
            <a:off x="5543535"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99" name="TextBox 198">
            <a:extLst>
              <a:ext uri="{FF2B5EF4-FFF2-40B4-BE49-F238E27FC236}">
                <a16:creationId xmlns="" xmlns:a16="http://schemas.microsoft.com/office/drawing/2014/main" id="{DE78301B-8B13-42A0-B979-DAFE6952EB09}"/>
              </a:ext>
            </a:extLst>
          </p:cNvPr>
          <p:cNvSpPr txBox="1"/>
          <p:nvPr/>
        </p:nvSpPr>
        <p:spPr bwMode="auto">
          <a:xfrm>
            <a:off x="6202674"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200" name="TextBox 199">
            <a:extLst>
              <a:ext uri="{FF2B5EF4-FFF2-40B4-BE49-F238E27FC236}">
                <a16:creationId xmlns="" xmlns:a16="http://schemas.microsoft.com/office/drawing/2014/main" id="{CDF29D05-66AD-46F4-B3C0-DA88790AB5A4}"/>
              </a:ext>
            </a:extLst>
          </p:cNvPr>
          <p:cNvSpPr txBox="1"/>
          <p:nvPr/>
        </p:nvSpPr>
        <p:spPr bwMode="auto">
          <a:xfrm>
            <a:off x="6861813"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201" name="TextBox 200">
            <a:extLst>
              <a:ext uri="{FF2B5EF4-FFF2-40B4-BE49-F238E27FC236}">
                <a16:creationId xmlns="" xmlns:a16="http://schemas.microsoft.com/office/drawing/2014/main" id="{2CC63545-9D15-4EAD-B3A8-DAF85A6C93E6}"/>
              </a:ext>
            </a:extLst>
          </p:cNvPr>
          <p:cNvSpPr txBox="1"/>
          <p:nvPr/>
        </p:nvSpPr>
        <p:spPr bwMode="auto">
          <a:xfrm>
            <a:off x="7520952"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202" name="TextBox 201">
            <a:extLst>
              <a:ext uri="{FF2B5EF4-FFF2-40B4-BE49-F238E27FC236}">
                <a16:creationId xmlns="" xmlns:a16="http://schemas.microsoft.com/office/drawing/2014/main" id="{7C37F871-733E-4A50-99D6-C9C52E763C09}"/>
              </a:ext>
            </a:extLst>
          </p:cNvPr>
          <p:cNvSpPr txBox="1"/>
          <p:nvPr/>
        </p:nvSpPr>
        <p:spPr bwMode="auto">
          <a:xfrm>
            <a:off x="8180091"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203" name="TextBox 202">
            <a:extLst>
              <a:ext uri="{FF2B5EF4-FFF2-40B4-BE49-F238E27FC236}">
                <a16:creationId xmlns="" xmlns:a16="http://schemas.microsoft.com/office/drawing/2014/main" id="{C9AB3266-A9C9-4B64-A8FE-A39605DA66D2}"/>
              </a:ext>
            </a:extLst>
          </p:cNvPr>
          <p:cNvSpPr txBox="1"/>
          <p:nvPr/>
        </p:nvSpPr>
        <p:spPr bwMode="auto">
          <a:xfrm>
            <a:off x="8839230"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204" name="TextBox 203">
            <a:extLst>
              <a:ext uri="{FF2B5EF4-FFF2-40B4-BE49-F238E27FC236}">
                <a16:creationId xmlns="" xmlns:a16="http://schemas.microsoft.com/office/drawing/2014/main" id="{3D27C215-2059-4A3C-B1D0-AF9A462274A6}"/>
              </a:ext>
            </a:extLst>
          </p:cNvPr>
          <p:cNvSpPr txBox="1"/>
          <p:nvPr/>
        </p:nvSpPr>
        <p:spPr bwMode="auto">
          <a:xfrm>
            <a:off x="4496981" y="3046127"/>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52.8%</a:t>
            </a:r>
          </a:p>
        </p:txBody>
      </p:sp>
      <p:sp>
        <p:nvSpPr>
          <p:cNvPr id="205" name="TextBox 204">
            <a:extLst>
              <a:ext uri="{FF2B5EF4-FFF2-40B4-BE49-F238E27FC236}">
                <a16:creationId xmlns="" xmlns:a16="http://schemas.microsoft.com/office/drawing/2014/main" id="{D8AC6613-0082-4164-80D4-BB6DF7E63A08}"/>
              </a:ext>
            </a:extLst>
          </p:cNvPr>
          <p:cNvSpPr txBox="1"/>
          <p:nvPr/>
        </p:nvSpPr>
        <p:spPr bwMode="auto">
          <a:xfrm>
            <a:off x="4534138" y="4097368"/>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39.3%</a:t>
            </a:r>
          </a:p>
        </p:txBody>
      </p:sp>
      <p:sp>
        <p:nvSpPr>
          <p:cNvPr id="206" name="TextBox 205">
            <a:extLst>
              <a:ext uri="{FF2B5EF4-FFF2-40B4-BE49-F238E27FC236}">
                <a16:creationId xmlns="" xmlns:a16="http://schemas.microsoft.com/office/drawing/2014/main" id="{4533EF8F-3632-49FC-A830-8AEBE0706D2B}"/>
              </a:ext>
            </a:extLst>
          </p:cNvPr>
          <p:cNvSpPr txBox="1"/>
          <p:nvPr/>
        </p:nvSpPr>
        <p:spPr bwMode="auto">
          <a:xfrm>
            <a:off x="5865961" y="4483433"/>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24.8%</a:t>
            </a:r>
          </a:p>
        </p:txBody>
      </p:sp>
      <p:sp>
        <p:nvSpPr>
          <p:cNvPr id="207" name="TextBox 206">
            <a:extLst>
              <a:ext uri="{FF2B5EF4-FFF2-40B4-BE49-F238E27FC236}">
                <a16:creationId xmlns="" xmlns:a16="http://schemas.microsoft.com/office/drawing/2014/main" id="{EFD8E95C-F0C9-464E-B12B-C8637EA05EBB}"/>
              </a:ext>
            </a:extLst>
          </p:cNvPr>
          <p:cNvSpPr txBox="1"/>
          <p:nvPr/>
        </p:nvSpPr>
        <p:spPr bwMode="auto">
          <a:xfrm>
            <a:off x="7169735" y="4822384"/>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14.4%</a:t>
            </a:r>
          </a:p>
        </p:txBody>
      </p:sp>
      <p:sp>
        <p:nvSpPr>
          <p:cNvPr id="208" name="TextBox 207">
            <a:extLst>
              <a:ext uri="{FF2B5EF4-FFF2-40B4-BE49-F238E27FC236}">
                <a16:creationId xmlns="" xmlns:a16="http://schemas.microsoft.com/office/drawing/2014/main" id="{D0570609-6326-4C69-8349-305F18BBE684}"/>
              </a:ext>
            </a:extLst>
          </p:cNvPr>
          <p:cNvSpPr txBox="1"/>
          <p:nvPr/>
        </p:nvSpPr>
        <p:spPr bwMode="auto">
          <a:xfrm>
            <a:off x="5832556" y="3735594"/>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32.0%</a:t>
            </a:r>
          </a:p>
        </p:txBody>
      </p:sp>
      <p:sp>
        <p:nvSpPr>
          <p:cNvPr id="209" name="TextBox 208">
            <a:extLst>
              <a:ext uri="{FF2B5EF4-FFF2-40B4-BE49-F238E27FC236}">
                <a16:creationId xmlns="" xmlns:a16="http://schemas.microsoft.com/office/drawing/2014/main" id="{5D18579E-9E68-4223-B38B-C8883163BA16}"/>
              </a:ext>
            </a:extLst>
          </p:cNvPr>
          <p:cNvSpPr txBox="1"/>
          <p:nvPr/>
        </p:nvSpPr>
        <p:spPr bwMode="auto">
          <a:xfrm>
            <a:off x="7160344" y="4043056"/>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22.2%</a:t>
            </a:r>
          </a:p>
        </p:txBody>
      </p:sp>
      <p:sp>
        <p:nvSpPr>
          <p:cNvPr id="210" name="TextBox 209">
            <a:extLst>
              <a:ext uri="{FF2B5EF4-FFF2-40B4-BE49-F238E27FC236}">
                <a16:creationId xmlns="" xmlns:a16="http://schemas.microsoft.com/office/drawing/2014/main" id="{C35DA7E9-1177-491D-9E62-8E673F9C18E9}"/>
              </a:ext>
            </a:extLst>
          </p:cNvPr>
          <p:cNvSpPr txBox="1"/>
          <p:nvPr/>
        </p:nvSpPr>
        <p:spPr bwMode="auto">
          <a:xfrm>
            <a:off x="450614" y="5362299"/>
            <a:ext cx="117047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D + EP</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EP</a:t>
            </a:r>
          </a:p>
        </p:txBody>
      </p:sp>
      <p:sp>
        <p:nvSpPr>
          <p:cNvPr id="211" name="TextBox 210">
            <a:extLst>
              <a:ext uri="{FF2B5EF4-FFF2-40B4-BE49-F238E27FC236}">
                <a16:creationId xmlns="" xmlns:a16="http://schemas.microsoft.com/office/drawing/2014/main" id="{1A603D85-72D7-41E2-AB74-BB3DC2A0E775}"/>
              </a:ext>
            </a:extLst>
          </p:cNvPr>
          <p:cNvSpPr txBox="1"/>
          <p:nvPr/>
        </p:nvSpPr>
        <p:spPr bwMode="auto">
          <a:xfrm>
            <a:off x="1588701"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268</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269</a:t>
            </a:r>
          </a:p>
        </p:txBody>
      </p:sp>
      <p:sp>
        <p:nvSpPr>
          <p:cNvPr id="212" name="TextBox 211">
            <a:extLst>
              <a:ext uri="{FF2B5EF4-FFF2-40B4-BE49-F238E27FC236}">
                <a16:creationId xmlns="" xmlns:a16="http://schemas.microsoft.com/office/drawing/2014/main" id="{E58179A9-0DB5-4D71-A211-7E5B1D6DF5A2}"/>
              </a:ext>
            </a:extLst>
          </p:cNvPr>
          <p:cNvSpPr txBox="1"/>
          <p:nvPr/>
        </p:nvSpPr>
        <p:spPr bwMode="auto">
          <a:xfrm>
            <a:off x="2247100"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244</a:t>
            </a:r>
            <a:b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243</a:t>
            </a:r>
          </a:p>
        </p:txBody>
      </p:sp>
      <p:sp>
        <p:nvSpPr>
          <p:cNvPr id="213" name="TextBox 212">
            <a:extLst>
              <a:ext uri="{FF2B5EF4-FFF2-40B4-BE49-F238E27FC236}">
                <a16:creationId xmlns="" xmlns:a16="http://schemas.microsoft.com/office/drawing/2014/main" id="{E96C88E0-9CA6-4224-B88A-3848B54CFFAA}"/>
              </a:ext>
            </a:extLst>
          </p:cNvPr>
          <p:cNvSpPr txBox="1"/>
          <p:nvPr/>
        </p:nvSpPr>
        <p:spPr bwMode="auto">
          <a:xfrm>
            <a:off x="2905499"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214</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212</a:t>
            </a:r>
          </a:p>
        </p:txBody>
      </p:sp>
      <p:sp>
        <p:nvSpPr>
          <p:cNvPr id="214" name="TextBox 213">
            <a:extLst>
              <a:ext uri="{FF2B5EF4-FFF2-40B4-BE49-F238E27FC236}">
                <a16:creationId xmlns="" xmlns:a16="http://schemas.microsoft.com/office/drawing/2014/main" id="{4F92D9D5-9C8B-4178-9CF7-46E1C9FE46B1}"/>
              </a:ext>
            </a:extLst>
          </p:cNvPr>
          <p:cNvSpPr txBox="1"/>
          <p:nvPr/>
        </p:nvSpPr>
        <p:spPr bwMode="auto">
          <a:xfrm>
            <a:off x="3563898"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177</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156</a:t>
            </a:r>
          </a:p>
        </p:txBody>
      </p:sp>
      <p:sp>
        <p:nvSpPr>
          <p:cNvPr id="215" name="TextBox 214">
            <a:extLst>
              <a:ext uri="{FF2B5EF4-FFF2-40B4-BE49-F238E27FC236}">
                <a16:creationId xmlns="" xmlns:a16="http://schemas.microsoft.com/office/drawing/2014/main" id="{89FA45F3-9A4C-4426-BD1E-A409AB32FE0B}"/>
              </a:ext>
            </a:extLst>
          </p:cNvPr>
          <p:cNvSpPr txBox="1"/>
          <p:nvPr/>
        </p:nvSpPr>
        <p:spPr bwMode="auto">
          <a:xfrm>
            <a:off x="4222297"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140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104</a:t>
            </a:r>
          </a:p>
        </p:txBody>
      </p:sp>
      <p:sp>
        <p:nvSpPr>
          <p:cNvPr id="216" name="TextBox 215">
            <a:extLst>
              <a:ext uri="{FF2B5EF4-FFF2-40B4-BE49-F238E27FC236}">
                <a16:creationId xmlns="" xmlns:a16="http://schemas.microsoft.com/office/drawing/2014/main" id="{1573D01F-E130-4864-8326-F4BA2C7FD616}"/>
              </a:ext>
            </a:extLst>
          </p:cNvPr>
          <p:cNvSpPr txBox="1"/>
          <p:nvPr/>
        </p:nvSpPr>
        <p:spPr bwMode="auto">
          <a:xfrm>
            <a:off x="4880696"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109</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82</a:t>
            </a:r>
          </a:p>
        </p:txBody>
      </p:sp>
      <p:sp>
        <p:nvSpPr>
          <p:cNvPr id="217" name="TextBox 216">
            <a:extLst>
              <a:ext uri="{FF2B5EF4-FFF2-40B4-BE49-F238E27FC236}">
                <a16:creationId xmlns="" xmlns:a16="http://schemas.microsoft.com/office/drawing/2014/main" id="{4EF51A7B-1353-4DC8-96D3-4C33549B1362}"/>
              </a:ext>
            </a:extLst>
          </p:cNvPr>
          <p:cNvSpPr txBox="1"/>
          <p:nvPr/>
        </p:nvSpPr>
        <p:spPr bwMode="auto">
          <a:xfrm>
            <a:off x="5539095"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85</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64</a:t>
            </a:r>
          </a:p>
        </p:txBody>
      </p:sp>
      <p:sp>
        <p:nvSpPr>
          <p:cNvPr id="218" name="TextBox 217">
            <a:extLst>
              <a:ext uri="{FF2B5EF4-FFF2-40B4-BE49-F238E27FC236}">
                <a16:creationId xmlns="" xmlns:a16="http://schemas.microsoft.com/office/drawing/2014/main" id="{DD0B537E-04F0-40F8-9D83-14D78847EBB0}"/>
              </a:ext>
            </a:extLst>
          </p:cNvPr>
          <p:cNvSpPr txBox="1"/>
          <p:nvPr/>
        </p:nvSpPr>
        <p:spPr bwMode="auto">
          <a:xfrm>
            <a:off x="6197494"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66</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48</a:t>
            </a:r>
          </a:p>
        </p:txBody>
      </p:sp>
      <p:sp>
        <p:nvSpPr>
          <p:cNvPr id="219" name="TextBox 218">
            <a:extLst>
              <a:ext uri="{FF2B5EF4-FFF2-40B4-BE49-F238E27FC236}">
                <a16:creationId xmlns="" xmlns:a16="http://schemas.microsoft.com/office/drawing/2014/main" id="{390BDD06-5BED-4CED-B32F-9DD2DD130E4D}"/>
              </a:ext>
            </a:extLst>
          </p:cNvPr>
          <p:cNvSpPr txBox="1"/>
          <p:nvPr/>
        </p:nvSpPr>
        <p:spPr bwMode="auto">
          <a:xfrm>
            <a:off x="6855893"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41</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a:t>
            </a:r>
          </a:p>
        </p:txBody>
      </p:sp>
      <p:sp>
        <p:nvSpPr>
          <p:cNvPr id="220" name="TextBox 219">
            <a:extLst>
              <a:ext uri="{FF2B5EF4-FFF2-40B4-BE49-F238E27FC236}">
                <a16:creationId xmlns="" xmlns:a16="http://schemas.microsoft.com/office/drawing/2014/main" id="{202DF306-B55D-4147-B629-0B6D0BC9A21E}"/>
              </a:ext>
            </a:extLst>
          </p:cNvPr>
          <p:cNvSpPr txBox="1"/>
          <p:nvPr/>
        </p:nvSpPr>
        <p:spPr bwMode="auto">
          <a:xfrm>
            <a:off x="7514292"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21</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8</a:t>
            </a:r>
          </a:p>
        </p:txBody>
      </p:sp>
      <p:sp>
        <p:nvSpPr>
          <p:cNvPr id="221" name="TextBox 220">
            <a:extLst>
              <a:ext uri="{FF2B5EF4-FFF2-40B4-BE49-F238E27FC236}">
                <a16:creationId xmlns="" xmlns:a16="http://schemas.microsoft.com/office/drawing/2014/main" id="{E00DBA3E-7865-4698-AAC6-F8456A1F375C}"/>
              </a:ext>
            </a:extLst>
          </p:cNvPr>
          <p:cNvSpPr txBox="1"/>
          <p:nvPr/>
        </p:nvSpPr>
        <p:spPr bwMode="auto">
          <a:xfrm>
            <a:off x="8172691"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8</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222" name="TextBox 221">
            <a:extLst>
              <a:ext uri="{FF2B5EF4-FFF2-40B4-BE49-F238E27FC236}">
                <a16:creationId xmlns="" xmlns:a16="http://schemas.microsoft.com/office/drawing/2014/main" id="{9A3CB80F-E50D-45E9-A767-7A03022B19CF}"/>
              </a:ext>
            </a:extLst>
          </p:cNvPr>
          <p:cNvSpPr txBox="1"/>
          <p:nvPr/>
        </p:nvSpPr>
        <p:spPr bwMode="auto">
          <a:xfrm>
            <a:off x="8831090"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223" name="TextBox 222">
            <a:extLst>
              <a:ext uri="{FF2B5EF4-FFF2-40B4-BE49-F238E27FC236}">
                <a16:creationId xmlns="" xmlns:a16="http://schemas.microsoft.com/office/drawing/2014/main" id="{792C61F5-D9D6-4B7F-88E2-9CDFA6E9D958}"/>
              </a:ext>
            </a:extLst>
          </p:cNvPr>
          <p:cNvSpPr txBox="1"/>
          <p:nvPr/>
        </p:nvSpPr>
        <p:spPr bwMode="auto">
          <a:xfrm>
            <a:off x="9489486" y="5837123"/>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cxnSp>
        <p:nvCxnSpPr>
          <p:cNvPr id="224" name="Straight Connector 223">
            <a:extLst>
              <a:ext uri="{FF2B5EF4-FFF2-40B4-BE49-F238E27FC236}">
                <a16:creationId xmlns="" xmlns:a16="http://schemas.microsoft.com/office/drawing/2014/main" id="{06E66137-F853-463A-ABEB-B542B1D6F4EE}"/>
              </a:ext>
            </a:extLst>
          </p:cNvPr>
          <p:cNvCxnSpPr>
            <a:cxnSpLocks/>
          </p:cNvCxnSpPr>
          <p:nvPr/>
        </p:nvCxnSpPr>
        <p:spPr bwMode="auto">
          <a:xfrm flipV="1">
            <a:off x="4548996" y="3415459"/>
            <a:ext cx="0" cy="1734886"/>
          </a:xfrm>
          <a:prstGeom prst="line">
            <a:avLst/>
          </a:prstGeom>
          <a:noFill/>
          <a:ln w="28575" cap="flat" cmpd="sng" algn="ctr">
            <a:solidFill>
              <a:schemeClr val="bg1"/>
            </a:solidFill>
            <a:prstDash val="sysDash"/>
            <a:round/>
            <a:headEnd type="none" w="med" len="med"/>
            <a:tailEnd type="none" w="med" len="med"/>
          </a:ln>
          <a:effectLst/>
        </p:spPr>
      </p:cxnSp>
      <p:cxnSp>
        <p:nvCxnSpPr>
          <p:cNvPr id="225" name="Straight Connector 224">
            <a:extLst>
              <a:ext uri="{FF2B5EF4-FFF2-40B4-BE49-F238E27FC236}">
                <a16:creationId xmlns="" xmlns:a16="http://schemas.microsoft.com/office/drawing/2014/main" id="{B1AFF7D5-075A-45A4-A17A-91E0D1E324AE}"/>
              </a:ext>
            </a:extLst>
          </p:cNvPr>
          <p:cNvCxnSpPr>
            <a:cxnSpLocks/>
          </p:cNvCxnSpPr>
          <p:nvPr/>
        </p:nvCxnSpPr>
        <p:spPr bwMode="auto">
          <a:xfrm flipV="1">
            <a:off x="5861650" y="4097368"/>
            <a:ext cx="0" cy="1052978"/>
          </a:xfrm>
          <a:prstGeom prst="line">
            <a:avLst/>
          </a:prstGeom>
          <a:noFill/>
          <a:ln w="28575" cap="flat" cmpd="sng" algn="ctr">
            <a:solidFill>
              <a:schemeClr val="bg1"/>
            </a:solidFill>
            <a:prstDash val="sysDash"/>
            <a:round/>
            <a:headEnd type="none" w="med" len="med"/>
            <a:tailEnd type="none" w="med" len="med"/>
          </a:ln>
          <a:effectLst/>
        </p:spPr>
      </p:cxnSp>
      <p:cxnSp>
        <p:nvCxnSpPr>
          <p:cNvPr id="226" name="Straight Connector 225">
            <a:extLst>
              <a:ext uri="{FF2B5EF4-FFF2-40B4-BE49-F238E27FC236}">
                <a16:creationId xmlns="" xmlns:a16="http://schemas.microsoft.com/office/drawing/2014/main" id="{10374B4A-3AF5-4312-9005-83EBB0A94351}"/>
              </a:ext>
            </a:extLst>
          </p:cNvPr>
          <p:cNvCxnSpPr>
            <a:cxnSpLocks/>
          </p:cNvCxnSpPr>
          <p:nvPr/>
        </p:nvCxnSpPr>
        <p:spPr bwMode="auto">
          <a:xfrm flipV="1">
            <a:off x="7174720" y="4406567"/>
            <a:ext cx="0" cy="761029"/>
          </a:xfrm>
          <a:prstGeom prst="line">
            <a:avLst/>
          </a:prstGeom>
          <a:noFill/>
          <a:ln w="28575" cap="flat" cmpd="sng" algn="ctr">
            <a:solidFill>
              <a:schemeClr val="bg1"/>
            </a:solidFill>
            <a:prstDash val="sysDash"/>
            <a:round/>
            <a:headEnd type="none" w="med" len="med"/>
            <a:tailEnd type="none" w="med" len="med"/>
          </a:ln>
          <a:effectLst/>
        </p:spPr>
      </p:cxnSp>
      <p:grpSp>
        <p:nvGrpSpPr>
          <p:cNvPr id="314" name="Group 313">
            <a:extLst>
              <a:ext uri="{FF2B5EF4-FFF2-40B4-BE49-F238E27FC236}">
                <a16:creationId xmlns="" xmlns:a16="http://schemas.microsoft.com/office/drawing/2014/main" id="{874AF2A2-C106-42E0-9696-0D5CFC7BE9AC}"/>
              </a:ext>
            </a:extLst>
          </p:cNvPr>
          <p:cNvGrpSpPr/>
          <p:nvPr/>
        </p:nvGrpSpPr>
        <p:grpSpPr>
          <a:xfrm>
            <a:off x="1921669" y="1790700"/>
            <a:ext cx="7379494" cy="2747963"/>
            <a:chOff x="1921669" y="1790700"/>
            <a:chExt cx="7379494" cy="2747963"/>
          </a:xfrm>
        </p:grpSpPr>
        <p:sp>
          <p:nvSpPr>
            <p:cNvPr id="311" name="Freeform: Shape 310">
              <a:extLst>
                <a:ext uri="{FF2B5EF4-FFF2-40B4-BE49-F238E27FC236}">
                  <a16:creationId xmlns="" xmlns:a16="http://schemas.microsoft.com/office/drawing/2014/main" id="{06A48EF0-D84B-4C7B-8BD6-3EB8DE021208}"/>
                </a:ext>
              </a:extLst>
            </p:cNvPr>
            <p:cNvSpPr/>
            <p:nvPr/>
          </p:nvSpPr>
          <p:spPr bwMode="auto">
            <a:xfrm>
              <a:off x="6838950" y="4343400"/>
              <a:ext cx="2462213" cy="195263"/>
            </a:xfrm>
            <a:custGeom>
              <a:avLst/>
              <a:gdLst>
                <a:gd name="connsiteX0" fmla="*/ 2462213 w 2462213"/>
                <a:gd name="connsiteY0" fmla="*/ 195263 h 195263"/>
                <a:gd name="connsiteX1" fmla="*/ 1033463 w 2462213"/>
                <a:gd name="connsiteY1" fmla="*/ 195263 h 195263"/>
                <a:gd name="connsiteX2" fmla="*/ 1033463 w 2462213"/>
                <a:gd name="connsiteY2" fmla="*/ 133350 h 195263"/>
                <a:gd name="connsiteX3" fmla="*/ 619125 w 2462213"/>
                <a:gd name="connsiteY3" fmla="*/ 133350 h 195263"/>
                <a:gd name="connsiteX4" fmla="*/ 642938 w 2462213"/>
                <a:gd name="connsiteY4" fmla="*/ 109537 h 195263"/>
                <a:gd name="connsiteX5" fmla="*/ 476250 w 2462213"/>
                <a:gd name="connsiteY5" fmla="*/ 109537 h 195263"/>
                <a:gd name="connsiteX6" fmla="*/ 476250 w 2462213"/>
                <a:gd name="connsiteY6" fmla="*/ 90488 h 195263"/>
                <a:gd name="connsiteX7" fmla="*/ 361950 w 2462213"/>
                <a:gd name="connsiteY7" fmla="*/ 90488 h 195263"/>
                <a:gd name="connsiteX8" fmla="*/ 361950 w 2462213"/>
                <a:gd name="connsiteY8" fmla="*/ 71438 h 195263"/>
                <a:gd name="connsiteX9" fmla="*/ 290513 w 2462213"/>
                <a:gd name="connsiteY9" fmla="*/ 71438 h 195263"/>
                <a:gd name="connsiteX10" fmla="*/ 290513 w 2462213"/>
                <a:gd name="connsiteY10" fmla="*/ 71438 h 195263"/>
                <a:gd name="connsiteX11" fmla="*/ 290513 w 2462213"/>
                <a:gd name="connsiteY11" fmla="*/ 71438 h 195263"/>
                <a:gd name="connsiteX12" fmla="*/ 290513 w 2462213"/>
                <a:gd name="connsiteY12" fmla="*/ 71438 h 195263"/>
                <a:gd name="connsiteX13" fmla="*/ 290513 w 2462213"/>
                <a:gd name="connsiteY13" fmla="*/ 71438 h 195263"/>
                <a:gd name="connsiteX14" fmla="*/ 176213 w 2462213"/>
                <a:gd name="connsiteY14" fmla="*/ 71438 h 195263"/>
                <a:gd name="connsiteX15" fmla="*/ 176213 w 2462213"/>
                <a:gd name="connsiteY15" fmla="*/ 23813 h 195263"/>
                <a:gd name="connsiteX16" fmla="*/ 104775 w 2462213"/>
                <a:gd name="connsiteY16" fmla="*/ 23813 h 195263"/>
                <a:gd name="connsiteX17" fmla="*/ 104775 w 2462213"/>
                <a:gd name="connsiteY17" fmla="*/ 0 h 195263"/>
                <a:gd name="connsiteX18" fmla="*/ 0 w 2462213"/>
                <a:gd name="connsiteY18" fmla="*/ 0 h 195263"/>
                <a:gd name="connsiteX0" fmla="*/ 2462213 w 2462213"/>
                <a:gd name="connsiteY0" fmla="*/ 195263 h 195263"/>
                <a:gd name="connsiteX1" fmla="*/ 1033463 w 2462213"/>
                <a:gd name="connsiteY1" fmla="*/ 195263 h 195263"/>
                <a:gd name="connsiteX2" fmla="*/ 1033463 w 2462213"/>
                <a:gd name="connsiteY2" fmla="*/ 133350 h 195263"/>
                <a:gd name="connsiteX3" fmla="*/ 657225 w 2462213"/>
                <a:gd name="connsiteY3" fmla="*/ 128588 h 195263"/>
                <a:gd name="connsiteX4" fmla="*/ 642938 w 2462213"/>
                <a:gd name="connsiteY4" fmla="*/ 109537 h 195263"/>
                <a:gd name="connsiteX5" fmla="*/ 476250 w 2462213"/>
                <a:gd name="connsiteY5" fmla="*/ 109537 h 195263"/>
                <a:gd name="connsiteX6" fmla="*/ 476250 w 2462213"/>
                <a:gd name="connsiteY6" fmla="*/ 90488 h 195263"/>
                <a:gd name="connsiteX7" fmla="*/ 361950 w 2462213"/>
                <a:gd name="connsiteY7" fmla="*/ 90488 h 195263"/>
                <a:gd name="connsiteX8" fmla="*/ 361950 w 2462213"/>
                <a:gd name="connsiteY8" fmla="*/ 71438 h 195263"/>
                <a:gd name="connsiteX9" fmla="*/ 290513 w 2462213"/>
                <a:gd name="connsiteY9" fmla="*/ 71438 h 195263"/>
                <a:gd name="connsiteX10" fmla="*/ 290513 w 2462213"/>
                <a:gd name="connsiteY10" fmla="*/ 71438 h 195263"/>
                <a:gd name="connsiteX11" fmla="*/ 290513 w 2462213"/>
                <a:gd name="connsiteY11" fmla="*/ 71438 h 195263"/>
                <a:gd name="connsiteX12" fmla="*/ 290513 w 2462213"/>
                <a:gd name="connsiteY12" fmla="*/ 71438 h 195263"/>
                <a:gd name="connsiteX13" fmla="*/ 290513 w 2462213"/>
                <a:gd name="connsiteY13" fmla="*/ 71438 h 195263"/>
                <a:gd name="connsiteX14" fmla="*/ 176213 w 2462213"/>
                <a:gd name="connsiteY14" fmla="*/ 71438 h 195263"/>
                <a:gd name="connsiteX15" fmla="*/ 176213 w 2462213"/>
                <a:gd name="connsiteY15" fmla="*/ 23813 h 195263"/>
                <a:gd name="connsiteX16" fmla="*/ 104775 w 2462213"/>
                <a:gd name="connsiteY16" fmla="*/ 23813 h 195263"/>
                <a:gd name="connsiteX17" fmla="*/ 104775 w 2462213"/>
                <a:gd name="connsiteY17" fmla="*/ 0 h 195263"/>
                <a:gd name="connsiteX18" fmla="*/ 0 w 2462213"/>
                <a:gd name="connsiteY18" fmla="*/ 0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2213" h="195263">
                  <a:moveTo>
                    <a:pt x="2462213" y="195263"/>
                  </a:moveTo>
                  <a:lnTo>
                    <a:pt x="1033463" y="195263"/>
                  </a:lnTo>
                  <a:lnTo>
                    <a:pt x="1033463" y="133350"/>
                  </a:lnTo>
                  <a:lnTo>
                    <a:pt x="657225" y="128588"/>
                  </a:lnTo>
                  <a:lnTo>
                    <a:pt x="642938" y="109537"/>
                  </a:lnTo>
                  <a:lnTo>
                    <a:pt x="476250" y="109537"/>
                  </a:lnTo>
                  <a:lnTo>
                    <a:pt x="476250" y="90488"/>
                  </a:lnTo>
                  <a:lnTo>
                    <a:pt x="361950" y="90488"/>
                  </a:lnTo>
                  <a:lnTo>
                    <a:pt x="361950" y="71438"/>
                  </a:lnTo>
                  <a:lnTo>
                    <a:pt x="290513" y="71438"/>
                  </a:lnTo>
                  <a:lnTo>
                    <a:pt x="290513" y="71438"/>
                  </a:lnTo>
                  <a:lnTo>
                    <a:pt x="290513" y="71438"/>
                  </a:lnTo>
                  <a:lnTo>
                    <a:pt x="290513" y="71438"/>
                  </a:lnTo>
                  <a:lnTo>
                    <a:pt x="290513" y="71438"/>
                  </a:lnTo>
                  <a:lnTo>
                    <a:pt x="176213" y="71438"/>
                  </a:lnTo>
                  <a:lnTo>
                    <a:pt x="176213" y="23813"/>
                  </a:lnTo>
                  <a:lnTo>
                    <a:pt x="104775" y="23813"/>
                  </a:lnTo>
                  <a:lnTo>
                    <a:pt x="104775" y="0"/>
                  </a:lnTo>
                  <a:lnTo>
                    <a:pt x="0" y="0"/>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2" name="Freeform: Shape 311">
              <a:extLst>
                <a:ext uri="{FF2B5EF4-FFF2-40B4-BE49-F238E27FC236}">
                  <a16:creationId xmlns="" xmlns:a16="http://schemas.microsoft.com/office/drawing/2014/main" id="{8D056801-746C-4165-9EE8-B1174EBC5579}"/>
                </a:ext>
              </a:extLst>
            </p:cNvPr>
            <p:cNvSpPr/>
            <p:nvPr/>
          </p:nvSpPr>
          <p:spPr bwMode="auto">
            <a:xfrm>
              <a:off x="3819525" y="2912269"/>
              <a:ext cx="3059906" cy="1421606"/>
            </a:xfrm>
            <a:custGeom>
              <a:avLst/>
              <a:gdLst>
                <a:gd name="connsiteX0" fmla="*/ 3059906 w 3059906"/>
                <a:gd name="connsiteY0" fmla="*/ 1421606 h 1421606"/>
                <a:gd name="connsiteX1" fmla="*/ 2931319 w 3059906"/>
                <a:gd name="connsiteY1" fmla="*/ 1421606 h 1421606"/>
                <a:gd name="connsiteX2" fmla="*/ 2931319 w 3059906"/>
                <a:gd name="connsiteY2" fmla="*/ 1402556 h 1421606"/>
                <a:gd name="connsiteX3" fmla="*/ 2855119 w 3059906"/>
                <a:gd name="connsiteY3" fmla="*/ 1402556 h 1421606"/>
                <a:gd name="connsiteX4" fmla="*/ 2855119 w 3059906"/>
                <a:gd name="connsiteY4" fmla="*/ 1385887 h 1421606"/>
                <a:gd name="connsiteX5" fmla="*/ 2736056 w 3059906"/>
                <a:gd name="connsiteY5" fmla="*/ 1385887 h 1421606"/>
                <a:gd name="connsiteX6" fmla="*/ 2736056 w 3059906"/>
                <a:gd name="connsiteY6" fmla="*/ 1357312 h 1421606"/>
                <a:gd name="connsiteX7" fmla="*/ 2605088 w 3059906"/>
                <a:gd name="connsiteY7" fmla="*/ 1357312 h 1421606"/>
                <a:gd name="connsiteX8" fmla="*/ 2605088 w 3059906"/>
                <a:gd name="connsiteY8" fmla="*/ 1333500 h 1421606"/>
                <a:gd name="connsiteX9" fmla="*/ 2500313 w 3059906"/>
                <a:gd name="connsiteY9" fmla="*/ 1333500 h 1421606"/>
                <a:gd name="connsiteX10" fmla="*/ 2500313 w 3059906"/>
                <a:gd name="connsiteY10" fmla="*/ 1314450 h 1421606"/>
                <a:gd name="connsiteX11" fmla="*/ 2371725 w 3059906"/>
                <a:gd name="connsiteY11" fmla="*/ 1314450 h 1421606"/>
                <a:gd name="connsiteX12" fmla="*/ 2371725 w 3059906"/>
                <a:gd name="connsiteY12" fmla="*/ 1297781 h 1421606"/>
                <a:gd name="connsiteX13" fmla="*/ 2250281 w 3059906"/>
                <a:gd name="connsiteY13" fmla="*/ 1297781 h 1421606"/>
                <a:gd name="connsiteX14" fmla="*/ 2250281 w 3059906"/>
                <a:gd name="connsiteY14" fmla="*/ 1278731 h 1421606"/>
                <a:gd name="connsiteX15" fmla="*/ 2214563 w 3059906"/>
                <a:gd name="connsiteY15" fmla="*/ 1278731 h 1421606"/>
                <a:gd name="connsiteX16" fmla="*/ 2214563 w 3059906"/>
                <a:gd name="connsiteY16" fmla="*/ 1247775 h 1421606"/>
                <a:gd name="connsiteX17" fmla="*/ 2193131 w 3059906"/>
                <a:gd name="connsiteY17" fmla="*/ 1247775 h 1421606"/>
                <a:gd name="connsiteX18" fmla="*/ 2193131 w 3059906"/>
                <a:gd name="connsiteY18" fmla="*/ 1204912 h 1421606"/>
                <a:gd name="connsiteX19" fmla="*/ 2128838 w 3059906"/>
                <a:gd name="connsiteY19" fmla="*/ 1204912 h 1421606"/>
                <a:gd name="connsiteX20" fmla="*/ 2128838 w 3059906"/>
                <a:gd name="connsiteY20" fmla="*/ 1173956 h 1421606"/>
                <a:gd name="connsiteX21" fmla="*/ 2031206 w 3059906"/>
                <a:gd name="connsiteY21" fmla="*/ 1173956 h 1421606"/>
                <a:gd name="connsiteX22" fmla="*/ 2031206 w 3059906"/>
                <a:gd name="connsiteY22" fmla="*/ 1145381 h 1421606"/>
                <a:gd name="connsiteX23" fmla="*/ 1978819 w 3059906"/>
                <a:gd name="connsiteY23" fmla="*/ 1145381 h 1421606"/>
                <a:gd name="connsiteX24" fmla="*/ 1978819 w 3059906"/>
                <a:gd name="connsiteY24" fmla="*/ 1128712 h 1421606"/>
                <a:gd name="connsiteX25" fmla="*/ 1912144 w 3059906"/>
                <a:gd name="connsiteY25" fmla="*/ 1128712 h 1421606"/>
                <a:gd name="connsiteX26" fmla="*/ 1912144 w 3059906"/>
                <a:gd name="connsiteY26" fmla="*/ 1102519 h 1421606"/>
                <a:gd name="connsiteX27" fmla="*/ 1881188 w 3059906"/>
                <a:gd name="connsiteY27" fmla="*/ 1102519 h 1421606"/>
                <a:gd name="connsiteX28" fmla="*/ 1881188 w 3059906"/>
                <a:gd name="connsiteY28" fmla="*/ 1078706 h 1421606"/>
                <a:gd name="connsiteX29" fmla="*/ 1816894 w 3059906"/>
                <a:gd name="connsiteY29" fmla="*/ 1078706 h 1421606"/>
                <a:gd name="connsiteX30" fmla="*/ 1816894 w 3059906"/>
                <a:gd name="connsiteY30" fmla="*/ 1050131 h 1421606"/>
                <a:gd name="connsiteX31" fmla="*/ 1690688 w 3059906"/>
                <a:gd name="connsiteY31" fmla="*/ 1050131 h 1421606"/>
                <a:gd name="connsiteX32" fmla="*/ 1690688 w 3059906"/>
                <a:gd name="connsiteY32" fmla="*/ 1014412 h 1421606"/>
                <a:gd name="connsiteX33" fmla="*/ 1635919 w 3059906"/>
                <a:gd name="connsiteY33" fmla="*/ 1014412 h 1421606"/>
                <a:gd name="connsiteX34" fmla="*/ 1635919 w 3059906"/>
                <a:gd name="connsiteY34" fmla="*/ 992981 h 1421606"/>
                <a:gd name="connsiteX35" fmla="*/ 1590675 w 3059906"/>
                <a:gd name="connsiteY35" fmla="*/ 992981 h 1421606"/>
                <a:gd name="connsiteX36" fmla="*/ 1590675 w 3059906"/>
                <a:gd name="connsiteY36" fmla="*/ 945356 h 1421606"/>
                <a:gd name="connsiteX37" fmla="*/ 1566863 w 3059906"/>
                <a:gd name="connsiteY37" fmla="*/ 945356 h 1421606"/>
                <a:gd name="connsiteX38" fmla="*/ 1566863 w 3059906"/>
                <a:gd name="connsiteY38" fmla="*/ 912019 h 1421606"/>
                <a:gd name="connsiteX39" fmla="*/ 1419225 w 3059906"/>
                <a:gd name="connsiteY39" fmla="*/ 912019 h 1421606"/>
                <a:gd name="connsiteX40" fmla="*/ 1419225 w 3059906"/>
                <a:gd name="connsiteY40" fmla="*/ 859631 h 1421606"/>
                <a:gd name="connsiteX41" fmla="*/ 1369219 w 3059906"/>
                <a:gd name="connsiteY41" fmla="*/ 859631 h 1421606"/>
                <a:gd name="connsiteX42" fmla="*/ 1369219 w 3059906"/>
                <a:gd name="connsiteY42" fmla="*/ 821531 h 1421606"/>
                <a:gd name="connsiteX43" fmla="*/ 1338263 w 3059906"/>
                <a:gd name="connsiteY43" fmla="*/ 821531 h 1421606"/>
                <a:gd name="connsiteX44" fmla="*/ 1338263 w 3059906"/>
                <a:gd name="connsiteY44" fmla="*/ 754856 h 1421606"/>
                <a:gd name="connsiteX45" fmla="*/ 1304925 w 3059906"/>
                <a:gd name="connsiteY45" fmla="*/ 754856 h 1421606"/>
                <a:gd name="connsiteX46" fmla="*/ 1304925 w 3059906"/>
                <a:gd name="connsiteY46" fmla="*/ 681037 h 1421606"/>
                <a:gd name="connsiteX47" fmla="*/ 1254919 w 3059906"/>
                <a:gd name="connsiteY47" fmla="*/ 681037 h 1421606"/>
                <a:gd name="connsiteX48" fmla="*/ 1254919 w 3059906"/>
                <a:gd name="connsiteY48" fmla="*/ 657225 h 1421606"/>
                <a:gd name="connsiteX49" fmla="*/ 1173956 w 3059906"/>
                <a:gd name="connsiteY49" fmla="*/ 657225 h 1421606"/>
                <a:gd name="connsiteX50" fmla="*/ 1173956 w 3059906"/>
                <a:gd name="connsiteY50" fmla="*/ 621506 h 1421606"/>
                <a:gd name="connsiteX51" fmla="*/ 1107281 w 3059906"/>
                <a:gd name="connsiteY51" fmla="*/ 621506 h 1421606"/>
                <a:gd name="connsiteX52" fmla="*/ 1107281 w 3059906"/>
                <a:gd name="connsiteY52" fmla="*/ 602456 h 1421606"/>
                <a:gd name="connsiteX53" fmla="*/ 942975 w 3059906"/>
                <a:gd name="connsiteY53" fmla="*/ 602456 h 1421606"/>
                <a:gd name="connsiteX54" fmla="*/ 942975 w 3059906"/>
                <a:gd name="connsiteY54" fmla="*/ 566737 h 1421606"/>
                <a:gd name="connsiteX55" fmla="*/ 878681 w 3059906"/>
                <a:gd name="connsiteY55" fmla="*/ 566737 h 1421606"/>
                <a:gd name="connsiteX56" fmla="*/ 878681 w 3059906"/>
                <a:gd name="connsiteY56" fmla="*/ 538162 h 1421606"/>
                <a:gd name="connsiteX57" fmla="*/ 823913 w 3059906"/>
                <a:gd name="connsiteY57" fmla="*/ 538162 h 1421606"/>
                <a:gd name="connsiteX58" fmla="*/ 823913 w 3059906"/>
                <a:gd name="connsiteY58" fmla="*/ 490537 h 1421606"/>
                <a:gd name="connsiteX59" fmla="*/ 773906 w 3059906"/>
                <a:gd name="connsiteY59" fmla="*/ 490537 h 1421606"/>
                <a:gd name="connsiteX60" fmla="*/ 773906 w 3059906"/>
                <a:gd name="connsiteY60" fmla="*/ 490537 h 1421606"/>
                <a:gd name="connsiteX61" fmla="*/ 754856 w 3059906"/>
                <a:gd name="connsiteY61" fmla="*/ 471487 h 1421606"/>
                <a:gd name="connsiteX62" fmla="*/ 728663 w 3059906"/>
                <a:gd name="connsiteY62" fmla="*/ 471487 h 1421606"/>
                <a:gd name="connsiteX63" fmla="*/ 728663 w 3059906"/>
                <a:gd name="connsiteY63" fmla="*/ 423862 h 1421606"/>
                <a:gd name="connsiteX64" fmla="*/ 640556 w 3059906"/>
                <a:gd name="connsiteY64" fmla="*/ 423862 h 1421606"/>
                <a:gd name="connsiteX65" fmla="*/ 640556 w 3059906"/>
                <a:gd name="connsiteY65" fmla="*/ 385762 h 1421606"/>
                <a:gd name="connsiteX66" fmla="*/ 597694 w 3059906"/>
                <a:gd name="connsiteY66" fmla="*/ 385762 h 1421606"/>
                <a:gd name="connsiteX67" fmla="*/ 597694 w 3059906"/>
                <a:gd name="connsiteY67" fmla="*/ 326231 h 1421606"/>
                <a:gd name="connsiteX68" fmla="*/ 521494 w 3059906"/>
                <a:gd name="connsiteY68" fmla="*/ 326231 h 1421606"/>
                <a:gd name="connsiteX69" fmla="*/ 521494 w 3059906"/>
                <a:gd name="connsiteY69" fmla="*/ 261937 h 1421606"/>
                <a:gd name="connsiteX70" fmla="*/ 461963 w 3059906"/>
                <a:gd name="connsiteY70" fmla="*/ 261937 h 1421606"/>
                <a:gd name="connsiteX71" fmla="*/ 461963 w 3059906"/>
                <a:gd name="connsiteY71" fmla="*/ 214312 h 1421606"/>
                <a:gd name="connsiteX72" fmla="*/ 416719 w 3059906"/>
                <a:gd name="connsiteY72" fmla="*/ 214312 h 1421606"/>
                <a:gd name="connsiteX73" fmla="*/ 416719 w 3059906"/>
                <a:gd name="connsiteY73" fmla="*/ 169069 h 1421606"/>
                <a:gd name="connsiteX74" fmla="*/ 378619 w 3059906"/>
                <a:gd name="connsiteY74" fmla="*/ 169069 h 1421606"/>
                <a:gd name="connsiteX75" fmla="*/ 378619 w 3059906"/>
                <a:gd name="connsiteY75" fmla="*/ 111919 h 1421606"/>
                <a:gd name="connsiteX76" fmla="*/ 271463 w 3059906"/>
                <a:gd name="connsiteY76" fmla="*/ 111919 h 1421606"/>
                <a:gd name="connsiteX77" fmla="*/ 271463 w 3059906"/>
                <a:gd name="connsiteY77" fmla="*/ 69056 h 1421606"/>
                <a:gd name="connsiteX78" fmla="*/ 192881 w 3059906"/>
                <a:gd name="connsiteY78" fmla="*/ 69056 h 1421606"/>
                <a:gd name="connsiteX79" fmla="*/ 192881 w 3059906"/>
                <a:gd name="connsiteY79" fmla="*/ 52387 h 1421606"/>
                <a:gd name="connsiteX80" fmla="*/ 157163 w 3059906"/>
                <a:gd name="connsiteY80" fmla="*/ 52387 h 1421606"/>
                <a:gd name="connsiteX81" fmla="*/ 157163 w 3059906"/>
                <a:gd name="connsiteY81" fmla="*/ 42862 h 1421606"/>
                <a:gd name="connsiteX82" fmla="*/ 109538 w 3059906"/>
                <a:gd name="connsiteY82" fmla="*/ 42862 h 1421606"/>
                <a:gd name="connsiteX83" fmla="*/ 109538 w 3059906"/>
                <a:gd name="connsiteY83" fmla="*/ 0 h 1421606"/>
                <a:gd name="connsiteX84" fmla="*/ 0 w 3059906"/>
                <a:gd name="connsiteY84" fmla="*/ 0 h 142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59906" h="1421606">
                  <a:moveTo>
                    <a:pt x="3059906" y="1421606"/>
                  </a:moveTo>
                  <a:lnTo>
                    <a:pt x="2931319" y="1421606"/>
                  </a:lnTo>
                  <a:lnTo>
                    <a:pt x="2931319" y="1402556"/>
                  </a:lnTo>
                  <a:lnTo>
                    <a:pt x="2855119" y="1402556"/>
                  </a:lnTo>
                  <a:lnTo>
                    <a:pt x="2855119" y="1385887"/>
                  </a:lnTo>
                  <a:lnTo>
                    <a:pt x="2736056" y="1385887"/>
                  </a:lnTo>
                  <a:lnTo>
                    <a:pt x="2736056" y="1357312"/>
                  </a:lnTo>
                  <a:lnTo>
                    <a:pt x="2605088" y="1357312"/>
                  </a:lnTo>
                  <a:lnTo>
                    <a:pt x="2605088" y="1333500"/>
                  </a:lnTo>
                  <a:lnTo>
                    <a:pt x="2500313" y="1333500"/>
                  </a:lnTo>
                  <a:lnTo>
                    <a:pt x="2500313" y="1314450"/>
                  </a:lnTo>
                  <a:lnTo>
                    <a:pt x="2371725" y="1314450"/>
                  </a:lnTo>
                  <a:lnTo>
                    <a:pt x="2371725" y="1297781"/>
                  </a:lnTo>
                  <a:lnTo>
                    <a:pt x="2250281" y="1297781"/>
                  </a:lnTo>
                  <a:lnTo>
                    <a:pt x="2250281" y="1278731"/>
                  </a:lnTo>
                  <a:lnTo>
                    <a:pt x="2214563" y="1278731"/>
                  </a:lnTo>
                  <a:lnTo>
                    <a:pt x="2214563" y="1247775"/>
                  </a:lnTo>
                  <a:lnTo>
                    <a:pt x="2193131" y="1247775"/>
                  </a:lnTo>
                  <a:lnTo>
                    <a:pt x="2193131" y="1204912"/>
                  </a:lnTo>
                  <a:lnTo>
                    <a:pt x="2128838" y="1204912"/>
                  </a:lnTo>
                  <a:lnTo>
                    <a:pt x="2128838" y="1173956"/>
                  </a:lnTo>
                  <a:lnTo>
                    <a:pt x="2031206" y="1173956"/>
                  </a:lnTo>
                  <a:lnTo>
                    <a:pt x="2031206" y="1145381"/>
                  </a:lnTo>
                  <a:lnTo>
                    <a:pt x="1978819" y="1145381"/>
                  </a:lnTo>
                  <a:lnTo>
                    <a:pt x="1978819" y="1128712"/>
                  </a:lnTo>
                  <a:lnTo>
                    <a:pt x="1912144" y="1128712"/>
                  </a:lnTo>
                  <a:lnTo>
                    <a:pt x="1912144" y="1102519"/>
                  </a:lnTo>
                  <a:lnTo>
                    <a:pt x="1881188" y="1102519"/>
                  </a:lnTo>
                  <a:lnTo>
                    <a:pt x="1881188" y="1078706"/>
                  </a:lnTo>
                  <a:lnTo>
                    <a:pt x="1816894" y="1078706"/>
                  </a:lnTo>
                  <a:lnTo>
                    <a:pt x="1816894" y="1050131"/>
                  </a:lnTo>
                  <a:lnTo>
                    <a:pt x="1690688" y="1050131"/>
                  </a:lnTo>
                  <a:lnTo>
                    <a:pt x="1690688" y="1014412"/>
                  </a:lnTo>
                  <a:lnTo>
                    <a:pt x="1635919" y="1014412"/>
                  </a:lnTo>
                  <a:lnTo>
                    <a:pt x="1635919" y="992981"/>
                  </a:lnTo>
                  <a:lnTo>
                    <a:pt x="1590675" y="992981"/>
                  </a:lnTo>
                  <a:lnTo>
                    <a:pt x="1590675" y="945356"/>
                  </a:lnTo>
                  <a:lnTo>
                    <a:pt x="1566863" y="945356"/>
                  </a:lnTo>
                  <a:lnTo>
                    <a:pt x="1566863" y="912019"/>
                  </a:lnTo>
                  <a:lnTo>
                    <a:pt x="1419225" y="912019"/>
                  </a:lnTo>
                  <a:lnTo>
                    <a:pt x="1419225" y="859631"/>
                  </a:lnTo>
                  <a:lnTo>
                    <a:pt x="1369219" y="859631"/>
                  </a:lnTo>
                  <a:lnTo>
                    <a:pt x="1369219" y="821531"/>
                  </a:lnTo>
                  <a:lnTo>
                    <a:pt x="1338263" y="821531"/>
                  </a:lnTo>
                  <a:lnTo>
                    <a:pt x="1338263" y="754856"/>
                  </a:lnTo>
                  <a:lnTo>
                    <a:pt x="1304925" y="754856"/>
                  </a:lnTo>
                  <a:lnTo>
                    <a:pt x="1304925" y="681037"/>
                  </a:lnTo>
                  <a:lnTo>
                    <a:pt x="1254919" y="681037"/>
                  </a:lnTo>
                  <a:lnTo>
                    <a:pt x="1254919" y="657225"/>
                  </a:lnTo>
                  <a:lnTo>
                    <a:pt x="1173956" y="657225"/>
                  </a:lnTo>
                  <a:lnTo>
                    <a:pt x="1173956" y="621506"/>
                  </a:lnTo>
                  <a:lnTo>
                    <a:pt x="1107281" y="621506"/>
                  </a:lnTo>
                  <a:lnTo>
                    <a:pt x="1107281" y="602456"/>
                  </a:lnTo>
                  <a:lnTo>
                    <a:pt x="942975" y="602456"/>
                  </a:lnTo>
                  <a:lnTo>
                    <a:pt x="942975" y="566737"/>
                  </a:lnTo>
                  <a:lnTo>
                    <a:pt x="878681" y="566737"/>
                  </a:lnTo>
                  <a:lnTo>
                    <a:pt x="878681" y="538162"/>
                  </a:lnTo>
                  <a:lnTo>
                    <a:pt x="823913" y="538162"/>
                  </a:lnTo>
                  <a:lnTo>
                    <a:pt x="823913" y="490537"/>
                  </a:lnTo>
                  <a:lnTo>
                    <a:pt x="773906" y="490537"/>
                  </a:lnTo>
                  <a:lnTo>
                    <a:pt x="773906" y="490537"/>
                  </a:lnTo>
                  <a:lnTo>
                    <a:pt x="754856" y="471487"/>
                  </a:lnTo>
                  <a:lnTo>
                    <a:pt x="728663" y="471487"/>
                  </a:lnTo>
                  <a:lnTo>
                    <a:pt x="728663" y="423862"/>
                  </a:lnTo>
                  <a:lnTo>
                    <a:pt x="640556" y="423862"/>
                  </a:lnTo>
                  <a:lnTo>
                    <a:pt x="640556" y="385762"/>
                  </a:lnTo>
                  <a:lnTo>
                    <a:pt x="597694" y="385762"/>
                  </a:lnTo>
                  <a:lnTo>
                    <a:pt x="597694" y="326231"/>
                  </a:lnTo>
                  <a:lnTo>
                    <a:pt x="521494" y="326231"/>
                  </a:lnTo>
                  <a:lnTo>
                    <a:pt x="521494" y="261937"/>
                  </a:lnTo>
                  <a:lnTo>
                    <a:pt x="461963" y="261937"/>
                  </a:lnTo>
                  <a:lnTo>
                    <a:pt x="461963" y="214312"/>
                  </a:lnTo>
                  <a:lnTo>
                    <a:pt x="416719" y="214312"/>
                  </a:lnTo>
                  <a:lnTo>
                    <a:pt x="416719" y="169069"/>
                  </a:lnTo>
                  <a:lnTo>
                    <a:pt x="378619" y="169069"/>
                  </a:lnTo>
                  <a:lnTo>
                    <a:pt x="378619" y="111919"/>
                  </a:lnTo>
                  <a:lnTo>
                    <a:pt x="271463" y="111919"/>
                  </a:lnTo>
                  <a:lnTo>
                    <a:pt x="271463" y="69056"/>
                  </a:lnTo>
                  <a:lnTo>
                    <a:pt x="192881" y="69056"/>
                  </a:lnTo>
                  <a:lnTo>
                    <a:pt x="192881" y="52387"/>
                  </a:lnTo>
                  <a:lnTo>
                    <a:pt x="157163" y="52387"/>
                  </a:lnTo>
                  <a:lnTo>
                    <a:pt x="157163" y="42862"/>
                  </a:lnTo>
                  <a:lnTo>
                    <a:pt x="109538" y="42862"/>
                  </a:lnTo>
                  <a:lnTo>
                    <a:pt x="109538" y="0"/>
                  </a:lnTo>
                  <a:lnTo>
                    <a:pt x="0" y="0"/>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3" name="Freeform: Shape 312">
              <a:extLst>
                <a:ext uri="{FF2B5EF4-FFF2-40B4-BE49-F238E27FC236}">
                  <a16:creationId xmlns="" xmlns:a16="http://schemas.microsoft.com/office/drawing/2014/main" id="{2B8A081A-8A7D-4A4B-8AAC-B9B3EB8AC950}"/>
                </a:ext>
              </a:extLst>
            </p:cNvPr>
            <p:cNvSpPr/>
            <p:nvPr/>
          </p:nvSpPr>
          <p:spPr bwMode="auto">
            <a:xfrm>
              <a:off x="1921669" y="1790700"/>
              <a:ext cx="1900237" cy="1116806"/>
            </a:xfrm>
            <a:custGeom>
              <a:avLst/>
              <a:gdLst>
                <a:gd name="connsiteX0" fmla="*/ 0 w 1900237"/>
                <a:gd name="connsiteY0" fmla="*/ 0 h 1116806"/>
                <a:gd name="connsiteX1" fmla="*/ 57150 w 1900237"/>
                <a:gd name="connsiteY1" fmla="*/ 0 h 1116806"/>
                <a:gd name="connsiteX2" fmla="*/ 57150 w 1900237"/>
                <a:gd name="connsiteY2" fmla="*/ 73819 h 1116806"/>
                <a:gd name="connsiteX3" fmla="*/ 140494 w 1900237"/>
                <a:gd name="connsiteY3" fmla="*/ 73819 h 1116806"/>
                <a:gd name="connsiteX4" fmla="*/ 140494 w 1900237"/>
                <a:gd name="connsiteY4" fmla="*/ 119063 h 1116806"/>
                <a:gd name="connsiteX5" fmla="*/ 214312 w 1900237"/>
                <a:gd name="connsiteY5" fmla="*/ 119063 h 1116806"/>
                <a:gd name="connsiteX6" fmla="*/ 214312 w 1900237"/>
                <a:gd name="connsiteY6" fmla="*/ 154781 h 1116806"/>
                <a:gd name="connsiteX7" fmla="*/ 311944 w 1900237"/>
                <a:gd name="connsiteY7" fmla="*/ 154781 h 1116806"/>
                <a:gd name="connsiteX8" fmla="*/ 311944 w 1900237"/>
                <a:gd name="connsiteY8" fmla="*/ 180975 h 1116806"/>
                <a:gd name="connsiteX9" fmla="*/ 450056 w 1900237"/>
                <a:gd name="connsiteY9" fmla="*/ 180975 h 1116806"/>
                <a:gd name="connsiteX10" fmla="*/ 450056 w 1900237"/>
                <a:gd name="connsiteY10" fmla="*/ 200025 h 1116806"/>
                <a:gd name="connsiteX11" fmla="*/ 509587 w 1900237"/>
                <a:gd name="connsiteY11" fmla="*/ 200025 h 1116806"/>
                <a:gd name="connsiteX12" fmla="*/ 509587 w 1900237"/>
                <a:gd name="connsiteY12" fmla="*/ 223838 h 1116806"/>
                <a:gd name="connsiteX13" fmla="*/ 585787 w 1900237"/>
                <a:gd name="connsiteY13" fmla="*/ 223838 h 1116806"/>
                <a:gd name="connsiteX14" fmla="*/ 585787 w 1900237"/>
                <a:gd name="connsiteY14" fmla="*/ 264319 h 1116806"/>
                <a:gd name="connsiteX15" fmla="*/ 640556 w 1900237"/>
                <a:gd name="connsiteY15" fmla="*/ 264319 h 1116806"/>
                <a:gd name="connsiteX16" fmla="*/ 640556 w 1900237"/>
                <a:gd name="connsiteY16" fmla="*/ 316706 h 1116806"/>
                <a:gd name="connsiteX17" fmla="*/ 745331 w 1900237"/>
                <a:gd name="connsiteY17" fmla="*/ 316706 h 1116806"/>
                <a:gd name="connsiteX18" fmla="*/ 745331 w 1900237"/>
                <a:gd name="connsiteY18" fmla="*/ 364331 h 1116806"/>
                <a:gd name="connsiteX19" fmla="*/ 788194 w 1900237"/>
                <a:gd name="connsiteY19" fmla="*/ 364331 h 1116806"/>
                <a:gd name="connsiteX20" fmla="*/ 788194 w 1900237"/>
                <a:gd name="connsiteY20" fmla="*/ 414338 h 1116806"/>
                <a:gd name="connsiteX21" fmla="*/ 876300 w 1900237"/>
                <a:gd name="connsiteY21" fmla="*/ 414338 h 1116806"/>
                <a:gd name="connsiteX22" fmla="*/ 876300 w 1900237"/>
                <a:gd name="connsiteY22" fmla="*/ 438150 h 1116806"/>
                <a:gd name="connsiteX23" fmla="*/ 959644 w 1900237"/>
                <a:gd name="connsiteY23" fmla="*/ 438150 h 1116806"/>
                <a:gd name="connsiteX24" fmla="*/ 959644 w 1900237"/>
                <a:gd name="connsiteY24" fmla="*/ 495300 h 1116806"/>
                <a:gd name="connsiteX25" fmla="*/ 1028700 w 1900237"/>
                <a:gd name="connsiteY25" fmla="*/ 495300 h 1116806"/>
                <a:gd name="connsiteX26" fmla="*/ 1057275 w 1900237"/>
                <a:gd name="connsiteY26" fmla="*/ 523875 h 1116806"/>
                <a:gd name="connsiteX27" fmla="*/ 1143000 w 1900237"/>
                <a:gd name="connsiteY27" fmla="*/ 523875 h 1116806"/>
                <a:gd name="connsiteX28" fmla="*/ 1143000 w 1900237"/>
                <a:gd name="connsiteY28" fmla="*/ 581025 h 1116806"/>
                <a:gd name="connsiteX29" fmla="*/ 1202531 w 1900237"/>
                <a:gd name="connsiteY29" fmla="*/ 581025 h 1116806"/>
                <a:gd name="connsiteX30" fmla="*/ 1202531 w 1900237"/>
                <a:gd name="connsiteY30" fmla="*/ 614363 h 1116806"/>
                <a:gd name="connsiteX31" fmla="*/ 1257300 w 1900237"/>
                <a:gd name="connsiteY31" fmla="*/ 614363 h 1116806"/>
                <a:gd name="connsiteX32" fmla="*/ 1257300 w 1900237"/>
                <a:gd name="connsiteY32" fmla="*/ 654844 h 1116806"/>
                <a:gd name="connsiteX33" fmla="*/ 1309687 w 1900237"/>
                <a:gd name="connsiteY33" fmla="*/ 654844 h 1116806"/>
                <a:gd name="connsiteX34" fmla="*/ 1309687 w 1900237"/>
                <a:gd name="connsiteY34" fmla="*/ 690563 h 1116806"/>
                <a:gd name="connsiteX35" fmla="*/ 1435894 w 1900237"/>
                <a:gd name="connsiteY35" fmla="*/ 690563 h 1116806"/>
                <a:gd name="connsiteX36" fmla="*/ 1435894 w 1900237"/>
                <a:gd name="connsiteY36" fmla="*/ 750094 h 1116806"/>
                <a:gd name="connsiteX37" fmla="*/ 1466850 w 1900237"/>
                <a:gd name="connsiteY37" fmla="*/ 750094 h 1116806"/>
                <a:gd name="connsiteX38" fmla="*/ 1466850 w 1900237"/>
                <a:gd name="connsiteY38" fmla="*/ 792956 h 1116806"/>
                <a:gd name="connsiteX39" fmla="*/ 1507331 w 1900237"/>
                <a:gd name="connsiteY39" fmla="*/ 792956 h 1116806"/>
                <a:gd name="connsiteX40" fmla="*/ 1507331 w 1900237"/>
                <a:gd name="connsiteY40" fmla="*/ 835819 h 1116806"/>
                <a:gd name="connsiteX41" fmla="*/ 1574006 w 1900237"/>
                <a:gd name="connsiteY41" fmla="*/ 835819 h 1116806"/>
                <a:gd name="connsiteX42" fmla="*/ 1574006 w 1900237"/>
                <a:gd name="connsiteY42" fmla="*/ 873919 h 1116806"/>
                <a:gd name="connsiteX43" fmla="*/ 1635919 w 1900237"/>
                <a:gd name="connsiteY43" fmla="*/ 873919 h 1116806"/>
                <a:gd name="connsiteX44" fmla="*/ 1635919 w 1900237"/>
                <a:gd name="connsiteY44" fmla="*/ 928688 h 1116806"/>
                <a:gd name="connsiteX45" fmla="*/ 1704975 w 1900237"/>
                <a:gd name="connsiteY45" fmla="*/ 928688 h 1116806"/>
                <a:gd name="connsiteX46" fmla="*/ 1704975 w 1900237"/>
                <a:gd name="connsiteY46" fmla="*/ 957263 h 1116806"/>
                <a:gd name="connsiteX47" fmla="*/ 1752600 w 1900237"/>
                <a:gd name="connsiteY47" fmla="*/ 957263 h 1116806"/>
                <a:gd name="connsiteX48" fmla="*/ 1752600 w 1900237"/>
                <a:gd name="connsiteY48" fmla="*/ 1009650 h 1116806"/>
                <a:gd name="connsiteX49" fmla="*/ 1804987 w 1900237"/>
                <a:gd name="connsiteY49" fmla="*/ 1009650 h 1116806"/>
                <a:gd name="connsiteX50" fmla="*/ 1828800 w 1900237"/>
                <a:gd name="connsiteY50" fmla="*/ 1033463 h 1116806"/>
                <a:gd name="connsiteX51" fmla="*/ 1857375 w 1900237"/>
                <a:gd name="connsiteY51" fmla="*/ 1033463 h 1116806"/>
                <a:gd name="connsiteX52" fmla="*/ 1857375 w 1900237"/>
                <a:gd name="connsiteY52" fmla="*/ 1073944 h 1116806"/>
                <a:gd name="connsiteX53" fmla="*/ 1900237 w 1900237"/>
                <a:gd name="connsiteY53" fmla="*/ 1073944 h 1116806"/>
                <a:gd name="connsiteX54" fmla="*/ 1900237 w 1900237"/>
                <a:gd name="connsiteY54" fmla="*/ 1116806 h 1116806"/>
                <a:gd name="connsiteX0" fmla="*/ 0 w 1900237"/>
                <a:gd name="connsiteY0" fmla="*/ 0 h 1116806"/>
                <a:gd name="connsiteX1" fmla="*/ 57150 w 1900237"/>
                <a:gd name="connsiteY1" fmla="*/ 0 h 1116806"/>
                <a:gd name="connsiteX2" fmla="*/ 57150 w 1900237"/>
                <a:gd name="connsiteY2" fmla="*/ 73819 h 1116806"/>
                <a:gd name="connsiteX3" fmla="*/ 140494 w 1900237"/>
                <a:gd name="connsiteY3" fmla="*/ 73819 h 1116806"/>
                <a:gd name="connsiteX4" fmla="*/ 140494 w 1900237"/>
                <a:gd name="connsiteY4" fmla="*/ 119063 h 1116806"/>
                <a:gd name="connsiteX5" fmla="*/ 214312 w 1900237"/>
                <a:gd name="connsiteY5" fmla="*/ 119063 h 1116806"/>
                <a:gd name="connsiteX6" fmla="*/ 214312 w 1900237"/>
                <a:gd name="connsiteY6" fmla="*/ 154781 h 1116806"/>
                <a:gd name="connsiteX7" fmla="*/ 311944 w 1900237"/>
                <a:gd name="connsiteY7" fmla="*/ 154781 h 1116806"/>
                <a:gd name="connsiteX8" fmla="*/ 311944 w 1900237"/>
                <a:gd name="connsiteY8" fmla="*/ 180975 h 1116806"/>
                <a:gd name="connsiteX9" fmla="*/ 450056 w 1900237"/>
                <a:gd name="connsiteY9" fmla="*/ 180975 h 1116806"/>
                <a:gd name="connsiteX10" fmla="*/ 450056 w 1900237"/>
                <a:gd name="connsiteY10" fmla="*/ 200025 h 1116806"/>
                <a:gd name="connsiteX11" fmla="*/ 509587 w 1900237"/>
                <a:gd name="connsiteY11" fmla="*/ 200025 h 1116806"/>
                <a:gd name="connsiteX12" fmla="*/ 509587 w 1900237"/>
                <a:gd name="connsiteY12" fmla="*/ 223838 h 1116806"/>
                <a:gd name="connsiteX13" fmla="*/ 585787 w 1900237"/>
                <a:gd name="connsiteY13" fmla="*/ 223838 h 1116806"/>
                <a:gd name="connsiteX14" fmla="*/ 585787 w 1900237"/>
                <a:gd name="connsiteY14" fmla="*/ 264319 h 1116806"/>
                <a:gd name="connsiteX15" fmla="*/ 640556 w 1900237"/>
                <a:gd name="connsiteY15" fmla="*/ 264319 h 1116806"/>
                <a:gd name="connsiteX16" fmla="*/ 640556 w 1900237"/>
                <a:gd name="connsiteY16" fmla="*/ 316706 h 1116806"/>
                <a:gd name="connsiteX17" fmla="*/ 745331 w 1900237"/>
                <a:gd name="connsiteY17" fmla="*/ 316706 h 1116806"/>
                <a:gd name="connsiteX18" fmla="*/ 745331 w 1900237"/>
                <a:gd name="connsiteY18" fmla="*/ 364331 h 1116806"/>
                <a:gd name="connsiteX19" fmla="*/ 788194 w 1900237"/>
                <a:gd name="connsiteY19" fmla="*/ 364331 h 1116806"/>
                <a:gd name="connsiteX20" fmla="*/ 788194 w 1900237"/>
                <a:gd name="connsiteY20" fmla="*/ 414338 h 1116806"/>
                <a:gd name="connsiteX21" fmla="*/ 876300 w 1900237"/>
                <a:gd name="connsiteY21" fmla="*/ 414338 h 1116806"/>
                <a:gd name="connsiteX22" fmla="*/ 876300 w 1900237"/>
                <a:gd name="connsiteY22" fmla="*/ 438150 h 1116806"/>
                <a:gd name="connsiteX23" fmla="*/ 959644 w 1900237"/>
                <a:gd name="connsiteY23" fmla="*/ 438150 h 1116806"/>
                <a:gd name="connsiteX24" fmla="*/ 959644 w 1900237"/>
                <a:gd name="connsiteY24" fmla="*/ 495300 h 1116806"/>
                <a:gd name="connsiteX25" fmla="*/ 1028700 w 1900237"/>
                <a:gd name="connsiteY25" fmla="*/ 495300 h 1116806"/>
                <a:gd name="connsiteX26" fmla="*/ 1057275 w 1900237"/>
                <a:gd name="connsiteY26" fmla="*/ 523875 h 1116806"/>
                <a:gd name="connsiteX27" fmla="*/ 1143000 w 1900237"/>
                <a:gd name="connsiteY27" fmla="*/ 523875 h 1116806"/>
                <a:gd name="connsiteX28" fmla="*/ 1143000 w 1900237"/>
                <a:gd name="connsiteY28" fmla="*/ 581025 h 1116806"/>
                <a:gd name="connsiteX29" fmla="*/ 1202531 w 1900237"/>
                <a:gd name="connsiteY29" fmla="*/ 581025 h 1116806"/>
                <a:gd name="connsiteX30" fmla="*/ 1202531 w 1900237"/>
                <a:gd name="connsiteY30" fmla="*/ 614363 h 1116806"/>
                <a:gd name="connsiteX31" fmla="*/ 1257300 w 1900237"/>
                <a:gd name="connsiteY31" fmla="*/ 614363 h 1116806"/>
                <a:gd name="connsiteX32" fmla="*/ 1257300 w 1900237"/>
                <a:gd name="connsiteY32" fmla="*/ 654844 h 1116806"/>
                <a:gd name="connsiteX33" fmla="*/ 1309687 w 1900237"/>
                <a:gd name="connsiteY33" fmla="*/ 654844 h 1116806"/>
                <a:gd name="connsiteX34" fmla="*/ 1309687 w 1900237"/>
                <a:gd name="connsiteY34" fmla="*/ 690563 h 1116806"/>
                <a:gd name="connsiteX35" fmla="*/ 1435894 w 1900237"/>
                <a:gd name="connsiteY35" fmla="*/ 690563 h 1116806"/>
                <a:gd name="connsiteX36" fmla="*/ 1435894 w 1900237"/>
                <a:gd name="connsiteY36" fmla="*/ 750094 h 1116806"/>
                <a:gd name="connsiteX37" fmla="*/ 1466850 w 1900237"/>
                <a:gd name="connsiteY37" fmla="*/ 750094 h 1116806"/>
                <a:gd name="connsiteX38" fmla="*/ 1466850 w 1900237"/>
                <a:gd name="connsiteY38" fmla="*/ 792956 h 1116806"/>
                <a:gd name="connsiteX39" fmla="*/ 1507331 w 1900237"/>
                <a:gd name="connsiteY39" fmla="*/ 792956 h 1116806"/>
                <a:gd name="connsiteX40" fmla="*/ 1507331 w 1900237"/>
                <a:gd name="connsiteY40" fmla="*/ 835819 h 1116806"/>
                <a:gd name="connsiteX41" fmla="*/ 1574006 w 1900237"/>
                <a:gd name="connsiteY41" fmla="*/ 835819 h 1116806"/>
                <a:gd name="connsiteX42" fmla="*/ 1574006 w 1900237"/>
                <a:gd name="connsiteY42" fmla="*/ 873919 h 1116806"/>
                <a:gd name="connsiteX43" fmla="*/ 1635919 w 1900237"/>
                <a:gd name="connsiteY43" fmla="*/ 873919 h 1116806"/>
                <a:gd name="connsiteX44" fmla="*/ 1635919 w 1900237"/>
                <a:gd name="connsiteY44" fmla="*/ 928688 h 1116806"/>
                <a:gd name="connsiteX45" fmla="*/ 1704975 w 1900237"/>
                <a:gd name="connsiteY45" fmla="*/ 928688 h 1116806"/>
                <a:gd name="connsiteX46" fmla="*/ 1704975 w 1900237"/>
                <a:gd name="connsiteY46" fmla="*/ 957263 h 1116806"/>
                <a:gd name="connsiteX47" fmla="*/ 1752600 w 1900237"/>
                <a:gd name="connsiteY47" fmla="*/ 957263 h 1116806"/>
                <a:gd name="connsiteX48" fmla="*/ 1759743 w 1900237"/>
                <a:gd name="connsiteY48" fmla="*/ 995362 h 1116806"/>
                <a:gd name="connsiteX49" fmla="*/ 1804987 w 1900237"/>
                <a:gd name="connsiteY49" fmla="*/ 1009650 h 1116806"/>
                <a:gd name="connsiteX50" fmla="*/ 1828800 w 1900237"/>
                <a:gd name="connsiteY50" fmla="*/ 1033463 h 1116806"/>
                <a:gd name="connsiteX51" fmla="*/ 1857375 w 1900237"/>
                <a:gd name="connsiteY51" fmla="*/ 1033463 h 1116806"/>
                <a:gd name="connsiteX52" fmla="*/ 1857375 w 1900237"/>
                <a:gd name="connsiteY52" fmla="*/ 1073944 h 1116806"/>
                <a:gd name="connsiteX53" fmla="*/ 1900237 w 1900237"/>
                <a:gd name="connsiteY53" fmla="*/ 1073944 h 1116806"/>
                <a:gd name="connsiteX54" fmla="*/ 1900237 w 1900237"/>
                <a:gd name="connsiteY54" fmla="*/ 1116806 h 1116806"/>
                <a:gd name="connsiteX0" fmla="*/ 0 w 1900237"/>
                <a:gd name="connsiteY0" fmla="*/ 0 h 1116806"/>
                <a:gd name="connsiteX1" fmla="*/ 57150 w 1900237"/>
                <a:gd name="connsiteY1" fmla="*/ 0 h 1116806"/>
                <a:gd name="connsiteX2" fmla="*/ 57150 w 1900237"/>
                <a:gd name="connsiteY2" fmla="*/ 73819 h 1116806"/>
                <a:gd name="connsiteX3" fmla="*/ 140494 w 1900237"/>
                <a:gd name="connsiteY3" fmla="*/ 73819 h 1116806"/>
                <a:gd name="connsiteX4" fmla="*/ 140494 w 1900237"/>
                <a:gd name="connsiteY4" fmla="*/ 119063 h 1116806"/>
                <a:gd name="connsiteX5" fmla="*/ 214312 w 1900237"/>
                <a:gd name="connsiteY5" fmla="*/ 119063 h 1116806"/>
                <a:gd name="connsiteX6" fmla="*/ 214312 w 1900237"/>
                <a:gd name="connsiteY6" fmla="*/ 154781 h 1116806"/>
                <a:gd name="connsiteX7" fmla="*/ 311944 w 1900237"/>
                <a:gd name="connsiteY7" fmla="*/ 154781 h 1116806"/>
                <a:gd name="connsiteX8" fmla="*/ 311944 w 1900237"/>
                <a:gd name="connsiteY8" fmla="*/ 180975 h 1116806"/>
                <a:gd name="connsiteX9" fmla="*/ 450056 w 1900237"/>
                <a:gd name="connsiteY9" fmla="*/ 180975 h 1116806"/>
                <a:gd name="connsiteX10" fmla="*/ 450056 w 1900237"/>
                <a:gd name="connsiteY10" fmla="*/ 200025 h 1116806"/>
                <a:gd name="connsiteX11" fmla="*/ 509587 w 1900237"/>
                <a:gd name="connsiteY11" fmla="*/ 200025 h 1116806"/>
                <a:gd name="connsiteX12" fmla="*/ 509587 w 1900237"/>
                <a:gd name="connsiteY12" fmla="*/ 223838 h 1116806"/>
                <a:gd name="connsiteX13" fmla="*/ 585787 w 1900237"/>
                <a:gd name="connsiteY13" fmla="*/ 223838 h 1116806"/>
                <a:gd name="connsiteX14" fmla="*/ 585787 w 1900237"/>
                <a:gd name="connsiteY14" fmla="*/ 264319 h 1116806"/>
                <a:gd name="connsiteX15" fmla="*/ 640556 w 1900237"/>
                <a:gd name="connsiteY15" fmla="*/ 264319 h 1116806"/>
                <a:gd name="connsiteX16" fmla="*/ 640556 w 1900237"/>
                <a:gd name="connsiteY16" fmla="*/ 316706 h 1116806"/>
                <a:gd name="connsiteX17" fmla="*/ 745331 w 1900237"/>
                <a:gd name="connsiteY17" fmla="*/ 316706 h 1116806"/>
                <a:gd name="connsiteX18" fmla="*/ 745331 w 1900237"/>
                <a:gd name="connsiteY18" fmla="*/ 364331 h 1116806"/>
                <a:gd name="connsiteX19" fmla="*/ 788194 w 1900237"/>
                <a:gd name="connsiteY19" fmla="*/ 364331 h 1116806"/>
                <a:gd name="connsiteX20" fmla="*/ 788194 w 1900237"/>
                <a:gd name="connsiteY20" fmla="*/ 414338 h 1116806"/>
                <a:gd name="connsiteX21" fmla="*/ 876300 w 1900237"/>
                <a:gd name="connsiteY21" fmla="*/ 414338 h 1116806"/>
                <a:gd name="connsiteX22" fmla="*/ 876300 w 1900237"/>
                <a:gd name="connsiteY22" fmla="*/ 438150 h 1116806"/>
                <a:gd name="connsiteX23" fmla="*/ 959644 w 1900237"/>
                <a:gd name="connsiteY23" fmla="*/ 438150 h 1116806"/>
                <a:gd name="connsiteX24" fmla="*/ 959644 w 1900237"/>
                <a:gd name="connsiteY24" fmla="*/ 495300 h 1116806"/>
                <a:gd name="connsiteX25" fmla="*/ 1028700 w 1900237"/>
                <a:gd name="connsiteY25" fmla="*/ 495300 h 1116806"/>
                <a:gd name="connsiteX26" fmla="*/ 1057275 w 1900237"/>
                <a:gd name="connsiteY26" fmla="*/ 523875 h 1116806"/>
                <a:gd name="connsiteX27" fmla="*/ 1143000 w 1900237"/>
                <a:gd name="connsiteY27" fmla="*/ 523875 h 1116806"/>
                <a:gd name="connsiteX28" fmla="*/ 1143000 w 1900237"/>
                <a:gd name="connsiteY28" fmla="*/ 581025 h 1116806"/>
                <a:gd name="connsiteX29" fmla="*/ 1202531 w 1900237"/>
                <a:gd name="connsiteY29" fmla="*/ 581025 h 1116806"/>
                <a:gd name="connsiteX30" fmla="*/ 1202531 w 1900237"/>
                <a:gd name="connsiteY30" fmla="*/ 614363 h 1116806"/>
                <a:gd name="connsiteX31" fmla="*/ 1257300 w 1900237"/>
                <a:gd name="connsiteY31" fmla="*/ 614363 h 1116806"/>
                <a:gd name="connsiteX32" fmla="*/ 1257300 w 1900237"/>
                <a:gd name="connsiteY32" fmla="*/ 654844 h 1116806"/>
                <a:gd name="connsiteX33" fmla="*/ 1309687 w 1900237"/>
                <a:gd name="connsiteY33" fmla="*/ 654844 h 1116806"/>
                <a:gd name="connsiteX34" fmla="*/ 1309687 w 1900237"/>
                <a:gd name="connsiteY34" fmla="*/ 690563 h 1116806"/>
                <a:gd name="connsiteX35" fmla="*/ 1435894 w 1900237"/>
                <a:gd name="connsiteY35" fmla="*/ 690563 h 1116806"/>
                <a:gd name="connsiteX36" fmla="*/ 1435894 w 1900237"/>
                <a:gd name="connsiteY36" fmla="*/ 750094 h 1116806"/>
                <a:gd name="connsiteX37" fmla="*/ 1466850 w 1900237"/>
                <a:gd name="connsiteY37" fmla="*/ 750094 h 1116806"/>
                <a:gd name="connsiteX38" fmla="*/ 1466850 w 1900237"/>
                <a:gd name="connsiteY38" fmla="*/ 792956 h 1116806"/>
                <a:gd name="connsiteX39" fmla="*/ 1507331 w 1900237"/>
                <a:gd name="connsiteY39" fmla="*/ 792956 h 1116806"/>
                <a:gd name="connsiteX40" fmla="*/ 1507331 w 1900237"/>
                <a:gd name="connsiteY40" fmla="*/ 835819 h 1116806"/>
                <a:gd name="connsiteX41" fmla="*/ 1574006 w 1900237"/>
                <a:gd name="connsiteY41" fmla="*/ 835819 h 1116806"/>
                <a:gd name="connsiteX42" fmla="*/ 1574006 w 1900237"/>
                <a:gd name="connsiteY42" fmla="*/ 873919 h 1116806"/>
                <a:gd name="connsiteX43" fmla="*/ 1635919 w 1900237"/>
                <a:gd name="connsiteY43" fmla="*/ 873919 h 1116806"/>
                <a:gd name="connsiteX44" fmla="*/ 1635919 w 1900237"/>
                <a:gd name="connsiteY44" fmla="*/ 928688 h 1116806"/>
                <a:gd name="connsiteX45" fmla="*/ 1704975 w 1900237"/>
                <a:gd name="connsiteY45" fmla="*/ 928688 h 1116806"/>
                <a:gd name="connsiteX46" fmla="*/ 1704975 w 1900237"/>
                <a:gd name="connsiteY46" fmla="*/ 957263 h 1116806"/>
                <a:gd name="connsiteX47" fmla="*/ 1752600 w 1900237"/>
                <a:gd name="connsiteY47" fmla="*/ 957263 h 1116806"/>
                <a:gd name="connsiteX48" fmla="*/ 1759743 w 1900237"/>
                <a:gd name="connsiteY48" fmla="*/ 995362 h 1116806"/>
                <a:gd name="connsiteX49" fmla="*/ 1802605 w 1900237"/>
                <a:gd name="connsiteY49" fmla="*/ 995363 h 1116806"/>
                <a:gd name="connsiteX50" fmla="*/ 1828800 w 1900237"/>
                <a:gd name="connsiteY50" fmla="*/ 1033463 h 1116806"/>
                <a:gd name="connsiteX51" fmla="*/ 1857375 w 1900237"/>
                <a:gd name="connsiteY51" fmla="*/ 1033463 h 1116806"/>
                <a:gd name="connsiteX52" fmla="*/ 1857375 w 1900237"/>
                <a:gd name="connsiteY52" fmla="*/ 1073944 h 1116806"/>
                <a:gd name="connsiteX53" fmla="*/ 1900237 w 1900237"/>
                <a:gd name="connsiteY53" fmla="*/ 1073944 h 1116806"/>
                <a:gd name="connsiteX54" fmla="*/ 1900237 w 1900237"/>
                <a:gd name="connsiteY54" fmla="*/ 1116806 h 111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00237" h="1116806">
                  <a:moveTo>
                    <a:pt x="0" y="0"/>
                  </a:moveTo>
                  <a:lnTo>
                    <a:pt x="57150" y="0"/>
                  </a:lnTo>
                  <a:lnTo>
                    <a:pt x="57150" y="73819"/>
                  </a:lnTo>
                  <a:lnTo>
                    <a:pt x="140494" y="73819"/>
                  </a:lnTo>
                  <a:lnTo>
                    <a:pt x="140494" y="119063"/>
                  </a:lnTo>
                  <a:lnTo>
                    <a:pt x="214312" y="119063"/>
                  </a:lnTo>
                  <a:lnTo>
                    <a:pt x="214312" y="154781"/>
                  </a:lnTo>
                  <a:lnTo>
                    <a:pt x="311944" y="154781"/>
                  </a:lnTo>
                  <a:lnTo>
                    <a:pt x="311944" y="180975"/>
                  </a:lnTo>
                  <a:lnTo>
                    <a:pt x="450056" y="180975"/>
                  </a:lnTo>
                  <a:lnTo>
                    <a:pt x="450056" y="200025"/>
                  </a:lnTo>
                  <a:lnTo>
                    <a:pt x="509587" y="200025"/>
                  </a:lnTo>
                  <a:lnTo>
                    <a:pt x="509587" y="223838"/>
                  </a:lnTo>
                  <a:lnTo>
                    <a:pt x="585787" y="223838"/>
                  </a:lnTo>
                  <a:lnTo>
                    <a:pt x="585787" y="264319"/>
                  </a:lnTo>
                  <a:lnTo>
                    <a:pt x="640556" y="264319"/>
                  </a:lnTo>
                  <a:lnTo>
                    <a:pt x="640556" y="316706"/>
                  </a:lnTo>
                  <a:lnTo>
                    <a:pt x="745331" y="316706"/>
                  </a:lnTo>
                  <a:lnTo>
                    <a:pt x="745331" y="364331"/>
                  </a:lnTo>
                  <a:lnTo>
                    <a:pt x="788194" y="364331"/>
                  </a:lnTo>
                  <a:lnTo>
                    <a:pt x="788194" y="414338"/>
                  </a:lnTo>
                  <a:lnTo>
                    <a:pt x="876300" y="414338"/>
                  </a:lnTo>
                  <a:lnTo>
                    <a:pt x="876300" y="438150"/>
                  </a:lnTo>
                  <a:lnTo>
                    <a:pt x="959644" y="438150"/>
                  </a:lnTo>
                  <a:lnTo>
                    <a:pt x="959644" y="495300"/>
                  </a:lnTo>
                  <a:lnTo>
                    <a:pt x="1028700" y="495300"/>
                  </a:lnTo>
                  <a:lnTo>
                    <a:pt x="1057275" y="523875"/>
                  </a:lnTo>
                  <a:lnTo>
                    <a:pt x="1143000" y="523875"/>
                  </a:lnTo>
                  <a:lnTo>
                    <a:pt x="1143000" y="581025"/>
                  </a:lnTo>
                  <a:lnTo>
                    <a:pt x="1202531" y="581025"/>
                  </a:lnTo>
                  <a:lnTo>
                    <a:pt x="1202531" y="614363"/>
                  </a:lnTo>
                  <a:lnTo>
                    <a:pt x="1257300" y="614363"/>
                  </a:lnTo>
                  <a:lnTo>
                    <a:pt x="1257300" y="654844"/>
                  </a:lnTo>
                  <a:lnTo>
                    <a:pt x="1309687" y="654844"/>
                  </a:lnTo>
                  <a:lnTo>
                    <a:pt x="1309687" y="690563"/>
                  </a:lnTo>
                  <a:lnTo>
                    <a:pt x="1435894" y="690563"/>
                  </a:lnTo>
                  <a:lnTo>
                    <a:pt x="1435894" y="750094"/>
                  </a:lnTo>
                  <a:lnTo>
                    <a:pt x="1466850" y="750094"/>
                  </a:lnTo>
                  <a:lnTo>
                    <a:pt x="1466850" y="792956"/>
                  </a:lnTo>
                  <a:lnTo>
                    <a:pt x="1507331" y="792956"/>
                  </a:lnTo>
                  <a:lnTo>
                    <a:pt x="1507331" y="835819"/>
                  </a:lnTo>
                  <a:lnTo>
                    <a:pt x="1574006" y="835819"/>
                  </a:lnTo>
                  <a:lnTo>
                    <a:pt x="1574006" y="873919"/>
                  </a:lnTo>
                  <a:lnTo>
                    <a:pt x="1635919" y="873919"/>
                  </a:lnTo>
                  <a:lnTo>
                    <a:pt x="1635919" y="928688"/>
                  </a:lnTo>
                  <a:lnTo>
                    <a:pt x="1704975" y="928688"/>
                  </a:lnTo>
                  <a:lnTo>
                    <a:pt x="1704975" y="957263"/>
                  </a:lnTo>
                  <a:lnTo>
                    <a:pt x="1752600" y="957263"/>
                  </a:lnTo>
                  <a:lnTo>
                    <a:pt x="1759743" y="995362"/>
                  </a:lnTo>
                  <a:lnTo>
                    <a:pt x="1802605" y="995363"/>
                  </a:lnTo>
                  <a:lnTo>
                    <a:pt x="1828800" y="1033463"/>
                  </a:lnTo>
                  <a:lnTo>
                    <a:pt x="1857375" y="1033463"/>
                  </a:lnTo>
                  <a:lnTo>
                    <a:pt x="1857375" y="1073944"/>
                  </a:lnTo>
                  <a:lnTo>
                    <a:pt x="1900237" y="1073944"/>
                  </a:lnTo>
                  <a:lnTo>
                    <a:pt x="1900237" y="1116806"/>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69" name="Group 368">
            <a:extLst>
              <a:ext uri="{FF2B5EF4-FFF2-40B4-BE49-F238E27FC236}">
                <a16:creationId xmlns="" xmlns:a16="http://schemas.microsoft.com/office/drawing/2014/main" id="{26170516-7281-4EAF-B65F-0ED05D35B17F}"/>
              </a:ext>
            </a:extLst>
          </p:cNvPr>
          <p:cNvGrpSpPr/>
          <p:nvPr/>
        </p:nvGrpSpPr>
        <p:grpSpPr>
          <a:xfrm>
            <a:off x="3182426" y="2353016"/>
            <a:ext cx="6122359" cy="2247098"/>
            <a:chOff x="3182426" y="2353016"/>
            <a:chExt cx="6122359" cy="2247098"/>
          </a:xfrm>
        </p:grpSpPr>
        <p:cxnSp>
          <p:nvCxnSpPr>
            <p:cNvPr id="321" name="Straight Connector 320">
              <a:extLst>
                <a:ext uri="{FF2B5EF4-FFF2-40B4-BE49-F238E27FC236}">
                  <a16:creationId xmlns="" xmlns:a16="http://schemas.microsoft.com/office/drawing/2014/main" id="{811EC7F2-AF2C-49D2-8C24-F6B9C2F16AB0}"/>
                </a:ext>
              </a:extLst>
            </p:cNvPr>
            <p:cNvCxnSpPr>
              <a:cxnSpLocks/>
            </p:cNvCxnSpPr>
            <p:nvPr/>
          </p:nvCxnSpPr>
          <p:spPr bwMode="auto">
            <a:xfrm>
              <a:off x="3182426" y="235301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22" name="Straight Connector 321">
              <a:extLst>
                <a:ext uri="{FF2B5EF4-FFF2-40B4-BE49-F238E27FC236}">
                  <a16:creationId xmlns="" xmlns:a16="http://schemas.microsoft.com/office/drawing/2014/main" id="{60DEFD5B-BEB3-49B7-902D-152E78FCE734}"/>
                </a:ext>
              </a:extLst>
            </p:cNvPr>
            <p:cNvCxnSpPr>
              <a:cxnSpLocks/>
            </p:cNvCxnSpPr>
            <p:nvPr/>
          </p:nvCxnSpPr>
          <p:spPr bwMode="auto">
            <a:xfrm>
              <a:off x="6330439" y="417681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24" name="Straight Connector 323">
              <a:extLst>
                <a:ext uri="{FF2B5EF4-FFF2-40B4-BE49-F238E27FC236}">
                  <a16:creationId xmlns="" xmlns:a16="http://schemas.microsoft.com/office/drawing/2014/main" id="{EE7C5BE4-FEA4-44BC-8968-C5F90451729D}"/>
                </a:ext>
              </a:extLst>
            </p:cNvPr>
            <p:cNvCxnSpPr>
              <a:cxnSpLocks/>
            </p:cNvCxnSpPr>
            <p:nvPr/>
          </p:nvCxnSpPr>
          <p:spPr bwMode="auto">
            <a:xfrm>
              <a:off x="3701537" y="2722111"/>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25" name="Straight Connector 324">
              <a:extLst>
                <a:ext uri="{FF2B5EF4-FFF2-40B4-BE49-F238E27FC236}">
                  <a16:creationId xmlns="" xmlns:a16="http://schemas.microsoft.com/office/drawing/2014/main" id="{74B607B0-5C42-4E2B-8E65-2167D950A887}"/>
                </a:ext>
              </a:extLst>
            </p:cNvPr>
            <p:cNvCxnSpPr>
              <a:cxnSpLocks/>
            </p:cNvCxnSpPr>
            <p:nvPr/>
          </p:nvCxnSpPr>
          <p:spPr bwMode="auto">
            <a:xfrm>
              <a:off x="6439976" y="422433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26" name="Straight Connector 325">
              <a:extLst>
                <a:ext uri="{FF2B5EF4-FFF2-40B4-BE49-F238E27FC236}">
                  <a16:creationId xmlns="" xmlns:a16="http://schemas.microsoft.com/office/drawing/2014/main" id="{2D2FDFD6-47EE-4433-8B5D-9AF4C660EAB9}"/>
                </a:ext>
              </a:extLst>
            </p:cNvPr>
            <p:cNvCxnSpPr>
              <a:cxnSpLocks/>
            </p:cNvCxnSpPr>
            <p:nvPr/>
          </p:nvCxnSpPr>
          <p:spPr bwMode="auto">
            <a:xfrm>
              <a:off x="6469628" y="422433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27" name="Straight Connector 326">
              <a:extLst>
                <a:ext uri="{FF2B5EF4-FFF2-40B4-BE49-F238E27FC236}">
                  <a16:creationId xmlns="" xmlns:a16="http://schemas.microsoft.com/office/drawing/2014/main" id="{9BC3D874-23B2-4795-8F70-BBB3C625E868}"/>
                </a:ext>
              </a:extLst>
            </p:cNvPr>
            <p:cNvCxnSpPr>
              <a:cxnSpLocks/>
            </p:cNvCxnSpPr>
            <p:nvPr/>
          </p:nvCxnSpPr>
          <p:spPr bwMode="auto">
            <a:xfrm>
              <a:off x="6495867" y="422552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28" name="Straight Connector 327">
              <a:extLst>
                <a:ext uri="{FF2B5EF4-FFF2-40B4-BE49-F238E27FC236}">
                  <a16:creationId xmlns="" xmlns:a16="http://schemas.microsoft.com/office/drawing/2014/main" id="{0865ADD3-0940-4D81-9F3D-95CC371BF918}"/>
                </a:ext>
              </a:extLst>
            </p:cNvPr>
            <p:cNvCxnSpPr>
              <a:cxnSpLocks/>
            </p:cNvCxnSpPr>
            <p:nvPr/>
          </p:nvCxnSpPr>
          <p:spPr bwMode="auto">
            <a:xfrm>
              <a:off x="6554098" y="423505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29" name="Straight Connector 328">
              <a:extLst>
                <a:ext uri="{FF2B5EF4-FFF2-40B4-BE49-F238E27FC236}">
                  <a16:creationId xmlns="" xmlns:a16="http://schemas.microsoft.com/office/drawing/2014/main" id="{396DB476-46FF-41E0-BCED-4CE0AA7F1A3A}"/>
                </a:ext>
              </a:extLst>
            </p:cNvPr>
            <p:cNvCxnSpPr>
              <a:cxnSpLocks/>
            </p:cNvCxnSpPr>
            <p:nvPr/>
          </p:nvCxnSpPr>
          <p:spPr bwMode="auto">
            <a:xfrm>
              <a:off x="6599341" y="424814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0" name="Straight Connector 329">
              <a:extLst>
                <a:ext uri="{FF2B5EF4-FFF2-40B4-BE49-F238E27FC236}">
                  <a16:creationId xmlns="" xmlns:a16="http://schemas.microsoft.com/office/drawing/2014/main" id="{71FFE84C-9898-45E0-99DB-477EF65A83B7}"/>
                </a:ext>
              </a:extLst>
            </p:cNvPr>
            <p:cNvCxnSpPr>
              <a:cxnSpLocks/>
            </p:cNvCxnSpPr>
            <p:nvPr/>
          </p:nvCxnSpPr>
          <p:spPr bwMode="auto">
            <a:xfrm>
              <a:off x="6623155" y="424814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1" name="Straight Connector 330">
              <a:extLst>
                <a:ext uri="{FF2B5EF4-FFF2-40B4-BE49-F238E27FC236}">
                  <a16:creationId xmlns="" xmlns:a16="http://schemas.microsoft.com/office/drawing/2014/main" id="{30E4286D-D12B-49F2-9577-C34CBF072B05}"/>
                </a:ext>
              </a:extLst>
            </p:cNvPr>
            <p:cNvCxnSpPr>
              <a:cxnSpLocks/>
            </p:cNvCxnSpPr>
            <p:nvPr/>
          </p:nvCxnSpPr>
          <p:spPr bwMode="auto">
            <a:xfrm>
              <a:off x="6658874" y="424814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2" name="Straight Connector 331">
              <a:extLst>
                <a:ext uri="{FF2B5EF4-FFF2-40B4-BE49-F238E27FC236}">
                  <a16:creationId xmlns="" xmlns:a16="http://schemas.microsoft.com/office/drawing/2014/main" id="{DF45EE19-BA79-4AD4-B5AE-04158CA16291}"/>
                </a:ext>
              </a:extLst>
            </p:cNvPr>
            <p:cNvCxnSpPr>
              <a:cxnSpLocks/>
            </p:cNvCxnSpPr>
            <p:nvPr/>
          </p:nvCxnSpPr>
          <p:spPr bwMode="auto">
            <a:xfrm>
              <a:off x="6727930" y="4268391"/>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3" name="Straight Connector 332">
              <a:extLst>
                <a:ext uri="{FF2B5EF4-FFF2-40B4-BE49-F238E27FC236}">
                  <a16:creationId xmlns="" xmlns:a16="http://schemas.microsoft.com/office/drawing/2014/main" id="{3F4FFB28-36FE-4715-AE23-E9491419D2D5}"/>
                </a:ext>
              </a:extLst>
            </p:cNvPr>
            <p:cNvCxnSpPr>
              <a:cxnSpLocks/>
            </p:cNvCxnSpPr>
            <p:nvPr/>
          </p:nvCxnSpPr>
          <p:spPr bwMode="auto">
            <a:xfrm>
              <a:off x="6813655" y="427315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4" name="Straight Connector 333">
              <a:extLst>
                <a:ext uri="{FF2B5EF4-FFF2-40B4-BE49-F238E27FC236}">
                  <a16:creationId xmlns="" xmlns:a16="http://schemas.microsoft.com/office/drawing/2014/main" id="{1312028E-18AF-4700-8CB2-7415B8E5B045}"/>
                </a:ext>
              </a:extLst>
            </p:cNvPr>
            <p:cNvCxnSpPr>
              <a:cxnSpLocks/>
            </p:cNvCxnSpPr>
            <p:nvPr/>
          </p:nvCxnSpPr>
          <p:spPr bwMode="auto">
            <a:xfrm>
              <a:off x="6838950" y="427553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5" name="Straight Connector 334">
              <a:extLst>
                <a:ext uri="{FF2B5EF4-FFF2-40B4-BE49-F238E27FC236}">
                  <a16:creationId xmlns="" xmlns:a16="http://schemas.microsoft.com/office/drawing/2014/main" id="{20146130-BD5C-49AF-9ECD-DCE952F5B9E3}"/>
                </a:ext>
              </a:extLst>
            </p:cNvPr>
            <p:cNvCxnSpPr>
              <a:cxnSpLocks/>
            </p:cNvCxnSpPr>
            <p:nvPr/>
          </p:nvCxnSpPr>
          <p:spPr bwMode="auto">
            <a:xfrm>
              <a:off x="6922294" y="430291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6" name="Straight Connector 335">
              <a:extLst>
                <a:ext uri="{FF2B5EF4-FFF2-40B4-BE49-F238E27FC236}">
                  <a16:creationId xmlns="" xmlns:a16="http://schemas.microsoft.com/office/drawing/2014/main" id="{0E0177E3-0500-4D96-956B-E00A9AC33DE6}"/>
                </a:ext>
              </a:extLst>
            </p:cNvPr>
            <p:cNvCxnSpPr>
              <a:cxnSpLocks/>
            </p:cNvCxnSpPr>
            <p:nvPr/>
          </p:nvCxnSpPr>
          <p:spPr bwMode="auto">
            <a:xfrm>
              <a:off x="6977062" y="432316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7" name="Straight Connector 336">
              <a:extLst>
                <a:ext uri="{FF2B5EF4-FFF2-40B4-BE49-F238E27FC236}">
                  <a16:creationId xmlns="" xmlns:a16="http://schemas.microsoft.com/office/drawing/2014/main" id="{87F98429-811E-4282-B456-D50C7707CCEE}"/>
                </a:ext>
              </a:extLst>
            </p:cNvPr>
            <p:cNvCxnSpPr>
              <a:cxnSpLocks/>
            </p:cNvCxnSpPr>
            <p:nvPr/>
          </p:nvCxnSpPr>
          <p:spPr bwMode="auto">
            <a:xfrm>
              <a:off x="7017544" y="433155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8" name="Straight Connector 337">
              <a:extLst>
                <a:ext uri="{FF2B5EF4-FFF2-40B4-BE49-F238E27FC236}">
                  <a16:creationId xmlns="" xmlns:a16="http://schemas.microsoft.com/office/drawing/2014/main" id="{D8496CCE-894E-445A-819B-4C371BBFF4C8}"/>
                </a:ext>
              </a:extLst>
            </p:cNvPr>
            <p:cNvCxnSpPr>
              <a:cxnSpLocks/>
            </p:cNvCxnSpPr>
            <p:nvPr/>
          </p:nvCxnSpPr>
          <p:spPr bwMode="auto">
            <a:xfrm>
              <a:off x="7110413" y="435179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39" name="Straight Connector 338">
              <a:extLst>
                <a:ext uri="{FF2B5EF4-FFF2-40B4-BE49-F238E27FC236}">
                  <a16:creationId xmlns="" xmlns:a16="http://schemas.microsoft.com/office/drawing/2014/main" id="{FE0405D7-1A78-4BC1-8E82-1F8F61E3E181}"/>
                </a:ext>
              </a:extLst>
            </p:cNvPr>
            <p:cNvCxnSpPr>
              <a:cxnSpLocks/>
            </p:cNvCxnSpPr>
            <p:nvPr/>
          </p:nvCxnSpPr>
          <p:spPr bwMode="auto">
            <a:xfrm>
              <a:off x="7196759" y="4373895"/>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0" name="Straight Connector 339">
              <a:extLst>
                <a:ext uri="{FF2B5EF4-FFF2-40B4-BE49-F238E27FC236}">
                  <a16:creationId xmlns="" xmlns:a16="http://schemas.microsoft.com/office/drawing/2014/main" id="{22F00F47-7BF9-4C71-8F2F-CEAEE3CF89FB}"/>
                </a:ext>
              </a:extLst>
            </p:cNvPr>
            <p:cNvCxnSpPr>
              <a:cxnSpLocks/>
            </p:cNvCxnSpPr>
            <p:nvPr/>
          </p:nvCxnSpPr>
          <p:spPr bwMode="auto">
            <a:xfrm>
              <a:off x="7232478" y="439056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1" name="Straight Connector 340">
              <a:extLst>
                <a:ext uri="{FF2B5EF4-FFF2-40B4-BE49-F238E27FC236}">
                  <a16:creationId xmlns="" xmlns:a16="http://schemas.microsoft.com/office/drawing/2014/main" id="{29E67536-1287-4419-9314-C29C8E8940A9}"/>
                </a:ext>
              </a:extLst>
            </p:cNvPr>
            <p:cNvCxnSpPr>
              <a:cxnSpLocks/>
            </p:cNvCxnSpPr>
            <p:nvPr/>
          </p:nvCxnSpPr>
          <p:spPr bwMode="auto">
            <a:xfrm>
              <a:off x="7265816" y="439010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2" name="Straight Connector 341">
              <a:extLst>
                <a:ext uri="{FF2B5EF4-FFF2-40B4-BE49-F238E27FC236}">
                  <a16:creationId xmlns="" xmlns:a16="http://schemas.microsoft.com/office/drawing/2014/main" id="{1184DE1E-622E-4786-9714-D86264660745}"/>
                </a:ext>
              </a:extLst>
            </p:cNvPr>
            <p:cNvCxnSpPr>
              <a:cxnSpLocks/>
            </p:cNvCxnSpPr>
            <p:nvPr/>
          </p:nvCxnSpPr>
          <p:spPr bwMode="auto">
            <a:xfrm>
              <a:off x="7325346" y="439896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3" name="Straight Connector 342">
              <a:extLst>
                <a:ext uri="{FF2B5EF4-FFF2-40B4-BE49-F238E27FC236}">
                  <a16:creationId xmlns="" xmlns:a16="http://schemas.microsoft.com/office/drawing/2014/main" id="{8FA4BBD2-54CB-4BB3-ADDD-E5102B10F549}"/>
                </a:ext>
              </a:extLst>
            </p:cNvPr>
            <p:cNvCxnSpPr>
              <a:cxnSpLocks/>
            </p:cNvCxnSpPr>
            <p:nvPr/>
          </p:nvCxnSpPr>
          <p:spPr bwMode="auto">
            <a:xfrm>
              <a:off x="7375352" y="440656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4" name="Straight Connector 343">
              <a:extLst>
                <a:ext uri="{FF2B5EF4-FFF2-40B4-BE49-F238E27FC236}">
                  <a16:creationId xmlns="" xmlns:a16="http://schemas.microsoft.com/office/drawing/2014/main" id="{CFBBB3D3-120E-4D45-AE66-12498E59C101}"/>
                </a:ext>
              </a:extLst>
            </p:cNvPr>
            <p:cNvCxnSpPr>
              <a:cxnSpLocks/>
            </p:cNvCxnSpPr>
            <p:nvPr/>
          </p:nvCxnSpPr>
          <p:spPr bwMode="auto">
            <a:xfrm>
              <a:off x="7420596" y="440656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5" name="Straight Connector 344">
              <a:extLst>
                <a:ext uri="{FF2B5EF4-FFF2-40B4-BE49-F238E27FC236}">
                  <a16:creationId xmlns="" xmlns:a16="http://schemas.microsoft.com/office/drawing/2014/main" id="{9253DB8A-3159-4C80-8044-DF86363261D8}"/>
                </a:ext>
              </a:extLst>
            </p:cNvPr>
            <p:cNvCxnSpPr>
              <a:cxnSpLocks/>
            </p:cNvCxnSpPr>
            <p:nvPr/>
          </p:nvCxnSpPr>
          <p:spPr bwMode="auto">
            <a:xfrm>
              <a:off x="7468221" y="441625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6" name="Straight Connector 345">
              <a:extLst>
                <a:ext uri="{FF2B5EF4-FFF2-40B4-BE49-F238E27FC236}">
                  <a16:creationId xmlns="" xmlns:a16="http://schemas.microsoft.com/office/drawing/2014/main" id="{0DF00F59-0C23-48E7-B6D0-012FB9F17EC7}"/>
                </a:ext>
              </a:extLst>
            </p:cNvPr>
            <p:cNvCxnSpPr>
              <a:cxnSpLocks/>
            </p:cNvCxnSpPr>
            <p:nvPr/>
          </p:nvCxnSpPr>
          <p:spPr bwMode="auto">
            <a:xfrm>
              <a:off x="7520952" y="441625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7" name="Straight Connector 346">
              <a:extLst>
                <a:ext uri="{FF2B5EF4-FFF2-40B4-BE49-F238E27FC236}">
                  <a16:creationId xmlns="" xmlns:a16="http://schemas.microsoft.com/office/drawing/2014/main" id="{6060BA76-CBF8-46AC-A9E4-176CFCB089F3}"/>
                </a:ext>
              </a:extLst>
            </p:cNvPr>
            <p:cNvCxnSpPr>
              <a:cxnSpLocks/>
            </p:cNvCxnSpPr>
            <p:nvPr/>
          </p:nvCxnSpPr>
          <p:spPr bwMode="auto">
            <a:xfrm>
              <a:off x="7577759" y="442055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8" name="Straight Connector 347">
              <a:extLst>
                <a:ext uri="{FF2B5EF4-FFF2-40B4-BE49-F238E27FC236}">
                  <a16:creationId xmlns="" xmlns:a16="http://schemas.microsoft.com/office/drawing/2014/main" id="{C360D120-F4EC-45F8-8918-8A42BDDC6CAC}"/>
                </a:ext>
              </a:extLst>
            </p:cNvPr>
            <p:cNvCxnSpPr>
              <a:cxnSpLocks/>
            </p:cNvCxnSpPr>
            <p:nvPr/>
          </p:nvCxnSpPr>
          <p:spPr bwMode="auto">
            <a:xfrm>
              <a:off x="7602190" y="441625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49" name="Straight Connector 348">
              <a:extLst>
                <a:ext uri="{FF2B5EF4-FFF2-40B4-BE49-F238E27FC236}">
                  <a16:creationId xmlns="" xmlns:a16="http://schemas.microsoft.com/office/drawing/2014/main" id="{22EF41BA-F37B-4FD8-838F-1C3380EC5879}"/>
                </a:ext>
              </a:extLst>
            </p:cNvPr>
            <p:cNvCxnSpPr>
              <a:cxnSpLocks/>
            </p:cNvCxnSpPr>
            <p:nvPr/>
          </p:nvCxnSpPr>
          <p:spPr bwMode="auto">
            <a:xfrm>
              <a:off x="7626062" y="441625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0" name="Straight Connector 349">
              <a:extLst>
                <a:ext uri="{FF2B5EF4-FFF2-40B4-BE49-F238E27FC236}">
                  <a16:creationId xmlns="" xmlns:a16="http://schemas.microsoft.com/office/drawing/2014/main" id="{E7A31805-18CA-4ADB-8F7A-CF5E0A949316}"/>
                </a:ext>
              </a:extLst>
            </p:cNvPr>
            <p:cNvCxnSpPr>
              <a:cxnSpLocks/>
            </p:cNvCxnSpPr>
            <p:nvPr/>
          </p:nvCxnSpPr>
          <p:spPr bwMode="auto">
            <a:xfrm>
              <a:off x="7671246" y="4420555"/>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1" name="Straight Connector 350">
              <a:extLst>
                <a:ext uri="{FF2B5EF4-FFF2-40B4-BE49-F238E27FC236}">
                  <a16:creationId xmlns="" xmlns:a16="http://schemas.microsoft.com/office/drawing/2014/main" id="{3735581E-A9F8-4C4B-B158-EF7B9B6FD7F8}"/>
                </a:ext>
              </a:extLst>
            </p:cNvPr>
            <p:cNvCxnSpPr>
              <a:cxnSpLocks/>
            </p:cNvCxnSpPr>
            <p:nvPr/>
          </p:nvCxnSpPr>
          <p:spPr bwMode="auto">
            <a:xfrm>
              <a:off x="7766496" y="441625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2" name="Straight Connector 351">
              <a:extLst>
                <a:ext uri="{FF2B5EF4-FFF2-40B4-BE49-F238E27FC236}">
                  <a16:creationId xmlns="" xmlns:a16="http://schemas.microsoft.com/office/drawing/2014/main" id="{2AB6C951-B151-4F3C-830C-886A77DD9F54}"/>
                </a:ext>
              </a:extLst>
            </p:cNvPr>
            <p:cNvCxnSpPr>
              <a:cxnSpLocks/>
            </p:cNvCxnSpPr>
            <p:nvPr/>
          </p:nvCxnSpPr>
          <p:spPr bwMode="auto">
            <a:xfrm>
              <a:off x="7816458" y="441625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3" name="Straight Connector 352">
              <a:extLst>
                <a:ext uri="{FF2B5EF4-FFF2-40B4-BE49-F238E27FC236}">
                  <a16:creationId xmlns="" xmlns:a16="http://schemas.microsoft.com/office/drawing/2014/main" id="{4A9A5B76-8120-4E73-85D2-E4390685404A}"/>
                </a:ext>
              </a:extLst>
            </p:cNvPr>
            <p:cNvCxnSpPr>
              <a:cxnSpLocks/>
            </p:cNvCxnSpPr>
            <p:nvPr/>
          </p:nvCxnSpPr>
          <p:spPr bwMode="auto">
            <a:xfrm>
              <a:off x="7904609" y="448389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4" name="Straight Connector 353">
              <a:extLst>
                <a:ext uri="{FF2B5EF4-FFF2-40B4-BE49-F238E27FC236}">
                  <a16:creationId xmlns="" xmlns:a16="http://schemas.microsoft.com/office/drawing/2014/main" id="{2411B38B-1081-4593-886C-B20F0261229A}"/>
                </a:ext>
              </a:extLst>
            </p:cNvPr>
            <p:cNvCxnSpPr>
              <a:cxnSpLocks/>
            </p:cNvCxnSpPr>
            <p:nvPr/>
          </p:nvCxnSpPr>
          <p:spPr bwMode="auto">
            <a:xfrm>
              <a:off x="8011764" y="448389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5" name="Straight Connector 354">
              <a:extLst>
                <a:ext uri="{FF2B5EF4-FFF2-40B4-BE49-F238E27FC236}">
                  <a16:creationId xmlns="" xmlns:a16="http://schemas.microsoft.com/office/drawing/2014/main" id="{83B002EC-2966-45BE-A6E0-6E5F75D10354}"/>
                </a:ext>
              </a:extLst>
            </p:cNvPr>
            <p:cNvCxnSpPr>
              <a:cxnSpLocks/>
            </p:cNvCxnSpPr>
            <p:nvPr/>
          </p:nvCxnSpPr>
          <p:spPr bwMode="auto">
            <a:xfrm>
              <a:off x="8037958" y="448389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6" name="Straight Connector 355">
              <a:extLst>
                <a:ext uri="{FF2B5EF4-FFF2-40B4-BE49-F238E27FC236}">
                  <a16:creationId xmlns="" xmlns:a16="http://schemas.microsoft.com/office/drawing/2014/main" id="{C7D00C30-11CF-47A8-A9E4-240E18EC4A85}"/>
                </a:ext>
              </a:extLst>
            </p:cNvPr>
            <p:cNvCxnSpPr>
              <a:cxnSpLocks/>
            </p:cNvCxnSpPr>
            <p:nvPr/>
          </p:nvCxnSpPr>
          <p:spPr bwMode="auto">
            <a:xfrm>
              <a:off x="8124824" y="448389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7" name="Straight Connector 356">
              <a:extLst>
                <a:ext uri="{FF2B5EF4-FFF2-40B4-BE49-F238E27FC236}">
                  <a16:creationId xmlns="" xmlns:a16="http://schemas.microsoft.com/office/drawing/2014/main" id="{95AE7420-495B-40CD-9BDF-FE41430D7407}"/>
                </a:ext>
              </a:extLst>
            </p:cNvPr>
            <p:cNvCxnSpPr>
              <a:cxnSpLocks/>
            </p:cNvCxnSpPr>
            <p:nvPr/>
          </p:nvCxnSpPr>
          <p:spPr bwMode="auto">
            <a:xfrm>
              <a:off x="8204645" y="448343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8" name="Straight Connector 357">
              <a:extLst>
                <a:ext uri="{FF2B5EF4-FFF2-40B4-BE49-F238E27FC236}">
                  <a16:creationId xmlns="" xmlns:a16="http://schemas.microsoft.com/office/drawing/2014/main" id="{BF963E6F-E6F2-4E51-BCE5-84F32D512EA9}"/>
                </a:ext>
              </a:extLst>
            </p:cNvPr>
            <p:cNvCxnSpPr>
              <a:cxnSpLocks/>
            </p:cNvCxnSpPr>
            <p:nvPr/>
          </p:nvCxnSpPr>
          <p:spPr bwMode="auto">
            <a:xfrm>
              <a:off x="8316564" y="448343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59" name="Straight Connector 358">
              <a:extLst>
                <a:ext uri="{FF2B5EF4-FFF2-40B4-BE49-F238E27FC236}">
                  <a16:creationId xmlns="" xmlns:a16="http://schemas.microsoft.com/office/drawing/2014/main" id="{E99BF25B-37CD-477C-A270-AAA7A3AC15BE}"/>
                </a:ext>
              </a:extLst>
            </p:cNvPr>
            <p:cNvCxnSpPr>
              <a:cxnSpLocks/>
            </p:cNvCxnSpPr>
            <p:nvPr/>
          </p:nvCxnSpPr>
          <p:spPr bwMode="auto">
            <a:xfrm>
              <a:off x="8361807" y="448343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0" name="Straight Connector 359">
              <a:extLst>
                <a:ext uri="{FF2B5EF4-FFF2-40B4-BE49-F238E27FC236}">
                  <a16:creationId xmlns="" xmlns:a16="http://schemas.microsoft.com/office/drawing/2014/main" id="{FB7F367D-93FC-4FE3-B372-9B6867A39C4A}"/>
                </a:ext>
              </a:extLst>
            </p:cNvPr>
            <p:cNvCxnSpPr>
              <a:cxnSpLocks/>
            </p:cNvCxnSpPr>
            <p:nvPr/>
          </p:nvCxnSpPr>
          <p:spPr bwMode="auto">
            <a:xfrm>
              <a:off x="8454677" y="448343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1" name="Straight Connector 360">
              <a:extLst>
                <a:ext uri="{FF2B5EF4-FFF2-40B4-BE49-F238E27FC236}">
                  <a16:creationId xmlns="" xmlns:a16="http://schemas.microsoft.com/office/drawing/2014/main" id="{18137FA0-5422-4CBC-8581-D8E5568226D8}"/>
                </a:ext>
              </a:extLst>
            </p:cNvPr>
            <p:cNvCxnSpPr>
              <a:cxnSpLocks/>
            </p:cNvCxnSpPr>
            <p:nvPr/>
          </p:nvCxnSpPr>
          <p:spPr bwMode="auto">
            <a:xfrm>
              <a:off x="8479703" y="448105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2" name="Straight Connector 361">
              <a:extLst>
                <a:ext uri="{FF2B5EF4-FFF2-40B4-BE49-F238E27FC236}">
                  <a16:creationId xmlns="" xmlns:a16="http://schemas.microsoft.com/office/drawing/2014/main" id="{72278E88-A7E6-4976-BDB1-846907356138}"/>
                </a:ext>
              </a:extLst>
            </p:cNvPr>
            <p:cNvCxnSpPr>
              <a:cxnSpLocks/>
            </p:cNvCxnSpPr>
            <p:nvPr/>
          </p:nvCxnSpPr>
          <p:spPr bwMode="auto">
            <a:xfrm>
              <a:off x="8628508" y="448581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3" name="Straight Connector 362">
              <a:extLst>
                <a:ext uri="{FF2B5EF4-FFF2-40B4-BE49-F238E27FC236}">
                  <a16:creationId xmlns="" xmlns:a16="http://schemas.microsoft.com/office/drawing/2014/main" id="{F2FDA914-6678-4DC7-84E2-9DC33BD8582D}"/>
                </a:ext>
              </a:extLst>
            </p:cNvPr>
            <p:cNvCxnSpPr>
              <a:cxnSpLocks/>
            </p:cNvCxnSpPr>
            <p:nvPr/>
          </p:nvCxnSpPr>
          <p:spPr bwMode="auto">
            <a:xfrm>
              <a:off x="8916640" y="448105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4" name="Straight Connector 363">
              <a:extLst>
                <a:ext uri="{FF2B5EF4-FFF2-40B4-BE49-F238E27FC236}">
                  <a16:creationId xmlns="" xmlns:a16="http://schemas.microsoft.com/office/drawing/2014/main" id="{CCA26EF7-F3EF-4DE4-8881-2408C444216F}"/>
                </a:ext>
              </a:extLst>
            </p:cNvPr>
            <p:cNvCxnSpPr>
              <a:cxnSpLocks/>
            </p:cNvCxnSpPr>
            <p:nvPr/>
          </p:nvCxnSpPr>
          <p:spPr bwMode="auto">
            <a:xfrm>
              <a:off x="8678515" y="448105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5" name="Straight Connector 364">
              <a:extLst>
                <a:ext uri="{FF2B5EF4-FFF2-40B4-BE49-F238E27FC236}">
                  <a16:creationId xmlns="" xmlns:a16="http://schemas.microsoft.com/office/drawing/2014/main" id="{7A36E178-A96E-424E-89D6-5EE0CA06B01D}"/>
                </a:ext>
              </a:extLst>
            </p:cNvPr>
            <p:cNvCxnSpPr>
              <a:cxnSpLocks/>
            </p:cNvCxnSpPr>
            <p:nvPr/>
          </p:nvCxnSpPr>
          <p:spPr bwMode="auto">
            <a:xfrm>
              <a:off x="8714234" y="448343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6" name="Straight Connector 365">
              <a:extLst>
                <a:ext uri="{FF2B5EF4-FFF2-40B4-BE49-F238E27FC236}">
                  <a16:creationId xmlns="" xmlns:a16="http://schemas.microsoft.com/office/drawing/2014/main" id="{D85E6983-4816-4278-B8F7-6F67AEBE768B}"/>
                </a:ext>
              </a:extLst>
            </p:cNvPr>
            <p:cNvCxnSpPr>
              <a:cxnSpLocks/>
            </p:cNvCxnSpPr>
            <p:nvPr/>
          </p:nvCxnSpPr>
          <p:spPr bwMode="auto">
            <a:xfrm>
              <a:off x="8829304" y="448105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7" name="Straight Connector 366">
              <a:extLst>
                <a:ext uri="{FF2B5EF4-FFF2-40B4-BE49-F238E27FC236}">
                  <a16:creationId xmlns="" xmlns:a16="http://schemas.microsoft.com/office/drawing/2014/main" id="{B4AAA9FC-C3FB-45F1-B8C0-41E915EEA5CC}"/>
                </a:ext>
              </a:extLst>
            </p:cNvPr>
            <p:cNvCxnSpPr>
              <a:cxnSpLocks/>
            </p:cNvCxnSpPr>
            <p:nvPr/>
          </p:nvCxnSpPr>
          <p:spPr bwMode="auto">
            <a:xfrm>
              <a:off x="9235728" y="449057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368" name="Straight Connector 367">
              <a:extLst>
                <a:ext uri="{FF2B5EF4-FFF2-40B4-BE49-F238E27FC236}">
                  <a16:creationId xmlns="" xmlns:a16="http://schemas.microsoft.com/office/drawing/2014/main" id="{D3504CFB-3368-450F-B822-AB781A87E784}"/>
                </a:ext>
              </a:extLst>
            </p:cNvPr>
            <p:cNvCxnSpPr>
              <a:cxnSpLocks/>
            </p:cNvCxnSpPr>
            <p:nvPr/>
          </p:nvCxnSpPr>
          <p:spPr bwMode="auto">
            <a:xfrm>
              <a:off x="9304785" y="4490576"/>
              <a:ext cx="0" cy="109538"/>
            </a:xfrm>
            <a:prstGeom prst="line">
              <a:avLst/>
            </a:prstGeom>
            <a:noFill/>
            <a:ln w="19050" cap="flat" cmpd="sng" algn="ctr">
              <a:solidFill>
                <a:schemeClr val="accent6"/>
              </a:solidFill>
              <a:prstDash val="solid"/>
              <a:round/>
              <a:headEnd type="none" w="med" len="med"/>
              <a:tailEnd type="none" w="med" len="med"/>
            </a:ln>
            <a:effectLst/>
          </p:spPr>
        </p:cxnSp>
      </p:grpSp>
      <p:cxnSp>
        <p:nvCxnSpPr>
          <p:cNvPr id="227" name="Straight Connector 226">
            <a:extLst>
              <a:ext uri="{FF2B5EF4-FFF2-40B4-BE49-F238E27FC236}">
                <a16:creationId xmlns="" xmlns:a16="http://schemas.microsoft.com/office/drawing/2014/main" id="{5919A85F-F5B4-482A-B3FB-8596A1F98A9D}"/>
              </a:ext>
            </a:extLst>
          </p:cNvPr>
          <p:cNvCxnSpPr>
            <a:cxnSpLocks/>
          </p:cNvCxnSpPr>
          <p:nvPr/>
        </p:nvCxnSpPr>
        <p:spPr bwMode="auto">
          <a:xfrm>
            <a:off x="6540885" y="4220765"/>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228" name="Straight Connector 227">
            <a:extLst>
              <a:ext uri="{FF2B5EF4-FFF2-40B4-BE49-F238E27FC236}">
                <a16:creationId xmlns="" xmlns:a16="http://schemas.microsoft.com/office/drawing/2014/main" id="{D0A996A7-88DB-4CBC-8B0B-5A407FA07D9E}"/>
              </a:ext>
            </a:extLst>
          </p:cNvPr>
          <p:cNvCxnSpPr>
            <a:cxnSpLocks/>
          </p:cNvCxnSpPr>
          <p:nvPr/>
        </p:nvCxnSpPr>
        <p:spPr bwMode="auto">
          <a:xfrm>
            <a:off x="7141395" y="435179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230" name="Straight Connector 229">
            <a:extLst>
              <a:ext uri="{FF2B5EF4-FFF2-40B4-BE49-F238E27FC236}">
                <a16:creationId xmlns="" xmlns:a16="http://schemas.microsoft.com/office/drawing/2014/main" id="{B8D95FA5-767D-4585-A673-1F63C0566BDA}"/>
              </a:ext>
            </a:extLst>
          </p:cNvPr>
          <p:cNvCxnSpPr>
            <a:cxnSpLocks/>
          </p:cNvCxnSpPr>
          <p:nvPr/>
        </p:nvCxnSpPr>
        <p:spPr bwMode="auto">
          <a:xfrm>
            <a:off x="8101438" y="4483431"/>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231" name="Straight Connector 230">
            <a:extLst>
              <a:ext uri="{FF2B5EF4-FFF2-40B4-BE49-F238E27FC236}">
                <a16:creationId xmlns="" xmlns:a16="http://schemas.microsoft.com/office/drawing/2014/main" id="{A9E83330-F698-42BD-B13B-53C687C1FE2D}"/>
              </a:ext>
            </a:extLst>
          </p:cNvPr>
          <p:cNvCxnSpPr>
            <a:cxnSpLocks/>
          </p:cNvCxnSpPr>
          <p:nvPr/>
        </p:nvCxnSpPr>
        <p:spPr bwMode="auto">
          <a:xfrm>
            <a:off x="7540968" y="441625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232" name="Straight Connector 231">
            <a:extLst>
              <a:ext uri="{FF2B5EF4-FFF2-40B4-BE49-F238E27FC236}">
                <a16:creationId xmlns="" xmlns:a16="http://schemas.microsoft.com/office/drawing/2014/main" id="{FD22AFA5-B183-4BFE-817F-E2A1AA3D0953}"/>
              </a:ext>
            </a:extLst>
          </p:cNvPr>
          <p:cNvCxnSpPr>
            <a:cxnSpLocks/>
          </p:cNvCxnSpPr>
          <p:nvPr/>
        </p:nvCxnSpPr>
        <p:spPr bwMode="auto">
          <a:xfrm>
            <a:off x="7136632" y="462285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 xmlns:a16="http://schemas.microsoft.com/office/drawing/2014/main" id="{0C525AB6-DDAF-4216-A220-20A05F7F7DAD}"/>
              </a:ext>
            </a:extLst>
          </p:cNvPr>
          <p:cNvCxnSpPr>
            <a:cxnSpLocks/>
          </p:cNvCxnSpPr>
          <p:nvPr/>
        </p:nvCxnSpPr>
        <p:spPr bwMode="auto">
          <a:xfrm>
            <a:off x="6886598" y="4541387"/>
            <a:ext cx="0" cy="109538"/>
          </a:xfrm>
          <a:prstGeom prst="line">
            <a:avLst/>
          </a:prstGeom>
          <a:noFill/>
          <a:ln w="19050" cap="flat" cmpd="sng" algn="ctr">
            <a:solidFill>
              <a:schemeClr val="accent3"/>
            </a:solidFill>
            <a:prstDash val="solid"/>
            <a:round/>
            <a:headEnd type="none" w="med" len="med"/>
            <a:tailEnd type="none" w="med" len="med"/>
          </a:ln>
          <a:effectLst/>
        </p:spPr>
      </p:cxnSp>
    </p:spTree>
    <p:extLst>
      <p:ext uri="{BB962C8B-B14F-4D97-AF65-F5344CB8AC3E}">
        <p14:creationId xmlns="" xmlns:p14="http://schemas.microsoft.com/office/powerpoint/2010/main" val="3417927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CASPIAN: Subgroup OS Analysis for </a:t>
            </a:r>
            <a:br>
              <a:rPr lang="en-US" dirty="0"/>
            </a:br>
            <a:r>
              <a:rPr lang="pt-BR" dirty="0"/>
              <a:t>Durvalumab + EP vs EP</a:t>
            </a:r>
            <a:endParaRPr lang="en-US" dirty="0"/>
          </a:p>
        </p:txBody>
      </p:sp>
      <p:sp>
        <p:nvSpPr>
          <p:cNvPr id="9" name="TextBox 8">
            <a:extLst>
              <a:ext uri="{FF2B5EF4-FFF2-40B4-BE49-F238E27FC236}">
                <a16:creationId xmlns="" xmlns:a16="http://schemas.microsoft.com/office/drawing/2014/main" id="{F33F9995-1747-4A30-833C-5019367CE750}"/>
              </a:ext>
            </a:extLst>
          </p:cNvPr>
          <p:cNvSpPr txBox="1"/>
          <p:nvPr/>
        </p:nvSpPr>
        <p:spPr bwMode="auto">
          <a:xfrm>
            <a:off x="631764" y="6118103"/>
            <a:ext cx="378610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*Post hoc analysis; all other subgroups were prespecified.</a:t>
            </a:r>
          </a:p>
        </p:txBody>
      </p:sp>
      <p:sp>
        <p:nvSpPr>
          <p:cNvPr id="10" name="Text Box 15">
            <a:extLst>
              <a:ext uri="{FF2B5EF4-FFF2-40B4-BE49-F238E27FC236}">
                <a16:creationId xmlns="" xmlns:a16="http://schemas.microsoft.com/office/drawing/2014/main" id="{88F50402-364D-4059-A107-B72A1BFA0073}"/>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ASCO 2020. Abstr 9002.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11" name="Group 10">
            <a:extLst>
              <a:ext uri="{FF2B5EF4-FFF2-40B4-BE49-F238E27FC236}">
                <a16:creationId xmlns="" xmlns:a16="http://schemas.microsoft.com/office/drawing/2014/main" id="{0F91128E-3AE6-4407-92FC-AE8FA5CFA32C}"/>
              </a:ext>
            </a:extLst>
          </p:cNvPr>
          <p:cNvGrpSpPr/>
          <p:nvPr/>
        </p:nvGrpSpPr>
        <p:grpSpPr>
          <a:xfrm>
            <a:off x="719138" y="1836427"/>
            <a:ext cx="10763251" cy="3387336"/>
            <a:chOff x="719138" y="1836427"/>
            <a:chExt cx="10763251" cy="3387336"/>
          </a:xfrm>
        </p:grpSpPr>
        <p:sp>
          <p:nvSpPr>
            <p:cNvPr id="12" name="Rectangle 11">
              <a:extLst>
                <a:ext uri="{FF2B5EF4-FFF2-40B4-BE49-F238E27FC236}">
                  <a16:creationId xmlns="" xmlns:a16="http://schemas.microsoft.com/office/drawing/2014/main" id="{0024DFD8-DDB4-4EA3-ADE6-23A61D04DF25}"/>
                </a:ext>
              </a:extLst>
            </p:cNvPr>
            <p:cNvSpPr/>
            <p:nvPr/>
          </p:nvSpPr>
          <p:spPr bwMode="auto">
            <a:xfrm>
              <a:off x="719139" y="1836427"/>
              <a:ext cx="10763250" cy="361789"/>
            </a:xfrm>
            <a:prstGeom prst="rect">
              <a:avLst/>
            </a:prstGeom>
            <a:solidFill>
              <a:schemeClr val="tx1">
                <a:lumMod val="95000"/>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Rectangle 12">
              <a:extLst>
                <a:ext uri="{FF2B5EF4-FFF2-40B4-BE49-F238E27FC236}">
                  <a16:creationId xmlns="" xmlns:a16="http://schemas.microsoft.com/office/drawing/2014/main" id="{C709DEB3-D474-4D54-A7D8-886D6988F6F0}"/>
                </a:ext>
              </a:extLst>
            </p:cNvPr>
            <p:cNvSpPr/>
            <p:nvPr/>
          </p:nvSpPr>
          <p:spPr bwMode="auto">
            <a:xfrm>
              <a:off x="719139" y="2571249"/>
              <a:ext cx="10763250" cy="361789"/>
            </a:xfrm>
            <a:prstGeom prst="rect">
              <a:avLst/>
            </a:prstGeom>
            <a:solidFill>
              <a:schemeClr val="tx1">
                <a:lumMod val="95000"/>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Rectangle 13">
              <a:extLst>
                <a:ext uri="{FF2B5EF4-FFF2-40B4-BE49-F238E27FC236}">
                  <a16:creationId xmlns="" xmlns:a16="http://schemas.microsoft.com/office/drawing/2014/main" id="{9B34FA84-45A2-4C66-991A-31E50F11E108}"/>
                </a:ext>
              </a:extLst>
            </p:cNvPr>
            <p:cNvSpPr/>
            <p:nvPr/>
          </p:nvSpPr>
          <p:spPr bwMode="auto">
            <a:xfrm>
              <a:off x="719139" y="3331949"/>
              <a:ext cx="10763250" cy="361789"/>
            </a:xfrm>
            <a:prstGeom prst="rect">
              <a:avLst/>
            </a:prstGeom>
            <a:solidFill>
              <a:schemeClr val="tx1">
                <a:lumMod val="95000"/>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 xmlns:a16="http://schemas.microsoft.com/office/drawing/2014/main" id="{823E74B6-030D-4BAC-8BB9-16339C904DBC}"/>
                </a:ext>
              </a:extLst>
            </p:cNvPr>
            <p:cNvSpPr/>
            <p:nvPr/>
          </p:nvSpPr>
          <p:spPr bwMode="auto">
            <a:xfrm>
              <a:off x="719139" y="4118527"/>
              <a:ext cx="10763250" cy="361789"/>
            </a:xfrm>
            <a:prstGeom prst="rect">
              <a:avLst/>
            </a:prstGeom>
            <a:solidFill>
              <a:schemeClr val="tx1">
                <a:lumMod val="95000"/>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 name="Rectangle 15">
              <a:extLst>
                <a:ext uri="{FF2B5EF4-FFF2-40B4-BE49-F238E27FC236}">
                  <a16:creationId xmlns="" xmlns:a16="http://schemas.microsoft.com/office/drawing/2014/main" id="{55907F7C-9BBE-4142-9D63-CE6761447082}"/>
                </a:ext>
              </a:extLst>
            </p:cNvPr>
            <p:cNvSpPr/>
            <p:nvPr/>
          </p:nvSpPr>
          <p:spPr bwMode="auto">
            <a:xfrm>
              <a:off x="719138" y="4861974"/>
              <a:ext cx="10763063" cy="361789"/>
            </a:xfrm>
            <a:prstGeom prst="rect">
              <a:avLst/>
            </a:prstGeom>
            <a:solidFill>
              <a:schemeClr val="tx1">
                <a:lumMod val="95000"/>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17" name="Rectangle 16">
            <a:extLst>
              <a:ext uri="{FF2B5EF4-FFF2-40B4-BE49-F238E27FC236}">
                <a16:creationId xmlns="" xmlns:a16="http://schemas.microsoft.com/office/drawing/2014/main" id="{1184175D-73BE-4378-B601-2FC2CC7F07FE}"/>
              </a:ext>
            </a:extLst>
          </p:cNvPr>
          <p:cNvSpPr/>
          <p:nvPr/>
        </p:nvSpPr>
        <p:spPr bwMode="auto">
          <a:xfrm>
            <a:off x="7082472" y="1723915"/>
            <a:ext cx="856808" cy="4021794"/>
          </a:xfrm>
          <a:prstGeom prst="rect">
            <a:avLst/>
          </a:prstGeom>
          <a:solidFill>
            <a:schemeClr val="accent2">
              <a:alpha val="50196"/>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8" name="Straight Connector 17">
            <a:extLst>
              <a:ext uri="{FF2B5EF4-FFF2-40B4-BE49-F238E27FC236}">
                <a16:creationId xmlns="" xmlns:a16="http://schemas.microsoft.com/office/drawing/2014/main" id="{3A47336B-59C9-404E-B32D-D48B7E0DD2B8}"/>
              </a:ext>
            </a:extLst>
          </p:cNvPr>
          <p:cNvCxnSpPr/>
          <p:nvPr/>
        </p:nvCxnSpPr>
        <p:spPr bwMode="auto">
          <a:xfrm>
            <a:off x="6581953" y="57451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52782C0F-2EB0-490E-9FE8-15DCDE6F1F01}"/>
              </a:ext>
            </a:extLst>
          </p:cNvPr>
          <p:cNvCxnSpPr/>
          <p:nvPr/>
        </p:nvCxnSpPr>
        <p:spPr bwMode="auto">
          <a:xfrm>
            <a:off x="8159151" y="57451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482B0A0D-D459-4A08-AA48-3E834537034B}"/>
              </a:ext>
            </a:extLst>
          </p:cNvPr>
          <p:cNvCxnSpPr/>
          <p:nvPr/>
        </p:nvCxnSpPr>
        <p:spPr bwMode="auto">
          <a:xfrm>
            <a:off x="9765097" y="57451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Arrow Connector 20">
            <a:extLst>
              <a:ext uri="{FF2B5EF4-FFF2-40B4-BE49-F238E27FC236}">
                <a16:creationId xmlns="" xmlns:a16="http://schemas.microsoft.com/office/drawing/2014/main" id="{0F8AA2D7-70CB-4918-A01B-99FFF36E17C5}"/>
              </a:ext>
            </a:extLst>
          </p:cNvPr>
          <p:cNvCxnSpPr/>
          <p:nvPr/>
        </p:nvCxnSpPr>
        <p:spPr bwMode="auto">
          <a:xfrm flipH="1">
            <a:off x="6193766" y="6118103"/>
            <a:ext cx="1828800"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22" name="Straight Arrow Connector 21">
            <a:extLst>
              <a:ext uri="{FF2B5EF4-FFF2-40B4-BE49-F238E27FC236}">
                <a16:creationId xmlns="" xmlns:a16="http://schemas.microsoft.com/office/drawing/2014/main" id="{695E5940-B5A7-40B1-8EEF-D93E3B76763A}"/>
              </a:ext>
            </a:extLst>
          </p:cNvPr>
          <p:cNvCxnSpPr>
            <a:cxnSpLocks/>
          </p:cNvCxnSpPr>
          <p:nvPr/>
        </p:nvCxnSpPr>
        <p:spPr bwMode="auto">
          <a:xfrm>
            <a:off x="8266113" y="6118103"/>
            <a:ext cx="1828800" cy="0"/>
          </a:xfrm>
          <a:prstGeom prst="straightConnector1">
            <a:avLst/>
          </a:prstGeom>
          <a:noFill/>
          <a:ln w="28575" cap="flat" cmpd="sng" algn="ctr">
            <a:solidFill>
              <a:schemeClr val="accent3"/>
            </a:solidFill>
            <a:prstDash val="solid"/>
            <a:round/>
            <a:headEnd type="none" w="med" len="med"/>
            <a:tailEnd type="triangle"/>
          </a:ln>
          <a:effectLst/>
        </p:spPr>
      </p:cxnSp>
      <p:sp>
        <p:nvSpPr>
          <p:cNvPr id="23" name="TextBox 22">
            <a:extLst>
              <a:ext uri="{FF2B5EF4-FFF2-40B4-BE49-F238E27FC236}">
                <a16:creationId xmlns="" xmlns:a16="http://schemas.microsoft.com/office/drawing/2014/main" id="{3562040A-7044-454F-8927-638243743C43}"/>
              </a:ext>
            </a:extLst>
          </p:cNvPr>
          <p:cNvSpPr txBox="1"/>
          <p:nvPr/>
        </p:nvSpPr>
        <p:spPr bwMode="auto">
          <a:xfrm>
            <a:off x="5917721" y="6156195"/>
            <a:ext cx="21566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 D + EP</a:t>
            </a:r>
          </a:p>
        </p:txBody>
      </p:sp>
      <p:sp>
        <p:nvSpPr>
          <p:cNvPr id="24" name="TextBox 23">
            <a:extLst>
              <a:ext uri="{FF2B5EF4-FFF2-40B4-BE49-F238E27FC236}">
                <a16:creationId xmlns="" xmlns:a16="http://schemas.microsoft.com/office/drawing/2014/main" id="{FF54B9FC-2B5C-454D-B36E-CD2E83E352FD}"/>
              </a:ext>
            </a:extLst>
          </p:cNvPr>
          <p:cNvSpPr txBox="1"/>
          <p:nvPr/>
        </p:nvSpPr>
        <p:spPr bwMode="auto">
          <a:xfrm>
            <a:off x="8195095" y="6132767"/>
            <a:ext cx="189981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 EP</a:t>
            </a:r>
          </a:p>
        </p:txBody>
      </p:sp>
      <p:sp>
        <p:nvSpPr>
          <p:cNvPr id="25" name="TextBox 24">
            <a:extLst>
              <a:ext uri="{FF2B5EF4-FFF2-40B4-BE49-F238E27FC236}">
                <a16:creationId xmlns="" xmlns:a16="http://schemas.microsoft.com/office/drawing/2014/main" id="{6AB6D2A1-5BA8-4AF2-93BE-2F677D8432BD}"/>
              </a:ext>
            </a:extLst>
          </p:cNvPr>
          <p:cNvSpPr txBox="1"/>
          <p:nvPr/>
        </p:nvSpPr>
        <p:spPr bwMode="auto">
          <a:xfrm>
            <a:off x="6148406" y="5755137"/>
            <a:ext cx="8788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26" name="TextBox 25">
            <a:extLst>
              <a:ext uri="{FF2B5EF4-FFF2-40B4-BE49-F238E27FC236}">
                <a16:creationId xmlns="" xmlns:a16="http://schemas.microsoft.com/office/drawing/2014/main" id="{AB236EA4-EBD3-47F6-91AE-C2C639F84413}"/>
              </a:ext>
            </a:extLst>
          </p:cNvPr>
          <p:cNvSpPr txBox="1"/>
          <p:nvPr/>
        </p:nvSpPr>
        <p:spPr bwMode="auto">
          <a:xfrm>
            <a:off x="7724018" y="5755137"/>
            <a:ext cx="8788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7" name="TextBox 26">
            <a:extLst>
              <a:ext uri="{FF2B5EF4-FFF2-40B4-BE49-F238E27FC236}">
                <a16:creationId xmlns="" xmlns:a16="http://schemas.microsoft.com/office/drawing/2014/main" id="{E881EA40-1AE7-413A-B17E-7DC84A854C7B}"/>
              </a:ext>
            </a:extLst>
          </p:cNvPr>
          <p:cNvSpPr txBox="1"/>
          <p:nvPr/>
        </p:nvSpPr>
        <p:spPr bwMode="auto">
          <a:xfrm>
            <a:off x="9342197" y="5755137"/>
            <a:ext cx="8788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cxnSp>
        <p:nvCxnSpPr>
          <p:cNvPr id="28" name="Straight Connector 27">
            <a:extLst>
              <a:ext uri="{FF2B5EF4-FFF2-40B4-BE49-F238E27FC236}">
                <a16:creationId xmlns="" xmlns:a16="http://schemas.microsoft.com/office/drawing/2014/main" id="{7C242AE1-9877-4A50-AEC5-9A70CB458C27}"/>
              </a:ext>
            </a:extLst>
          </p:cNvPr>
          <p:cNvCxnSpPr/>
          <p:nvPr/>
        </p:nvCxnSpPr>
        <p:spPr bwMode="auto">
          <a:xfrm flipH="1" flipV="1">
            <a:off x="8159151" y="1600200"/>
            <a:ext cx="1" cy="4154937"/>
          </a:xfrm>
          <a:prstGeom prst="line">
            <a:avLst/>
          </a:prstGeom>
          <a:noFill/>
          <a:ln w="28575" cap="flat" cmpd="sng" algn="ctr">
            <a:solidFill>
              <a:schemeClr val="bg1"/>
            </a:solidFill>
            <a:prstDash val="solid"/>
            <a:round/>
            <a:headEnd type="none" w="med" len="med"/>
            <a:tailEnd type="none" w="med" len="med"/>
          </a:ln>
          <a:effectLst/>
        </p:spPr>
      </p:cxnSp>
      <p:grpSp>
        <p:nvGrpSpPr>
          <p:cNvPr id="29" name="Group 28">
            <a:extLst>
              <a:ext uri="{FF2B5EF4-FFF2-40B4-BE49-F238E27FC236}">
                <a16:creationId xmlns="" xmlns:a16="http://schemas.microsoft.com/office/drawing/2014/main" id="{3D11F9FD-7813-4E3C-B1CB-B430822DBEF6}"/>
              </a:ext>
            </a:extLst>
          </p:cNvPr>
          <p:cNvGrpSpPr/>
          <p:nvPr/>
        </p:nvGrpSpPr>
        <p:grpSpPr>
          <a:xfrm>
            <a:off x="7082472" y="1665529"/>
            <a:ext cx="869899" cy="137160"/>
            <a:chOff x="7547071" y="1367318"/>
            <a:chExt cx="869899" cy="137160"/>
          </a:xfrm>
        </p:grpSpPr>
        <p:cxnSp>
          <p:nvCxnSpPr>
            <p:cNvPr id="30" name="Straight Connector 29">
              <a:extLst>
                <a:ext uri="{FF2B5EF4-FFF2-40B4-BE49-F238E27FC236}">
                  <a16:creationId xmlns="" xmlns:a16="http://schemas.microsoft.com/office/drawing/2014/main" id="{307E37C5-857A-404F-BE9D-441B3C8616A2}"/>
                </a:ext>
              </a:extLst>
            </p:cNvPr>
            <p:cNvCxnSpPr>
              <a:cxnSpLocks/>
            </p:cNvCxnSpPr>
            <p:nvPr/>
          </p:nvCxnSpPr>
          <p:spPr bwMode="auto">
            <a:xfrm>
              <a:off x="7547071" y="1435898"/>
              <a:ext cx="869899"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4B9A230F-CC6F-4B6C-A8CA-FF9EA9E4A896}"/>
                </a:ext>
              </a:extLst>
            </p:cNvPr>
            <p:cNvCxnSpPr/>
            <p:nvPr/>
          </p:nvCxnSpPr>
          <p:spPr bwMode="auto">
            <a:xfrm>
              <a:off x="7547071"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C0B8F592-52FF-47F8-A97D-468C0F996299}"/>
                </a:ext>
              </a:extLst>
            </p:cNvPr>
            <p:cNvCxnSpPr/>
            <p:nvPr/>
          </p:nvCxnSpPr>
          <p:spPr bwMode="auto">
            <a:xfrm>
              <a:off x="8416970"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33" name="Group 32">
            <a:extLst>
              <a:ext uri="{FF2B5EF4-FFF2-40B4-BE49-F238E27FC236}">
                <a16:creationId xmlns="" xmlns:a16="http://schemas.microsoft.com/office/drawing/2014/main" id="{074BE4E5-C150-4A5D-A339-EDA48BE77707}"/>
              </a:ext>
            </a:extLst>
          </p:cNvPr>
          <p:cNvGrpSpPr/>
          <p:nvPr/>
        </p:nvGrpSpPr>
        <p:grpSpPr>
          <a:xfrm>
            <a:off x="6070752" y="3535635"/>
            <a:ext cx="3349402" cy="137160"/>
            <a:chOff x="8120412" y="1367318"/>
            <a:chExt cx="3349402" cy="137160"/>
          </a:xfrm>
        </p:grpSpPr>
        <p:cxnSp>
          <p:nvCxnSpPr>
            <p:cNvPr id="34" name="Straight Connector 33">
              <a:extLst>
                <a:ext uri="{FF2B5EF4-FFF2-40B4-BE49-F238E27FC236}">
                  <a16:creationId xmlns="" xmlns:a16="http://schemas.microsoft.com/office/drawing/2014/main" id="{7B2BF606-4FFA-480B-A28C-5CEFB32718D1}"/>
                </a:ext>
              </a:extLst>
            </p:cNvPr>
            <p:cNvCxnSpPr>
              <a:cxnSpLocks/>
            </p:cNvCxnSpPr>
            <p:nvPr/>
          </p:nvCxnSpPr>
          <p:spPr bwMode="auto">
            <a:xfrm>
              <a:off x="8120412" y="1435898"/>
              <a:ext cx="3349402"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EF1FB0EE-1723-4E68-8CBB-D1F092F5FAA8}"/>
                </a:ext>
              </a:extLst>
            </p:cNvPr>
            <p:cNvCxnSpPr/>
            <p:nvPr/>
          </p:nvCxnSpPr>
          <p:spPr bwMode="auto">
            <a:xfrm>
              <a:off x="8120412"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776E9624-81CC-4431-85E4-6904F3B8A5A7}"/>
                </a:ext>
              </a:extLst>
            </p:cNvPr>
            <p:cNvCxnSpPr/>
            <p:nvPr/>
          </p:nvCxnSpPr>
          <p:spPr bwMode="auto">
            <a:xfrm>
              <a:off x="11469814" y="1367318"/>
              <a:ext cx="0" cy="137160"/>
            </a:xfrm>
            <a:prstGeom prst="line">
              <a:avLst/>
            </a:prstGeom>
            <a:noFill/>
            <a:ln w="28575" cap="flat" cmpd="sng" algn="ctr">
              <a:solidFill>
                <a:schemeClr val="bg1"/>
              </a:solidFill>
              <a:prstDash val="solid"/>
              <a:round/>
              <a:headEnd type="none" w="med" len="med"/>
              <a:tailEnd type="none" w="med" len="med"/>
            </a:ln>
            <a:effectLst/>
          </p:spPr>
        </p:cxnSp>
      </p:grpSp>
      <p:sp>
        <p:nvSpPr>
          <p:cNvPr id="37" name="Oval 36">
            <a:extLst>
              <a:ext uri="{FF2B5EF4-FFF2-40B4-BE49-F238E27FC236}">
                <a16:creationId xmlns="" xmlns:a16="http://schemas.microsoft.com/office/drawing/2014/main" id="{160C04DF-78C4-451E-AB8B-2278121ABDE1}"/>
              </a:ext>
            </a:extLst>
          </p:cNvPr>
          <p:cNvSpPr/>
          <p:nvPr/>
        </p:nvSpPr>
        <p:spPr bwMode="auto">
          <a:xfrm>
            <a:off x="7452060" y="1667405"/>
            <a:ext cx="130931" cy="130931"/>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8" name="TextBox 37">
            <a:extLst>
              <a:ext uri="{FF2B5EF4-FFF2-40B4-BE49-F238E27FC236}">
                <a16:creationId xmlns="" xmlns:a16="http://schemas.microsoft.com/office/drawing/2014/main" id="{F4393B6E-45B1-468B-9143-AD2723EF475A}"/>
              </a:ext>
            </a:extLst>
          </p:cNvPr>
          <p:cNvSpPr txBox="1"/>
          <p:nvPr/>
        </p:nvSpPr>
        <p:spPr bwMode="auto">
          <a:xfrm>
            <a:off x="9689924" y="1371465"/>
            <a:ext cx="1903423" cy="4758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(95% CI)</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(0.62-0.91)</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0.79 (0.63-0.98)</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0.67 (0.46-0.97)</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(0.56-0.91)</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0.84 (0.62-1.12)</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0.79 (0.63-0.99)</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0.65 (0.45-0.93)</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0.77 (0.56-1.06)</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0.76 (0.60-0.96)</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(0.62-0.91)</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0.83 (0.41-1.71)</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0.79 (0.44-1.41)</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0.76 (0.62-0.92)</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0.87 (0.66-1.16)</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0.68 (0.53-0.88)</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0.83 (0.44-1.54)</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(0.62-0.92)</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0.86 (0.52-1.40)</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(0.61-0.92)</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0.87 (0.53-1.43)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0.74 (0.60-0.92)</a:t>
            </a:r>
          </a:p>
          <a:p>
            <a:pPr marL="0" marR="0" lvl="0" indent="0" algn="ctr"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0.77 (0.42-1.43)</a:t>
            </a:r>
          </a:p>
          <a:p>
            <a:pPr marL="0" marR="0" lvl="0" indent="0" algn="ctr" defTabSz="914400" rtl="0" eaLnBrk="0" fontAlgn="base" latinLnBrk="0" hangingPunct="0">
              <a:lnSpc>
                <a:spcPct val="80000"/>
              </a:lnSpc>
              <a:spcBef>
                <a:spcPts val="5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9" name="TextBox 38">
            <a:extLst>
              <a:ext uri="{FF2B5EF4-FFF2-40B4-BE49-F238E27FC236}">
                <a16:creationId xmlns="" xmlns:a16="http://schemas.microsoft.com/office/drawing/2014/main" id="{FDC658D6-004D-436C-B1DC-A9448E70754B}"/>
              </a:ext>
            </a:extLst>
          </p:cNvPr>
          <p:cNvSpPr txBox="1"/>
          <p:nvPr/>
        </p:nvSpPr>
        <p:spPr bwMode="auto">
          <a:xfrm>
            <a:off x="796184" y="1600012"/>
            <a:ext cx="2630342" cy="4126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 patients (n = 537)</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Planned platinum agent</a:t>
            </a:r>
          </a:p>
          <a:p>
            <a:pPr marL="0" marR="0" lvl="0" indent="0" algn="l" defTabSz="914400" rtl="0" eaLnBrk="0" fontAlgn="base" latinLnBrk="0" hangingPunct="0">
              <a:lnSpc>
                <a:spcPct val="80000"/>
              </a:lnSpc>
              <a:spcBef>
                <a:spcPts val="30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Age</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Sex</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Performance status</a:t>
            </a:r>
          </a:p>
          <a:p>
            <a:pPr marL="0" marR="0" lvl="0" indent="0" algn="l" defTabSz="914400" rtl="0" eaLnBrk="0" fontAlgn="base" latinLnBrk="0" hangingPunct="0">
              <a:lnSpc>
                <a:spcPct val="80000"/>
              </a:lnSpc>
              <a:spcBef>
                <a:spcPts val="30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Smoking status</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Brian/CNS metastases</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Liver metastases*</a:t>
            </a:r>
          </a:p>
          <a:p>
            <a:pPr marL="0" marR="0" lvl="0" indent="0" algn="l" defTabSz="914400" rtl="0" eaLnBrk="0" fontAlgn="base" latinLnBrk="0" hangingPunct="0">
              <a:lnSpc>
                <a:spcPct val="80000"/>
              </a:lnSpc>
              <a:spcBef>
                <a:spcPts val="30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AJCC disease stage at diagnosis</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Race</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Region</a:t>
            </a:r>
          </a:p>
          <a:p>
            <a:pPr marL="0" marR="0" lvl="0" indent="0" algn="l" defTabSz="914400" rtl="0" eaLnBrk="0" fontAlgn="base" latinLnBrk="0" hangingPunct="0">
              <a:lnSpc>
                <a:spcPct val="80000"/>
              </a:lnSpc>
              <a:spcBef>
                <a:spcPts val="5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0" name="TextBox 39">
            <a:extLst>
              <a:ext uri="{FF2B5EF4-FFF2-40B4-BE49-F238E27FC236}">
                <a16:creationId xmlns="" xmlns:a16="http://schemas.microsoft.com/office/drawing/2014/main" id="{1FB7B892-0A3D-4203-9C82-8855A5B5FD4B}"/>
              </a:ext>
            </a:extLst>
          </p:cNvPr>
          <p:cNvSpPr txBox="1"/>
          <p:nvPr/>
        </p:nvSpPr>
        <p:spPr bwMode="auto">
          <a:xfrm>
            <a:off x="3191400" y="1600012"/>
            <a:ext cx="2914439" cy="4322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3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Carboplatin (n = 402)</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Cisplatin (n = 135)</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 65 yrs (n = 324)</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65 yrs (n = 213)</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Male (n = 374)</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Female (n = 163)</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 (n = 189)</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(n = 348)</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Smoker (n = 500)</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Nonsmoker (n = 37)</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Yes (n = 55)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(n = 482)</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Yes (n = 212)</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(n = 325)</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Stage III (n = 52)</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Stage IV (n = 485)</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Asian (n = 78)</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Non-Asian (n = 458)</a:t>
            </a:r>
          </a:p>
          <a:p>
            <a:pPr marL="0" marR="0" lvl="0" indent="0" algn="l" defTabSz="914400" rtl="0" eaLnBrk="0" fontAlgn="base" latinLnBrk="0" hangingPunct="0">
              <a:lnSpc>
                <a:spcPct val="8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 (n = 76)</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Europe (n = 405)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North and South America (n = 56)</a:t>
            </a:r>
          </a:p>
        </p:txBody>
      </p:sp>
      <p:sp>
        <p:nvSpPr>
          <p:cNvPr id="41" name="Oval 40">
            <a:extLst>
              <a:ext uri="{FF2B5EF4-FFF2-40B4-BE49-F238E27FC236}">
                <a16:creationId xmlns="" xmlns:a16="http://schemas.microsoft.com/office/drawing/2014/main" id="{48648602-95CA-4477-8622-7DDB3458492F}"/>
              </a:ext>
            </a:extLst>
          </p:cNvPr>
          <p:cNvSpPr/>
          <p:nvPr/>
        </p:nvSpPr>
        <p:spPr bwMode="auto">
          <a:xfrm>
            <a:off x="7560466" y="1901140"/>
            <a:ext cx="118979" cy="118979"/>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2" name="Oval 41">
            <a:extLst>
              <a:ext uri="{FF2B5EF4-FFF2-40B4-BE49-F238E27FC236}">
                <a16:creationId xmlns="" xmlns:a16="http://schemas.microsoft.com/office/drawing/2014/main" id="{CF3863EF-EE14-4793-8C15-B82BFA41ACC0}"/>
              </a:ext>
            </a:extLst>
          </p:cNvPr>
          <p:cNvSpPr/>
          <p:nvPr/>
        </p:nvSpPr>
        <p:spPr bwMode="auto">
          <a:xfrm>
            <a:off x="7186829" y="2068549"/>
            <a:ext cx="69059" cy="69059"/>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3" name="Oval 42">
            <a:extLst>
              <a:ext uri="{FF2B5EF4-FFF2-40B4-BE49-F238E27FC236}">
                <a16:creationId xmlns="" xmlns:a16="http://schemas.microsoft.com/office/drawing/2014/main" id="{7BF4C450-F59E-49E1-A200-64CA0C0F77F1}"/>
              </a:ext>
            </a:extLst>
          </p:cNvPr>
          <p:cNvSpPr/>
          <p:nvPr/>
        </p:nvSpPr>
        <p:spPr bwMode="auto">
          <a:xfrm>
            <a:off x="7339229" y="2286686"/>
            <a:ext cx="112831" cy="112831"/>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4" name="Oval 43">
            <a:extLst>
              <a:ext uri="{FF2B5EF4-FFF2-40B4-BE49-F238E27FC236}">
                <a16:creationId xmlns="" xmlns:a16="http://schemas.microsoft.com/office/drawing/2014/main" id="{4D948364-4439-4585-9653-53810FB469B2}"/>
              </a:ext>
            </a:extLst>
          </p:cNvPr>
          <p:cNvSpPr/>
          <p:nvPr/>
        </p:nvSpPr>
        <p:spPr bwMode="auto">
          <a:xfrm>
            <a:off x="7725426" y="2450854"/>
            <a:ext cx="69059" cy="69059"/>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5" name="Oval 44">
            <a:extLst>
              <a:ext uri="{FF2B5EF4-FFF2-40B4-BE49-F238E27FC236}">
                <a16:creationId xmlns="" xmlns:a16="http://schemas.microsoft.com/office/drawing/2014/main" id="{FD18826F-DD09-4F71-989E-9570D2BC87D7}"/>
              </a:ext>
            </a:extLst>
          </p:cNvPr>
          <p:cNvSpPr/>
          <p:nvPr/>
        </p:nvSpPr>
        <p:spPr bwMode="auto">
          <a:xfrm>
            <a:off x="7569658" y="2666084"/>
            <a:ext cx="106621" cy="106621"/>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6" name="Oval 45">
            <a:extLst>
              <a:ext uri="{FF2B5EF4-FFF2-40B4-BE49-F238E27FC236}">
                <a16:creationId xmlns="" xmlns:a16="http://schemas.microsoft.com/office/drawing/2014/main" id="{F5D90DDD-20E7-4A2E-8158-5A8F459D3BFD}"/>
              </a:ext>
            </a:extLst>
          </p:cNvPr>
          <p:cNvSpPr/>
          <p:nvPr/>
        </p:nvSpPr>
        <p:spPr bwMode="auto">
          <a:xfrm>
            <a:off x="7147536" y="2824486"/>
            <a:ext cx="69059" cy="69059"/>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 name="Oval 46">
            <a:extLst>
              <a:ext uri="{FF2B5EF4-FFF2-40B4-BE49-F238E27FC236}">
                <a16:creationId xmlns="" xmlns:a16="http://schemas.microsoft.com/office/drawing/2014/main" id="{ED4AB9D3-3A55-41AD-96F6-3532E9E218AA}"/>
              </a:ext>
            </a:extLst>
          </p:cNvPr>
          <p:cNvSpPr/>
          <p:nvPr/>
        </p:nvSpPr>
        <p:spPr bwMode="auto">
          <a:xfrm>
            <a:off x="7518695" y="3052971"/>
            <a:ext cx="69059" cy="69059"/>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8" name="Oval 47">
            <a:extLst>
              <a:ext uri="{FF2B5EF4-FFF2-40B4-BE49-F238E27FC236}">
                <a16:creationId xmlns="" xmlns:a16="http://schemas.microsoft.com/office/drawing/2014/main" id="{6B7C3344-D2B0-4773-BDA1-37B837A18A5A}"/>
              </a:ext>
            </a:extLst>
          </p:cNvPr>
          <p:cNvSpPr/>
          <p:nvPr/>
        </p:nvSpPr>
        <p:spPr bwMode="auto">
          <a:xfrm>
            <a:off x="7494701" y="3180608"/>
            <a:ext cx="88487" cy="8848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9" name="Oval 48">
            <a:extLst>
              <a:ext uri="{FF2B5EF4-FFF2-40B4-BE49-F238E27FC236}">
                <a16:creationId xmlns="" xmlns:a16="http://schemas.microsoft.com/office/drawing/2014/main" id="{489DAF70-40BA-4F92-B1C5-EC12D6836A5D}"/>
              </a:ext>
            </a:extLst>
          </p:cNvPr>
          <p:cNvSpPr/>
          <p:nvPr/>
        </p:nvSpPr>
        <p:spPr bwMode="auto">
          <a:xfrm>
            <a:off x="7448783" y="3394295"/>
            <a:ext cx="120395" cy="120395"/>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0" name="Oval 49">
            <a:extLst>
              <a:ext uri="{FF2B5EF4-FFF2-40B4-BE49-F238E27FC236}">
                <a16:creationId xmlns="" xmlns:a16="http://schemas.microsoft.com/office/drawing/2014/main" id="{5DDE64E5-77F4-4690-B850-2ACC24156705}"/>
              </a:ext>
            </a:extLst>
          </p:cNvPr>
          <p:cNvSpPr/>
          <p:nvPr/>
        </p:nvSpPr>
        <p:spPr bwMode="auto">
          <a:xfrm>
            <a:off x="7685559" y="3565756"/>
            <a:ext cx="76917" cy="7691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1" name="Oval 50">
            <a:extLst>
              <a:ext uri="{FF2B5EF4-FFF2-40B4-BE49-F238E27FC236}">
                <a16:creationId xmlns="" xmlns:a16="http://schemas.microsoft.com/office/drawing/2014/main" id="{672ABEEC-97F1-45D7-9E2F-CB12DE253A2C}"/>
              </a:ext>
            </a:extLst>
          </p:cNvPr>
          <p:cNvSpPr/>
          <p:nvPr/>
        </p:nvSpPr>
        <p:spPr bwMode="auto">
          <a:xfrm>
            <a:off x="7590414" y="3797108"/>
            <a:ext cx="65107" cy="6510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2" name="Oval 51">
            <a:extLst>
              <a:ext uri="{FF2B5EF4-FFF2-40B4-BE49-F238E27FC236}">
                <a16:creationId xmlns="" xmlns:a16="http://schemas.microsoft.com/office/drawing/2014/main" id="{158DFF30-4D61-48C4-A306-6CC19A7CCFC0}"/>
              </a:ext>
            </a:extLst>
          </p:cNvPr>
          <p:cNvSpPr/>
          <p:nvPr/>
        </p:nvSpPr>
        <p:spPr bwMode="auto">
          <a:xfrm>
            <a:off x="7462596" y="3900663"/>
            <a:ext cx="120395" cy="120395"/>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3" name="Oval 52">
            <a:extLst>
              <a:ext uri="{FF2B5EF4-FFF2-40B4-BE49-F238E27FC236}">
                <a16:creationId xmlns="" xmlns:a16="http://schemas.microsoft.com/office/drawing/2014/main" id="{63AF0B9B-1545-4A1F-9A18-C957D83D42AF}"/>
              </a:ext>
            </a:extLst>
          </p:cNvPr>
          <p:cNvSpPr/>
          <p:nvPr/>
        </p:nvSpPr>
        <p:spPr bwMode="auto">
          <a:xfrm>
            <a:off x="7815404" y="4181890"/>
            <a:ext cx="76917" cy="7691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4" name="Oval 53">
            <a:extLst>
              <a:ext uri="{FF2B5EF4-FFF2-40B4-BE49-F238E27FC236}">
                <a16:creationId xmlns="" xmlns:a16="http://schemas.microsoft.com/office/drawing/2014/main" id="{D49E967D-0C9A-4209-AE7F-EE6B3ED6B490}"/>
              </a:ext>
            </a:extLst>
          </p:cNvPr>
          <p:cNvSpPr/>
          <p:nvPr/>
        </p:nvSpPr>
        <p:spPr bwMode="auto">
          <a:xfrm>
            <a:off x="7236836" y="4299421"/>
            <a:ext cx="98447" cy="9844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5" name="Oval 54">
            <a:extLst>
              <a:ext uri="{FF2B5EF4-FFF2-40B4-BE49-F238E27FC236}">
                <a16:creationId xmlns="" xmlns:a16="http://schemas.microsoft.com/office/drawing/2014/main" id="{3BF77E7A-0A42-446C-95B4-6645EC078775}"/>
              </a:ext>
            </a:extLst>
          </p:cNvPr>
          <p:cNvSpPr/>
          <p:nvPr/>
        </p:nvSpPr>
        <p:spPr bwMode="auto">
          <a:xfrm>
            <a:off x="7445998" y="4670638"/>
            <a:ext cx="125964" cy="125964"/>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6" name="Oval 55">
            <a:extLst>
              <a:ext uri="{FF2B5EF4-FFF2-40B4-BE49-F238E27FC236}">
                <a16:creationId xmlns="" xmlns:a16="http://schemas.microsoft.com/office/drawing/2014/main" id="{E7E776CD-25F7-4151-BBB0-C2766C2CA5D3}"/>
              </a:ext>
            </a:extLst>
          </p:cNvPr>
          <p:cNvSpPr/>
          <p:nvPr/>
        </p:nvSpPr>
        <p:spPr bwMode="auto">
          <a:xfrm>
            <a:off x="7699165" y="4542551"/>
            <a:ext cx="65107" cy="6510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7" name="Oval 56">
            <a:extLst>
              <a:ext uri="{FF2B5EF4-FFF2-40B4-BE49-F238E27FC236}">
                <a16:creationId xmlns="" xmlns:a16="http://schemas.microsoft.com/office/drawing/2014/main" id="{D9E641B1-258B-4050-AFA1-6BB382ACF59F}"/>
              </a:ext>
            </a:extLst>
          </p:cNvPr>
          <p:cNvSpPr/>
          <p:nvPr/>
        </p:nvSpPr>
        <p:spPr bwMode="auto">
          <a:xfrm>
            <a:off x="7784851" y="4905105"/>
            <a:ext cx="65107" cy="6510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8" name="Oval 57">
            <a:extLst>
              <a:ext uri="{FF2B5EF4-FFF2-40B4-BE49-F238E27FC236}">
                <a16:creationId xmlns="" xmlns:a16="http://schemas.microsoft.com/office/drawing/2014/main" id="{9E2EAB28-4750-42E4-B0A3-1B7159E24D4C}"/>
              </a:ext>
            </a:extLst>
          </p:cNvPr>
          <p:cNvSpPr/>
          <p:nvPr/>
        </p:nvSpPr>
        <p:spPr bwMode="auto">
          <a:xfrm>
            <a:off x="7817545" y="5300624"/>
            <a:ext cx="65107" cy="6510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9" name="Oval 58">
            <a:extLst>
              <a:ext uri="{FF2B5EF4-FFF2-40B4-BE49-F238E27FC236}">
                <a16:creationId xmlns="" xmlns:a16="http://schemas.microsoft.com/office/drawing/2014/main" id="{DC3CEF31-E863-4E2A-B9AA-916A2EAA2D05}"/>
              </a:ext>
            </a:extLst>
          </p:cNvPr>
          <p:cNvSpPr/>
          <p:nvPr/>
        </p:nvSpPr>
        <p:spPr bwMode="auto">
          <a:xfrm>
            <a:off x="7538944" y="5596157"/>
            <a:ext cx="65107" cy="65107"/>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0" name="Oval 59">
            <a:extLst>
              <a:ext uri="{FF2B5EF4-FFF2-40B4-BE49-F238E27FC236}">
                <a16:creationId xmlns="" xmlns:a16="http://schemas.microsoft.com/office/drawing/2014/main" id="{FF61DC93-4B38-4A03-BC9B-0D3530F21AE0}"/>
              </a:ext>
            </a:extLst>
          </p:cNvPr>
          <p:cNvSpPr/>
          <p:nvPr/>
        </p:nvSpPr>
        <p:spPr bwMode="auto">
          <a:xfrm>
            <a:off x="7445998" y="5036882"/>
            <a:ext cx="125964" cy="125964"/>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 name="Oval 60">
            <a:extLst>
              <a:ext uri="{FF2B5EF4-FFF2-40B4-BE49-F238E27FC236}">
                <a16:creationId xmlns="" xmlns:a16="http://schemas.microsoft.com/office/drawing/2014/main" id="{155153DF-A70B-4D21-B1BB-2CA052DE151D}"/>
              </a:ext>
            </a:extLst>
          </p:cNvPr>
          <p:cNvSpPr/>
          <p:nvPr/>
        </p:nvSpPr>
        <p:spPr bwMode="auto">
          <a:xfrm>
            <a:off x="7417568" y="5412748"/>
            <a:ext cx="99853" cy="99853"/>
          </a:xfrm>
          <a:prstGeom prst="ellipse">
            <a:avLst/>
          </a:prstGeom>
          <a:solidFill>
            <a:schemeClr val="bg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62" name="Group 61">
            <a:extLst>
              <a:ext uri="{FF2B5EF4-FFF2-40B4-BE49-F238E27FC236}">
                <a16:creationId xmlns="" xmlns:a16="http://schemas.microsoft.com/office/drawing/2014/main" id="{165347C3-6259-4A2B-B8B5-2777917C91F2}"/>
              </a:ext>
            </a:extLst>
          </p:cNvPr>
          <p:cNvGrpSpPr/>
          <p:nvPr/>
        </p:nvGrpSpPr>
        <p:grpSpPr>
          <a:xfrm>
            <a:off x="7118274" y="1898703"/>
            <a:ext cx="998493" cy="137160"/>
            <a:chOff x="7547071" y="1367318"/>
            <a:chExt cx="998493" cy="137160"/>
          </a:xfrm>
        </p:grpSpPr>
        <p:cxnSp>
          <p:nvCxnSpPr>
            <p:cNvPr id="63" name="Straight Connector 62">
              <a:extLst>
                <a:ext uri="{FF2B5EF4-FFF2-40B4-BE49-F238E27FC236}">
                  <a16:creationId xmlns="" xmlns:a16="http://schemas.microsoft.com/office/drawing/2014/main" id="{4FB2FFE9-4BED-43A1-A61D-56FE612117DB}"/>
                </a:ext>
              </a:extLst>
            </p:cNvPr>
            <p:cNvCxnSpPr>
              <a:cxnSpLocks/>
            </p:cNvCxnSpPr>
            <p:nvPr/>
          </p:nvCxnSpPr>
          <p:spPr bwMode="auto">
            <a:xfrm>
              <a:off x="7547071" y="1435898"/>
              <a:ext cx="998493"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54F039B1-2A84-4A49-B824-980EE99C0B11}"/>
                </a:ext>
              </a:extLst>
            </p:cNvPr>
            <p:cNvCxnSpPr/>
            <p:nvPr/>
          </p:nvCxnSpPr>
          <p:spPr bwMode="auto">
            <a:xfrm>
              <a:off x="7547071"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78715572-B4D6-41F7-8AF7-ACFAC29984FF}"/>
                </a:ext>
              </a:extLst>
            </p:cNvPr>
            <p:cNvCxnSpPr/>
            <p:nvPr/>
          </p:nvCxnSpPr>
          <p:spPr bwMode="auto">
            <a:xfrm>
              <a:off x="8545564"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66" name="Group 65">
            <a:extLst>
              <a:ext uri="{FF2B5EF4-FFF2-40B4-BE49-F238E27FC236}">
                <a16:creationId xmlns="" xmlns:a16="http://schemas.microsoft.com/office/drawing/2014/main" id="{E497323D-1FEB-4B12-B5EC-1ECECAE1AD4E}"/>
              </a:ext>
            </a:extLst>
          </p:cNvPr>
          <p:cNvGrpSpPr/>
          <p:nvPr/>
        </p:nvGrpSpPr>
        <p:grpSpPr>
          <a:xfrm>
            <a:off x="6354367" y="2031590"/>
            <a:ext cx="1729043" cy="137160"/>
            <a:chOff x="7547071" y="1367318"/>
            <a:chExt cx="1729043" cy="137160"/>
          </a:xfrm>
        </p:grpSpPr>
        <p:cxnSp>
          <p:nvCxnSpPr>
            <p:cNvPr id="67" name="Straight Connector 66">
              <a:extLst>
                <a:ext uri="{FF2B5EF4-FFF2-40B4-BE49-F238E27FC236}">
                  <a16:creationId xmlns="" xmlns:a16="http://schemas.microsoft.com/office/drawing/2014/main" id="{F66236F3-36F6-4804-AE81-B0ED398A5D2E}"/>
                </a:ext>
              </a:extLst>
            </p:cNvPr>
            <p:cNvCxnSpPr>
              <a:cxnSpLocks/>
            </p:cNvCxnSpPr>
            <p:nvPr/>
          </p:nvCxnSpPr>
          <p:spPr bwMode="auto">
            <a:xfrm>
              <a:off x="7547071" y="1435898"/>
              <a:ext cx="1719958"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8429D1D9-F532-4FD0-8E61-5EBB6E81DC50}"/>
                </a:ext>
              </a:extLst>
            </p:cNvPr>
            <p:cNvCxnSpPr/>
            <p:nvPr/>
          </p:nvCxnSpPr>
          <p:spPr bwMode="auto">
            <a:xfrm>
              <a:off x="7547071"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32762AC8-1442-423F-92A3-6914108BC35F}"/>
                </a:ext>
              </a:extLst>
            </p:cNvPr>
            <p:cNvCxnSpPr/>
            <p:nvPr/>
          </p:nvCxnSpPr>
          <p:spPr bwMode="auto">
            <a:xfrm>
              <a:off x="9276114"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70" name="Group 69">
            <a:extLst>
              <a:ext uri="{FF2B5EF4-FFF2-40B4-BE49-F238E27FC236}">
                <a16:creationId xmlns="" xmlns:a16="http://schemas.microsoft.com/office/drawing/2014/main" id="{58B25388-57CB-4BD2-BBAD-07D980A4E19F}"/>
              </a:ext>
            </a:extLst>
          </p:cNvPr>
          <p:cNvGrpSpPr/>
          <p:nvPr/>
        </p:nvGrpSpPr>
        <p:grpSpPr>
          <a:xfrm>
            <a:off x="6813455" y="2261670"/>
            <a:ext cx="1145126" cy="137160"/>
            <a:chOff x="7547071" y="1367318"/>
            <a:chExt cx="1145126" cy="137160"/>
          </a:xfrm>
        </p:grpSpPr>
        <p:cxnSp>
          <p:nvCxnSpPr>
            <p:cNvPr id="71" name="Straight Connector 70">
              <a:extLst>
                <a:ext uri="{FF2B5EF4-FFF2-40B4-BE49-F238E27FC236}">
                  <a16:creationId xmlns="" xmlns:a16="http://schemas.microsoft.com/office/drawing/2014/main" id="{2AFD0927-F380-44C8-B93D-97721C6AF251}"/>
                </a:ext>
              </a:extLst>
            </p:cNvPr>
            <p:cNvCxnSpPr>
              <a:cxnSpLocks/>
            </p:cNvCxnSpPr>
            <p:nvPr/>
          </p:nvCxnSpPr>
          <p:spPr bwMode="auto">
            <a:xfrm>
              <a:off x="7547071" y="1435898"/>
              <a:ext cx="1138916"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 xmlns:a16="http://schemas.microsoft.com/office/drawing/2014/main" id="{6B115778-0A42-47E1-8716-ABB392B0B6AC}"/>
                </a:ext>
              </a:extLst>
            </p:cNvPr>
            <p:cNvCxnSpPr/>
            <p:nvPr/>
          </p:nvCxnSpPr>
          <p:spPr bwMode="auto">
            <a:xfrm>
              <a:off x="7547071"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 xmlns:a16="http://schemas.microsoft.com/office/drawing/2014/main" id="{A64479F1-A365-492A-99AF-691EEDC2DFDA}"/>
                </a:ext>
              </a:extLst>
            </p:cNvPr>
            <p:cNvCxnSpPr/>
            <p:nvPr/>
          </p:nvCxnSpPr>
          <p:spPr bwMode="auto">
            <a:xfrm>
              <a:off x="8692197"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74" name="Group 73">
            <a:extLst>
              <a:ext uri="{FF2B5EF4-FFF2-40B4-BE49-F238E27FC236}">
                <a16:creationId xmlns="" xmlns:a16="http://schemas.microsoft.com/office/drawing/2014/main" id="{D4D9B815-C487-42D6-BA59-7778E542064C}"/>
              </a:ext>
            </a:extLst>
          </p:cNvPr>
          <p:cNvGrpSpPr/>
          <p:nvPr/>
        </p:nvGrpSpPr>
        <p:grpSpPr>
          <a:xfrm>
            <a:off x="7082958" y="2424022"/>
            <a:ext cx="1359439" cy="137160"/>
            <a:chOff x="7547071" y="1367318"/>
            <a:chExt cx="1359439" cy="137160"/>
          </a:xfrm>
        </p:grpSpPr>
        <p:cxnSp>
          <p:nvCxnSpPr>
            <p:cNvPr id="75" name="Straight Connector 74">
              <a:extLst>
                <a:ext uri="{FF2B5EF4-FFF2-40B4-BE49-F238E27FC236}">
                  <a16:creationId xmlns="" xmlns:a16="http://schemas.microsoft.com/office/drawing/2014/main" id="{695F1B11-C917-4D34-9CF9-1ADA61F26134}"/>
                </a:ext>
              </a:extLst>
            </p:cNvPr>
            <p:cNvCxnSpPr>
              <a:cxnSpLocks/>
            </p:cNvCxnSpPr>
            <p:nvPr/>
          </p:nvCxnSpPr>
          <p:spPr bwMode="auto">
            <a:xfrm>
              <a:off x="7547071" y="1435898"/>
              <a:ext cx="1359439"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 xmlns:a16="http://schemas.microsoft.com/office/drawing/2014/main" id="{980D2179-21F4-43F9-A6D7-9A927F7086E8}"/>
                </a:ext>
              </a:extLst>
            </p:cNvPr>
            <p:cNvCxnSpPr/>
            <p:nvPr/>
          </p:nvCxnSpPr>
          <p:spPr bwMode="auto">
            <a:xfrm>
              <a:off x="7547071"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 xmlns:a16="http://schemas.microsoft.com/office/drawing/2014/main" id="{25374E80-6675-4DD7-8F66-57C935DE8F54}"/>
                </a:ext>
              </a:extLst>
            </p:cNvPr>
            <p:cNvCxnSpPr/>
            <p:nvPr/>
          </p:nvCxnSpPr>
          <p:spPr bwMode="auto">
            <a:xfrm>
              <a:off x="8906510"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78" name="Group 77">
            <a:extLst>
              <a:ext uri="{FF2B5EF4-FFF2-40B4-BE49-F238E27FC236}">
                <a16:creationId xmlns="" xmlns:a16="http://schemas.microsoft.com/office/drawing/2014/main" id="{6D939ECA-6E90-4986-A7A6-C7CBF2FD97AA}"/>
              </a:ext>
            </a:extLst>
          </p:cNvPr>
          <p:cNvGrpSpPr/>
          <p:nvPr/>
        </p:nvGrpSpPr>
        <p:grpSpPr>
          <a:xfrm>
            <a:off x="7118274" y="2652444"/>
            <a:ext cx="1012686" cy="137160"/>
            <a:chOff x="7893824" y="1367318"/>
            <a:chExt cx="1012686" cy="137160"/>
          </a:xfrm>
        </p:grpSpPr>
        <p:cxnSp>
          <p:nvCxnSpPr>
            <p:cNvPr id="79" name="Straight Connector 78">
              <a:extLst>
                <a:ext uri="{FF2B5EF4-FFF2-40B4-BE49-F238E27FC236}">
                  <a16:creationId xmlns="" xmlns:a16="http://schemas.microsoft.com/office/drawing/2014/main" id="{295E0332-A63C-43CE-A54D-3C89131326F6}"/>
                </a:ext>
              </a:extLst>
            </p:cNvPr>
            <p:cNvCxnSpPr>
              <a:cxnSpLocks/>
            </p:cNvCxnSpPr>
            <p:nvPr/>
          </p:nvCxnSpPr>
          <p:spPr bwMode="auto">
            <a:xfrm>
              <a:off x="7893824" y="1435898"/>
              <a:ext cx="1012686"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 xmlns:a16="http://schemas.microsoft.com/office/drawing/2014/main" id="{7CE1971D-3DBB-4715-B297-8D4A3B91B7B4}"/>
                </a:ext>
              </a:extLst>
            </p:cNvPr>
            <p:cNvCxnSpPr/>
            <p:nvPr/>
          </p:nvCxnSpPr>
          <p:spPr bwMode="auto">
            <a:xfrm>
              <a:off x="7893824"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FE494F9A-E97D-4550-A7C1-2AB868F7D4BD}"/>
                </a:ext>
              </a:extLst>
            </p:cNvPr>
            <p:cNvCxnSpPr/>
            <p:nvPr/>
          </p:nvCxnSpPr>
          <p:spPr bwMode="auto">
            <a:xfrm>
              <a:off x="8906510"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82" name="Group 81">
            <a:extLst>
              <a:ext uri="{FF2B5EF4-FFF2-40B4-BE49-F238E27FC236}">
                <a16:creationId xmlns="" xmlns:a16="http://schemas.microsoft.com/office/drawing/2014/main" id="{0F076C05-49BC-4437-A37E-4BF07573CC40}"/>
              </a:ext>
            </a:extLst>
          </p:cNvPr>
          <p:cNvGrpSpPr/>
          <p:nvPr/>
        </p:nvGrpSpPr>
        <p:grpSpPr>
          <a:xfrm>
            <a:off x="6343674" y="2786978"/>
            <a:ext cx="1678892" cy="137160"/>
            <a:chOff x="7893824" y="1367318"/>
            <a:chExt cx="1678892" cy="137160"/>
          </a:xfrm>
        </p:grpSpPr>
        <p:cxnSp>
          <p:nvCxnSpPr>
            <p:cNvPr id="83" name="Straight Connector 82">
              <a:extLst>
                <a:ext uri="{FF2B5EF4-FFF2-40B4-BE49-F238E27FC236}">
                  <a16:creationId xmlns="" xmlns:a16="http://schemas.microsoft.com/office/drawing/2014/main" id="{C382FAE3-8960-42EF-AB7C-3D779001C4E2}"/>
                </a:ext>
              </a:extLst>
            </p:cNvPr>
            <p:cNvCxnSpPr>
              <a:cxnSpLocks/>
            </p:cNvCxnSpPr>
            <p:nvPr/>
          </p:nvCxnSpPr>
          <p:spPr bwMode="auto">
            <a:xfrm>
              <a:off x="7893824" y="1435898"/>
              <a:ext cx="1678892"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31BAA444-280C-4320-8DA3-9C264E25EB11}"/>
                </a:ext>
              </a:extLst>
            </p:cNvPr>
            <p:cNvCxnSpPr/>
            <p:nvPr/>
          </p:nvCxnSpPr>
          <p:spPr bwMode="auto">
            <a:xfrm>
              <a:off x="7893824"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 xmlns:a16="http://schemas.microsoft.com/office/drawing/2014/main" id="{DBD2F8E9-A385-45FC-8C47-A03395819A46}"/>
                </a:ext>
              </a:extLst>
            </p:cNvPr>
            <p:cNvCxnSpPr/>
            <p:nvPr/>
          </p:nvCxnSpPr>
          <p:spPr bwMode="auto">
            <a:xfrm>
              <a:off x="9572716"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86" name="Group 85">
            <a:extLst>
              <a:ext uri="{FF2B5EF4-FFF2-40B4-BE49-F238E27FC236}">
                <a16:creationId xmlns="" xmlns:a16="http://schemas.microsoft.com/office/drawing/2014/main" id="{8F3FC42A-0603-4616-B8B2-75AC9CEA8F2F}"/>
              </a:ext>
            </a:extLst>
          </p:cNvPr>
          <p:cNvGrpSpPr/>
          <p:nvPr/>
        </p:nvGrpSpPr>
        <p:grpSpPr>
          <a:xfrm>
            <a:off x="6812134" y="3010701"/>
            <a:ext cx="1494837" cy="137160"/>
            <a:chOff x="8077879" y="1367318"/>
            <a:chExt cx="1494837" cy="137160"/>
          </a:xfrm>
        </p:grpSpPr>
        <p:cxnSp>
          <p:nvCxnSpPr>
            <p:cNvPr id="87" name="Straight Connector 86">
              <a:extLst>
                <a:ext uri="{FF2B5EF4-FFF2-40B4-BE49-F238E27FC236}">
                  <a16:creationId xmlns="" xmlns:a16="http://schemas.microsoft.com/office/drawing/2014/main" id="{E4F01DC9-6A16-487F-8D3E-B7C81730DE36}"/>
                </a:ext>
              </a:extLst>
            </p:cNvPr>
            <p:cNvCxnSpPr>
              <a:cxnSpLocks/>
            </p:cNvCxnSpPr>
            <p:nvPr/>
          </p:nvCxnSpPr>
          <p:spPr bwMode="auto">
            <a:xfrm>
              <a:off x="8077879" y="1435898"/>
              <a:ext cx="1494837"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C765F6DF-D8A3-42FB-BA6C-C2FDC333EB1E}"/>
                </a:ext>
              </a:extLst>
            </p:cNvPr>
            <p:cNvCxnSpPr/>
            <p:nvPr/>
          </p:nvCxnSpPr>
          <p:spPr bwMode="auto">
            <a:xfrm>
              <a:off x="8077879"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58CA1316-C2D2-4DCE-8D07-AC9FF760C130}"/>
                </a:ext>
              </a:extLst>
            </p:cNvPr>
            <p:cNvCxnSpPr/>
            <p:nvPr/>
          </p:nvCxnSpPr>
          <p:spPr bwMode="auto">
            <a:xfrm>
              <a:off x="9572716"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90" name="Group 89">
            <a:extLst>
              <a:ext uri="{FF2B5EF4-FFF2-40B4-BE49-F238E27FC236}">
                <a16:creationId xmlns="" xmlns:a16="http://schemas.microsoft.com/office/drawing/2014/main" id="{3F9F0477-8F1C-4828-B9F0-52B2D1341C66}"/>
              </a:ext>
            </a:extLst>
          </p:cNvPr>
          <p:cNvGrpSpPr/>
          <p:nvPr/>
        </p:nvGrpSpPr>
        <p:grpSpPr>
          <a:xfrm>
            <a:off x="6996023" y="3168637"/>
            <a:ext cx="1074602" cy="137160"/>
            <a:chOff x="7893824" y="1367318"/>
            <a:chExt cx="1074602" cy="137160"/>
          </a:xfrm>
        </p:grpSpPr>
        <p:cxnSp>
          <p:nvCxnSpPr>
            <p:cNvPr id="91" name="Straight Connector 90">
              <a:extLst>
                <a:ext uri="{FF2B5EF4-FFF2-40B4-BE49-F238E27FC236}">
                  <a16:creationId xmlns="" xmlns:a16="http://schemas.microsoft.com/office/drawing/2014/main" id="{D9C5A408-8082-45F5-A202-07AC23CF851E}"/>
                </a:ext>
              </a:extLst>
            </p:cNvPr>
            <p:cNvCxnSpPr>
              <a:cxnSpLocks/>
            </p:cNvCxnSpPr>
            <p:nvPr/>
          </p:nvCxnSpPr>
          <p:spPr bwMode="auto">
            <a:xfrm>
              <a:off x="7893824" y="1435898"/>
              <a:ext cx="1074602"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44C6521A-3330-4BF9-9123-420D933412F0}"/>
                </a:ext>
              </a:extLst>
            </p:cNvPr>
            <p:cNvCxnSpPr/>
            <p:nvPr/>
          </p:nvCxnSpPr>
          <p:spPr bwMode="auto">
            <a:xfrm>
              <a:off x="7893824"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B0807773-18EC-4F96-92AB-F5EA9BE8E20C}"/>
                </a:ext>
              </a:extLst>
            </p:cNvPr>
            <p:cNvCxnSpPr/>
            <p:nvPr/>
          </p:nvCxnSpPr>
          <p:spPr bwMode="auto">
            <a:xfrm>
              <a:off x="8968426"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94" name="Group 93">
            <a:extLst>
              <a:ext uri="{FF2B5EF4-FFF2-40B4-BE49-F238E27FC236}">
                <a16:creationId xmlns="" xmlns:a16="http://schemas.microsoft.com/office/drawing/2014/main" id="{DC8772B3-063C-44DE-9509-1D2F8D4D2ABF}"/>
              </a:ext>
            </a:extLst>
          </p:cNvPr>
          <p:cNvGrpSpPr/>
          <p:nvPr/>
        </p:nvGrpSpPr>
        <p:grpSpPr>
          <a:xfrm>
            <a:off x="7067975" y="3402380"/>
            <a:ext cx="897757" cy="137160"/>
            <a:chOff x="8070669" y="1367318"/>
            <a:chExt cx="897757" cy="137160"/>
          </a:xfrm>
        </p:grpSpPr>
        <p:cxnSp>
          <p:nvCxnSpPr>
            <p:cNvPr id="95" name="Straight Connector 94">
              <a:extLst>
                <a:ext uri="{FF2B5EF4-FFF2-40B4-BE49-F238E27FC236}">
                  <a16:creationId xmlns="" xmlns:a16="http://schemas.microsoft.com/office/drawing/2014/main" id="{8FBA43F8-7B84-4BBC-969A-8D5FE33718D7}"/>
                </a:ext>
              </a:extLst>
            </p:cNvPr>
            <p:cNvCxnSpPr>
              <a:cxnSpLocks/>
            </p:cNvCxnSpPr>
            <p:nvPr/>
          </p:nvCxnSpPr>
          <p:spPr bwMode="auto">
            <a:xfrm>
              <a:off x="8070669" y="1435898"/>
              <a:ext cx="897757"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 xmlns:a16="http://schemas.microsoft.com/office/drawing/2014/main" id="{680ED557-9374-4766-9119-FA015D415344}"/>
                </a:ext>
              </a:extLst>
            </p:cNvPr>
            <p:cNvCxnSpPr/>
            <p:nvPr/>
          </p:nvCxnSpPr>
          <p:spPr bwMode="auto">
            <a:xfrm>
              <a:off x="8070669"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 xmlns:a16="http://schemas.microsoft.com/office/drawing/2014/main" id="{75184597-1D9A-47A9-B577-524B32D470D5}"/>
                </a:ext>
              </a:extLst>
            </p:cNvPr>
            <p:cNvCxnSpPr/>
            <p:nvPr/>
          </p:nvCxnSpPr>
          <p:spPr bwMode="auto">
            <a:xfrm>
              <a:off x="8968426"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98" name="Group 97">
            <a:extLst>
              <a:ext uri="{FF2B5EF4-FFF2-40B4-BE49-F238E27FC236}">
                <a16:creationId xmlns="" xmlns:a16="http://schemas.microsoft.com/office/drawing/2014/main" id="{787A3A1C-8381-4B3A-9063-5B1013BDF9D0}"/>
              </a:ext>
            </a:extLst>
          </p:cNvPr>
          <p:cNvGrpSpPr/>
          <p:nvPr/>
        </p:nvGrpSpPr>
        <p:grpSpPr>
          <a:xfrm>
            <a:off x="6262193" y="3758535"/>
            <a:ext cx="2709275" cy="137160"/>
            <a:chOff x="8077879" y="1367318"/>
            <a:chExt cx="2709275" cy="137160"/>
          </a:xfrm>
        </p:grpSpPr>
        <p:cxnSp>
          <p:nvCxnSpPr>
            <p:cNvPr id="99" name="Straight Connector 98">
              <a:extLst>
                <a:ext uri="{FF2B5EF4-FFF2-40B4-BE49-F238E27FC236}">
                  <a16:creationId xmlns="" xmlns:a16="http://schemas.microsoft.com/office/drawing/2014/main" id="{D2D3D331-AE16-4961-B79B-EAEF1C0C45BA}"/>
                </a:ext>
              </a:extLst>
            </p:cNvPr>
            <p:cNvCxnSpPr>
              <a:cxnSpLocks/>
            </p:cNvCxnSpPr>
            <p:nvPr/>
          </p:nvCxnSpPr>
          <p:spPr bwMode="auto">
            <a:xfrm>
              <a:off x="8077879" y="1435898"/>
              <a:ext cx="2709275" cy="0"/>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BC1D2B49-F8EA-4CDC-A503-19E93B6DFFBF}"/>
                </a:ext>
              </a:extLst>
            </p:cNvPr>
            <p:cNvCxnSpPr/>
            <p:nvPr/>
          </p:nvCxnSpPr>
          <p:spPr bwMode="auto">
            <a:xfrm>
              <a:off x="8077879"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8D1B6914-890D-4CAB-B6B4-A3B419DFFA95}"/>
                </a:ext>
              </a:extLst>
            </p:cNvPr>
            <p:cNvCxnSpPr/>
            <p:nvPr/>
          </p:nvCxnSpPr>
          <p:spPr bwMode="auto">
            <a:xfrm>
              <a:off x="10787154"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02" name="Group 101">
            <a:extLst>
              <a:ext uri="{FF2B5EF4-FFF2-40B4-BE49-F238E27FC236}">
                <a16:creationId xmlns="" xmlns:a16="http://schemas.microsoft.com/office/drawing/2014/main" id="{B9003BC5-F74C-4D24-8C33-A87839D43371}"/>
              </a:ext>
            </a:extLst>
          </p:cNvPr>
          <p:cNvGrpSpPr/>
          <p:nvPr/>
        </p:nvGrpSpPr>
        <p:grpSpPr>
          <a:xfrm>
            <a:off x="7054089" y="3896989"/>
            <a:ext cx="931302" cy="137160"/>
            <a:chOff x="8037124" y="1367318"/>
            <a:chExt cx="931302" cy="137160"/>
          </a:xfrm>
        </p:grpSpPr>
        <p:cxnSp>
          <p:nvCxnSpPr>
            <p:cNvPr id="103" name="Straight Connector 102">
              <a:extLst>
                <a:ext uri="{FF2B5EF4-FFF2-40B4-BE49-F238E27FC236}">
                  <a16:creationId xmlns="" xmlns:a16="http://schemas.microsoft.com/office/drawing/2014/main" id="{6B2C6A00-5C24-4A6F-9AA6-7E0DF1C75EA6}"/>
                </a:ext>
              </a:extLst>
            </p:cNvPr>
            <p:cNvCxnSpPr>
              <a:cxnSpLocks/>
            </p:cNvCxnSpPr>
            <p:nvPr/>
          </p:nvCxnSpPr>
          <p:spPr bwMode="auto">
            <a:xfrm>
              <a:off x="8037124" y="1435898"/>
              <a:ext cx="931302" cy="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7C53C5DB-D5AE-4319-881E-EBF390AD2D8F}"/>
                </a:ext>
              </a:extLst>
            </p:cNvPr>
            <p:cNvCxnSpPr/>
            <p:nvPr/>
          </p:nvCxnSpPr>
          <p:spPr bwMode="auto">
            <a:xfrm>
              <a:off x="8037124"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7005106C-E89B-4746-8EE6-868BC14A7DB0}"/>
                </a:ext>
              </a:extLst>
            </p:cNvPr>
            <p:cNvCxnSpPr/>
            <p:nvPr/>
          </p:nvCxnSpPr>
          <p:spPr bwMode="auto">
            <a:xfrm>
              <a:off x="8968426"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06" name="Group 105">
            <a:extLst>
              <a:ext uri="{FF2B5EF4-FFF2-40B4-BE49-F238E27FC236}">
                <a16:creationId xmlns="" xmlns:a16="http://schemas.microsoft.com/office/drawing/2014/main" id="{5C5B369B-A820-4727-8BFC-5B1498AD095C}"/>
              </a:ext>
            </a:extLst>
          </p:cNvPr>
          <p:cNvGrpSpPr/>
          <p:nvPr/>
        </p:nvGrpSpPr>
        <p:grpSpPr>
          <a:xfrm>
            <a:off x="7196473" y="4149708"/>
            <a:ext cx="1321827" cy="137160"/>
            <a:chOff x="8037124" y="1367318"/>
            <a:chExt cx="1321827" cy="137160"/>
          </a:xfrm>
        </p:grpSpPr>
        <p:cxnSp>
          <p:nvCxnSpPr>
            <p:cNvPr id="107" name="Straight Connector 106">
              <a:extLst>
                <a:ext uri="{FF2B5EF4-FFF2-40B4-BE49-F238E27FC236}">
                  <a16:creationId xmlns="" xmlns:a16="http://schemas.microsoft.com/office/drawing/2014/main" id="{0BC8AF45-F44C-4749-8B20-ECA571A4D406}"/>
                </a:ext>
              </a:extLst>
            </p:cNvPr>
            <p:cNvCxnSpPr>
              <a:cxnSpLocks/>
            </p:cNvCxnSpPr>
            <p:nvPr/>
          </p:nvCxnSpPr>
          <p:spPr bwMode="auto">
            <a:xfrm>
              <a:off x="8037124" y="1435898"/>
              <a:ext cx="1321827"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EEC3B317-685F-497D-B0C6-4C055B0AC253}"/>
                </a:ext>
              </a:extLst>
            </p:cNvPr>
            <p:cNvCxnSpPr/>
            <p:nvPr/>
          </p:nvCxnSpPr>
          <p:spPr bwMode="auto">
            <a:xfrm>
              <a:off x="8037124"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4A857476-BA0C-4799-A068-C40C3423F694}"/>
                </a:ext>
              </a:extLst>
            </p:cNvPr>
            <p:cNvCxnSpPr/>
            <p:nvPr/>
          </p:nvCxnSpPr>
          <p:spPr bwMode="auto">
            <a:xfrm>
              <a:off x="9358951"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10" name="Group 109">
            <a:extLst>
              <a:ext uri="{FF2B5EF4-FFF2-40B4-BE49-F238E27FC236}">
                <a16:creationId xmlns="" xmlns:a16="http://schemas.microsoft.com/office/drawing/2014/main" id="{10D480BE-94B4-49C9-AF9D-CB79511E3638}"/>
              </a:ext>
            </a:extLst>
          </p:cNvPr>
          <p:cNvGrpSpPr/>
          <p:nvPr/>
        </p:nvGrpSpPr>
        <p:grpSpPr>
          <a:xfrm>
            <a:off x="6695200" y="4283373"/>
            <a:ext cx="1197121" cy="137160"/>
            <a:chOff x="8037124" y="1367318"/>
            <a:chExt cx="1197121" cy="137160"/>
          </a:xfrm>
        </p:grpSpPr>
        <p:cxnSp>
          <p:nvCxnSpPr>
            <p:cNvPr id="111" name="Straight Connector 110">
              <a:extLst>
                <a:ext uri="{FF2B5EF4-FFF2-40B4-BE49-F238E27FC236}">
                  <a16:creationId xmlns="" xmlns:a16="http://schemas.microsoft.com/office/drawing/2014/main" id="{5A629F89-7DCA-4F69-85C1-6F2842378DB1}"/>
                </a:ext>
              </a:extLst>
            </p:cNvPr>
            <p:cNvCxnSpPr>
              <a:cxnSpLocks/>
            </p:cNvCxnSpPr>
            <p:nvPr/>
          </p:nvCxnSpPr>
          <p:spPr bwMode="auto">
            <a:xfrm>
              <a:off x="8037124" y="1435898"/>
              <a:ext cx="1187452" cy="0"/>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328873F8-1DFC-438C-972A-368F084B5EB5}"/>
                </a:ext>
              </a:extLst>
            </p:cNvPr>
            <p:cNvCxnSpPr/>
            <p:nvPr/>
          </p:nvCxnSpPr>
          <p:spPr bwMode="auto">
            <a:xfrm>
              <a:off x="8037124"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BF51926A-B927-46C1-9DBF-D7DC30E5F4B5}"/>
                </a:ext>
              </a:extLst>
            </p:cNvPr>
            <p:cNvCxnSpPr/>
            <p:nvPr/>
          </p:nvCxnSpPr>
          <p:spPr bwMode="auto">
            <a:xfrm>
              <a:off x="9234245"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14" name="Group 113">
            <a:extLst>
              <a:ext uri="{FF2B5EF4-FFF2-40B4-BE49-F238E27FC236}">
                <a16:creationId xmlns="" xmlns:a16="http://schemas.microsoft.com/office/drawing/2014/main" id="{538C7BD6-8FA3-4AF9-A216-64B47B1DB218}"/>
              </a:ext>
            </a:extLst>
          </p:cNvPr>
          <p:cNvGrpSpPr/>
          <p:nvPr/>
        </p:nvGrpSpPr>
        <p:grpSpPr>
          <a:xfrm>
            <a:off x="6297334" y="4501752"/>
            <a:ext cx="2883179" cy="137160"/>
            <a:chOff x="8037124" y="1367318"/>
            <a:chExt cx="2883179" cy="137160"/>
          </a:xfrm>
        </p:grpSpPr>
        <p:cxnSp>
          <p:nvCxnSpPr>
            <p:cNvPr id="115" name="Straight Connector 114">
              <a:extLst>
                <a:ext uri="{FF2B5EF4-FFF2-40B4-BE49-F238E27FC236}">
                  <a16:creationId xmlns="" xmlns:a16="http://schemas.microsoft.com/office/drawing/2014/main" id="{665B85B0-07B0-4CB4-9421-7508877C4272}"/>
                </a:ext>
              </a:extLst>
            </p:cNvPr>
            <p:cNvCxnSpPr>
              <a:cxnSpLocks/>
            </p:cNvCxnSpPr>
            <p:nvPr/>
          </p:nvCxnSpPr>
          <p:spPr bwMode="auto">
            <a:xfrm>
              <a:off x="8037124" y="1435898"/>
              <a:ext cx="2883179"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EB4BE72D-8C83-43EC-B39F-819681D7E9BA}"/>
                </a:ext>
              </a:extLst>
            </p:cNvPr>
            <p:cNvCxnSpPr/>
            <p:nvPr/>
          </p:nvCxnSpPr>
          <p:spPr bwMode="auto">
            <a:xfrm>
              <a:off x="8037124"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 xmlns:a16="http://schemas.microsoft.com/office/drawing/2014/main" id="{8552DAE7-0B73-4F99-ABE7-EB33697B2E34}"/>
                </a:ext>
              </a:extLst>
            </p:cNvPr>
            <p:cNvCxnSpPr/>
            <p:nvPr/>
          </p:nvCxnSpPr>
          <p:spPr bwMode="auto">
            <a:xfrm>
              <a:off x="10920303"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18" name="Group 117">
            <a:extLst>
              <a:ext uri="{FF2B5EF4-FFF2-40B4-BE49-F238E27FC236}">
                <a16:creationId xmlns="" xmlns:a16="http://schemas.microsoft.com/office/drawing/2014/main" id="{93F048C9-75DB-4724-9CAE-CD24AAB1565E}"/>
              </a:ext>
            </a:extLst>
          </p:cNvPr>
          <p:cNvGrpSpPr/>
          <p:nvPr/>
        </p:nvGrpSpPr>
        <p:grpSpPr>
          <a:xfrm>
            <a:off x="7054089" y="4669387"/>
            <a:ext cx="927384" cy="137160"/>
            <a:chOff x="8306861" y="1367318"/>
            <a:chExt cx="927384" cy="137160"/>
          </a:xfrm>
        </p:grpSpPr>
        <p:cxnSp>
          <p:nvCxnSpPr>
            <p:cNvPr id="119" name="Straight Connector 118">
              <a:extLst>
                <a:ext uri="{FF2B5EF4-FFF2-40B4-BE49-F238E27FC236}">
                  <a16:creationId xmlns="" xmlns:a16="http://schemas.microsoft.com/office/drawing/2014/main" id="{ED9C2BF5-4E2B-4A09-A8C7-326B62201804}"/>
                </a:ext>
              </a:extLst>
            </p:cNvPr>
            <p:cNvCxnSpPr>
              <a:cxnSpLocks/>
            </p:cNvCxnSpPr>
            <p:nvPr/>
          </p:nvCxnSpPr>
          <p:spPr bwMode="auto">
            <a:xfrm>
              <a:off x="8306861" y="1435898"/>
              <a:ext cx="917715"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 xmlns:a16="http://schemas.microsoft.com/office/drawing/2014/main" id="{4D8DD662-703C-481D-9965-01A6BBCFFEF3}"/>
                </a:ext>
              </a:extLst>
            </p:cNvPr>
            <p:cNvCxnSpPr/>
            <p:nvPr/>
          </p:nvCxnSpPr>
          <p:spPr bwMode="auto">
            <a:xfrm>
              <a:off x="8306861"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09418324-2771-486B-9418-F4154F4F2DB6}"/>
                </a:ext>
              </a:extLst>
            </p:cNvPr>
            <p:cNvCxnSpPr/>
            <p:nvPr/>
          </p:nvCxnSpPr>
          <p:spPr bwMode="auto">
            <a:xfrm>
              <a:off x="9234245"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22" name="Group 121">
            <a:extLst>
              <a:ext uri="{FF2B5EF4-FFF2-40B4-BE49-F238E27FC236}">
                <a16:creationId xmlns="" xmlns:a16="http://schemas.microsoft.com/office/drawing/2014/main" id="{5179F481-9058-49EE-B329-C4DF4644AD5B}"/>
              </a:ext>
            </a:extLst>
          </p:cNvPr>
          <p:cNvGrpSpPr/>
          <p:nvPr/>
        </p:nvGrpSpPr>
        <p:grpSpPr>
          <a:xfrm>
            <a:off x="6662880" y="4874147"/>
            <a:ext cx="2289536" cy="137160"/>
            <a:chOff x="8306861" y="1367318"/>
            <a:chExt cx="2289536" cy="137160"/>
          </a:xfrm>
        </p:grpSpPr>
        <p:cxnSp>
          <p:nvCxnSpPr>
            <p:cNvPr id="123" name="Straight Connector 122">
              <a:extLst>
                <a:ext uri="{FF2B5EF4-FFF2-40B4-BE49-F238E27FC236}">
                  <a16:creationId xmlns="" xmlns:a16="http://schemas.microsoft.com/office/drawing/2014/main" id="{591C7601-F537-4D52-A138-CA601FC6BF27}"/>
                </a:ext>
              </a:extLst>
            </p:cNvPr>
            <p:cNvCxnSpPr>
              <a:cxnSpLocks/>
            </p:cNvCxnSpPr>
            <p:nvPr/>
          </p:nvCxnSpPr>
          <p:spPr bwMode="auto">
            <a:xfrm>
              <a:off x="8306861" y="1435898"/>
              <a:ext cx="2289536"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 xmlns:a16="http://schemas.microsoft.com/office/drawing/2014/main" id="{141E8E4E-A5E3-4C6D-97B7-756115EEC2C5}"/>
                </a:ext>
              </a:extLst>
            </p:cNvPr>
            <p:cNvCxnSpPr/>
            <p:nvPr/>
          </p:nvCxnSpPr>
          <p:spPr bwMode="auto">
            <a:xfrm>
              <a:off x="8306861"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 xmlns:a16="http://schemas.microsoft.com/office/drawing/2014/main" id="{FE1E8063-1206-4247-BB78-C3E3D7A6F1C7}"/>
                </a:ext>
              </a:extLst>
            </p:cNvPr>
            <p:cNvCxnSpPr/>
            <p:nvPr/>
          </p:nvCxnSpPr>
          <p:spPr bwMode="auto">
            <a:xfrm>
              <a:off x="10596397"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26" name="Group 125">
            <a:extLst>
              <a:ext uri="{FF2B5EF4-FFF2-40B4-BE49-F238E27FC236}">
                <a16:creationId xmlns="" xmlns:a16="http://schemas.microsoft.com/office/drawing/2014/main" id="{AC0DCA2D-D9A6-4721-9719-0082A597C566}"/>
              </a:ext>
            </a:extLst>
          </p:cNvPr>
          <p:cNvGrpSpPr/>
          <p:nvPr/>
        </p:nvGrpSpPr>
        <p:grpSpPr>
          <a:xfrm>
            <a:off x="7027297" y="5035283"/>
            <a:ext cx="948329" cy="137160"/>
            <a:chOff x="9648068" y="1367318"/>
            <a:chExt cx="948329" cy="137160"/>
          </a:xfrm>
        </p:grpSpPr>
        <p:cxnSp>
          <p:nvCxnSpPr>
            <p:cNvPr id="127" name="Straight Connector 126">
              <a:extLst>
                <a:ext uri="{FF2B5EF4-FFF2-40B4-BE49-F238E27FC236}">
                  <a16:creationId xmlns="" xmlns:a16="http://schemas.microsoft.com/office/drawing/2014/main" id="{80EDF39F-39F1-445C-8E01-DEB06395F727}"/>
                </a:ext>
              </a:extLst>
            </p:cNvPr>
            <p:cNvCxnSpPr>
              <a:cxnSpLocks/>
            </p:cNvCxnSpPr>
            <p:nvPr/>
          </p:nvCxnSpPr>
          <p:spPr bwMode="auto">
            <a:xfrm>
              <a:off x="9648068" y="1435898"/>
              <a:ext cx="948329" cy="0"/>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 xmlns:a16="http://schemas.microsoft.com/office/drawing/2014/main" id="{CC58EF87-406B-4323-B3BB-3F995BED0E90}"/>
                </a:ext>
              </a:extLst>
            </p:cNvPr>
            <p:cNvCxnSpPr/>
            <p:nvPr/>
          </p:nvCxnSpPr>
          <p:spPr bwMode="auto">
            <a:xfrm>
              <a:off x="9652495"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 xmlns:a16="http://schemas.microsoft.com/office/drawing/2014/main" id="{35605178-969B-4393-B04B-4DE090108A83}"/>
                </a:ext>
              </a:extLst>
            </p:cNvPr>
            <p:cNvCxnSpPr/>
            <p:nvPr/>
          </p:nvCxnSpPr>
          <p:spPr bwMode="auto">
            <a:xfrm>
              <a:off x="10596397"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30" name="Group 129">
            <a:extLst>
              <a:ext uri="{FF2B5EF4-FFF2-40B4-BE49-F238E27FC236}">
                <a16:creationId xmlns="" xmlns:a16="http://schemas.microsoft.com/office/drawing/2014/main" id="{162C5C97-852E-4568-BF55-E842AAA47EC9}"/>
              </a:ext>
            </a:extLst>
          </p:cNvPr>
          <p:cNvGrpSpPr/>
          <p:nvPr/>
        </p:nvGrpSpPr>
        <p:grpSpPr>
          <a:xfrm>
            <a:off x="6682486" y="5254644"/>
            <a:ext cx="2318849" cy="137160"/>
            <a:chOff x="9648068" y="1367318"/>
            <a:chExt cx="2318849" cy="137160"/>
          </a:xfrm>
        </p:grpSpPr>
        <p:cxnSp>
          <p:nvCxnSpPr>
            <p:cNvPr id="131" name="Straight Connector 130">
              <a:extLst>
                <a:ext uri="{FF2B5EF4-FFF2-40B4-BE49-F238E27FC236}">
                  <a16:creationId xmlns="" xmlns:a16="http://schemas.microsoft.com/office/drawing/2014/main" id="{F33B42D4-AFFD-4F1C-BF9F-D833A67C4221}"/>
                </a:ext>
              </a:extLst>
            </p:cNvPr>
            <p:cNvCxnSpPr>
              <a:cxnSpLocks/>
            </p:cNvCxnSpPr>
            <p:nvPr/>
          </p:nvCxnSpPr>
          <p:spPr bwMode="auto">
            <a:xfrm>
              <a:off x="9648068" y="1435898"/>
              <a:ext cx="2318849" cy="0"/>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B4AB0453-376B-464F-ABE1-E1D347D60A14}"/>
                </a:ext>
              </a:extLst>
            </p:cNvPr>
            <p:cNvCxnSpPr/>
            <p:nvPr/>
          </p:nvCxnSpPr>
          <p:spPr bwMode="auto">
            <a:xfrm>
              <a:off x="9652495"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 xmlns:a16="http://schemas.microsoft.com/office/drawing/2014/main" id="{EFFC3186-D52A-4E0D-99CA-0E4C48B2E08C}"/>
                </a:ext>
              </a:extLst>
            </p:cNvPr>
            <p:cNvCxnSpPr/>
            <p:nvPr/>
          </p:nvCxnSpPr>
          <p:spPr bwMode="auto">
            <a:xfrm>
              <a:off x="11966917"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34" name="Group 133">
            <a:extLst>
              <a:ext uri="{FF2B5EF4-FFF2-40B4-BE49-F238E27FC236}">
                <a16:creationId xmlns="" xmlns:a16="http://schemas.microsoft.com/office/drawing/2014/main" id="{1F18FB8F-5B69-4FB8-BF54-976C5B5639F2}"/>
              </a:ext>
            </a:extLst>
          </p:cNvPr>
          <p:cNvGrpSpPr/>
          <p:nvPr/>
        </p:nvGrpSpPr>
        <p:grpSpPr>
          <a:xfrm>
            <a:off x="6963433" y="5407678"/>
            <a:ext cx="1021958" cy="137160"/>
            <a:chOff x="9648068" y="1367318"/>
            <a:chExt cx="1021958" cy="137160"/>
          </a:xfrm>
        </p:grpSpPr>
        <p:cxnSp>
          <p:nvCxnSpPr>
            <p:cNvPr id="135" name="Straight Connector 134">
              <a:extLst>
                <a:ext uri="{FF2B5EF4-FFF2-40B4-BE49-F238E27FC236}">
                  <a16:creationId xmlns="" xmlns:a16="http://schemas.microsoft.com/office/drawing/2014/main" id="{3A6D396F-C95B-4C90-91EB-44E312224529}"/>
                </a:ext>
              </a:extLst>
            </p:cNvPr>
            <p:cNvCxnSpPr>
              <a:cxnSpLocks/>
            </p:cNvCxnSpPr>
            <p:nvPr/>
          </p:nvCxnSpPr>
          <p:spPr bwMode="auto">
            <a:xfrm>
              <a:off x="9648068" y="1435898"/>
              <a:ext cx="1021958" cy="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4547F449-6513-479F-8719-982308F6BBAE}"/>
                </a:ext>
              </a:extLst>
            </p:cNvPr>
            <p:cNvCxnSpPr/>
            <p:nvPr/>
          </p:nvCxnSpPr>
          <p:spPr bwMode="auto">
            <a:xfrm>
              <a:off x="9652495"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A87FC5D8-15CF-4928-B4BC-1585BC92EA21}"/>
                </a:ext>
              </a:extLst>
            </p:cNvPr>
            <p:cNvCxnSpPr/>
            <p:nvPr/>
          </p:nvCxnSpPr>
          <p:spPr bwMode="auto">
            <a:xfrm>
              <a:off x="10663076" y="1367318"/>
              <a:ext cx="0" cy="137160"/>
            </a:xfrm>
            <a:prstGeom prst="line">
              <a:avLst/>
            </a:prstGeom>
            <a:noFill/>
            <a:ln w="28575" cap="flat" cmpd="sng" algn="ctr">
              <a:solidFill>
                <a:schemeClr val="bg1"/>
              </a:solidFill>
              <a:prstDash val="solid"/>
              <a:round/>
              <a:headEnd type="none" w="med" len="med"/>
              <a:tailEnd type="none" w="med" len="med"/>
            </a:ln>
            <a:effectLst/>
          </p:spPr>
        </p:cxnSp>
      </p:grpSp>
      <p:grpSp>
        <p:nvGrpSpPr>
          <p:cNvPr id="138" name="Group 137">
            <a:extLst>
              <a:ext uri="{FF2B5EF4-FFF2-40B4-BE49-F238E27FC236}">
                <a16:creationId xmlns="" xmlns:a16="http://schemas.microsoft.com/office/drawing/2014/main" id="{4C66BBCF-5C84-4EC9-B39B-5CA070CFD79B}"/>
              </a:ext>
            </a:extLst>
          </p:cNvPr>
          <p:cNvGrpSpPr/>
          <p:nvPr/>
        </p:nvGrpSpPr>
        <p:grpSpPr>
          <a:xfrm>
            <a:off x="6182142" y="5568814"/>
            <a:ext cx="2819193" cy="137160"/>
            <a:chOff x="9648068" y="1367318"/>
            <a:chExt cx="2819193" cy="137160"/>
          </a:xfrm>
        </p:grpSpPr>
        <p:cxnSp>
          <p:nvCxnSpPr>
            <p:cNvPr id="139" name="Straight Connector 138">
              <a:extLst>
                <a:ext uri="{FF2B5EF4-FFF2-40B4-BE49-F238E27FC236}">
                  <a16:creationId xmlns="" xmlns:a16="http://schemas.microsoft.com/office/drawing/2014/main" id="{6A1AF171-8966-4DDD-BFC4-36C474C2F47D}"/>
                </a:ext>
              </a:extLst>
            </p:cNvPr>
            <p:cNvCxnSpPr>
              <a:cxnSpLocks/>
            </p:cNvCxnSpPr>
            <p:nvPr/>
          </p:nvCxnSpPr>
          <p:spPr bwMode="auto">
            <a:xfrm>
              <a:off x="9648068" y="1435898"/>
              <a:ext cx="2819193" cy="0"/>
            </a:xfrm>
            <a:prstGeom prst="line">
              <a:avLst/>
            </a:prstGeom>
            <a:no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 xmlns:a16="http://schemas.microsoft.com/office/drawing/2014/main" id="{620EACDF-DCAD-4BE6-B924-21F235462F29}"/>
                </a:ext>
              </a:extLst>
            </p:cNvPr>
            <p:cNvCxnSpPr/>
            <p:nvPr/>
          </p:nvCxnSpPr>
          <p:spPr bwMode="auto">
            <a:xfrm>
              <a:off x="9652495" y="1367318"/>
              <a:ext cx="0" cy="137160"/>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 xmlns:a16="http://schemas.microsoft.com/office/drawing/2014/main" id="{14D6CB75-D6F1-4091-9D86-3E423311A1A7}"/>
                </a:ext>
              </a:extLst>
            </p:cNvPr>
            <p:cNvCxnSpPr/>
            <p:nvPr/>
          </p:nvCxnSpPr>
          <p:spPr bwMode="auto">
            <a:xfrm>
              <a:off x="12467261" y="1367318"/>
              <a:ext cx="0" cy="137160"/>
            </a:xfrm>
            <a:prstGeom prst="line">
              <a:avLst/>
            </a:prstGeom>
            <a:noFill/>
            <a:ln w="28575" cap="flat" cmpd="sng" algn="ctr">
              <a:solidFill>
                <a:schemeClr val="bg1"/>
              </a:solidFill>
              <a:prstDash val="solid"/>
              <a:round/>
              <a:headEnd type="none" w="med" len="med"/>
              <a:tailEnd type="none" w="med" len="med"/>
            </a:ln>
            <a:effectLst/>
          </p:spPr>
        </p:cxnSp>
      </p:grpSp>
      <p:cxnSp>
        <p:nvCxnSpPr>
          <p:cNvPr id="142" name="Straight Connector 141">
            <a:extLst>
              <a:ext uri="{FF2B5EF4-FFF2-40B4-BE49-F238E27FC236}">
                <a16:creationId xmlns="" xmlns:a16="http://schemas.microsoft.com/office/drawing/2014/main" id="{D3EFCC1A-4728-43B9-ACF9-898653F20D3C}"/>
              </a:ext>
            </a:extLst>
          </p:cNvPr>
          <p:cNvCxnSpPr/>
          <p:nvPr/>
        </p:nvCxnSpPr>
        <p:spPr bwMode="auto">
          <a:xfrm>
            <a:off x="6573327" y="5735089"/>
            <a:ext cx="3199689" cy="0"/>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 xmlns:p14="http://schemas.microsoft.com/office/powerpoint/2010/main" val="750522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a:extLst>
              <a:ext uri="{FF2B5EF4-FFF2-40B4-BE49-F238E27FC236}">
                <a16:creationId xmlns="" xmlns:a16="http://schemas.microsoft.com/office/drawing/2014/main" id="{D85BAECF-10DC-45BB-8CE6-26EDCDF93AC7}"/>
              </a:ext>
            </a:extLst>
          </p:cNvPr>
          <p:cNvGrpSpPr/>
          <p:nvPr/>
        </p:nvGrpSpPr>
        <p:grpSpPr>
          <a:xfrm>
            <a:off x="1528336" y="2274436"/>
            <a:ext cx="4161264" cy="2065030"/>
            <a:chOff x="1528336" y="2274436"/>
            <a:chExt cx="4161264" cy="2065030"/>
          </a:xfrm>
        </p:grpSpPr>
        <p:cxnSp>
          <p:nvCxnSpPr>
            <p:cNvPr id="85" name="Straight Connector 84">
              <a:extLst>
                <a:ext uri="{FF2B5EF4-FFF2-40B4-BE49-F238E27FC236}">
                  <a16:creationId xmlns="" xmlns:a16="http://schemas.microsoft.com/office/drawing/2014/main" id="{24F87C95-8D09-434F-BBFE-C8D6B165E18E}"/>
                </a:ext>
              </a:extLst>
            </p:cNvPr>
            <p:cNvCxnSpPr>
              <a:cxnSpLocks/>
            </p:cNvCxnSpPr>
            <p:nvPr/>
          </p:nvCxnSpPr>
          <p:spPr bwMode="auto">
            <a:xfrm>
              <a:off x="1528336" y="227443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86" name="Straight Connector 85">
              <a:extLst>
                <a:ext uri="{FF2B5EF4-FFF2-40B4-BE49-F238E27FC236}">
                  <a16:creationId xmlns="" xmlns:a16="http://schemas.microsoft.com/office/drawing/2014/main" id="{34EACAC8-E0A5-4C3D-AE73-7646BC9FDBC3}"/>
                </a:ext>
              </a:extLst>
            </p:cNvPr>
            <p:cNvCxnSpPr>
              <a:cxnSpLocks/>
            </p:cNvCxnSpPr>
            <p:nvPr/>
          </p:nvCxnSpPr>
          <p:spPr bwMode="auto">
            <a:xfrm>
              <a:off x="4071332" y="415238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C876CE43-5547-460E-A677-F847E61C88E2}"/>
                </a:ext>
              </a:extLst>
            </p:cNvPr>
            <p:cNvCxnSpPr>
              <a:cxnSpLocks/>
            </p:cNvCxnSpPr>
            <p:nvPr/>
          </p:nvCxnSpPr>
          <p:spPr bwMode="auto">
            <a:xfrm>
              <a:off x="4204682" y="417251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5B95EB57-C12A-4338-91C4-DD171577318C}"/>
                </a:ext>
              </a:extLst>
            </p:cNvPr>
            <p:cNvCxnSpPr>
              <a:cxnSpLocks/>
            </p:cNvCxnSpPr>
            <p:nvPr/>
          </p:nvCxnSpPr>
          <p:spPr bwMode="auto">
            <a:xfrm>
              <a:off x="4112607" y="416508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96CACECC-E113-42FE-B3AE-6F4BD3603CF4}"/>
                </a:ext>
              </a:extLst>
            </p:cNvPr>
            <p:cNvCxnSpPr>
              <a:cxnSpLocks/>
            </p:cNvCxnSpPr>
            <p:nvPr/>
          </p:nvCxnSpPr>
          <p:spPr bwMode="auto">
            <a:xfrm>
              <a:off x="4131657" y="416826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0" name="Straight Connector 89">
              <a:extLst>
                <a:ext uri="{FF2B5EF4-FFF2-40B4-BE49-F238E27FC236}">
                  <a16:creationId xmlns="" xmlns:a16="http://schemas.microsoft.com/office/drawing/2014/main" id="{30F84098-E59E-498D-AF08-2765D44125FC}"/>
                </a:ext>
              </a:extLst>
            </p:cNvPr>
            <p:cNvCxnSpPr>
              <a:cxnSpLocks/>
            </p:cNvCxnSpPr>
            <p:nvPr/>
          </p:nvCxnSpPr>
          <p:spPr bwMode="auto">
            <a:xfrm>
              <a:off x="4376132" y="418780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EEBC3A9D-8F4E-426C-9AD2-49D1B3564C1F}"/>
                </a:ext>
              </a:extLst>
            </p:cNvPr>
            <p:cNvCxnSpPr>
              <a:cxnSpLocks/>
            </p:cNvCxnSpPr>
            <p:nvPr/>
          </p:nvCxnSpPr>
          <p:spPr bwMode="auto">
            <a:xfrm>
              <a:off x="4461857" y="418780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4A58A85A-357F-4D18-A2C4-FD3592D2C7ED}"/>
                </a:ext>
              </a:extLst>
            </p:cNvPr>
            <p:cNvCxnSpPr>
              <a:cxnSpLocks/>
            </p:cNvCxnSpPr>
            <p:nvPr/>
          </p:nvCxnSpPr>
          <p:spPr bwMode="auto">
            <a:xfrm>
              <a:off x="4630132" y="418780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5EC5BE50-6895-4039-8EB2-98F1CD63675C}"/>
                </a:ext>
              </a:extLst>
            </p:cNvPr>
            <p:cNvCxnSpPr>
              <a:cxnSpLocks/>
            </p:cNvCxnSpPr>
            <p:nvPr/>
          </p:nvCxnSpPr>
          <p:spPr bwMode="auto">
            <a:xfrm>
              <a:off x="4837690" y="418780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DA60A9C5-831E-4195-B9C6-B03D625B7898}"/>
                </a:ext>
              </a:extLst>
            </p:cNvPr>
            <p:cNvCxnSpPr>
              <a:cxnSpLocks/>
            </p:cNvCxnSpPr>
            <p:nvPr/>
          </p:nvCxnSpPr>
          <p:spPr bwMode="auto">
            <a:xfrm>
              <a:off x="4880957" y="418570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5" name="Straight Connector 94">
              <a:extLst>
                <a:ext uri="{FF2B5EF4-FFF2-40B4-BE49-F238E27FC236}">
                  <a16:creationId xmlns="" xmlns:a16="http://schemas.microsoft.com/office/drawing/2014/main" id="{5A14FADD-BB23-4E00-BFFB-A83C6AE88957}"/>
                </a:ext>
              </a:extLst>
            </p:cNvPr>
            <p:cNvCxnSpPr>
              <a:cxnSpLocks/>
            </p:cNvCxnSpPr>
            <p:nvPr/>
          </p:nvCxnSpPr>
          <p:spPr bwMode="auto">
            <a:xfrm>
              <a:off x="4903219" y="418570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6" name="Straight Connector 95">
              <a:extLst>
                <a:ext uri="{FF2B5EF4-FFF2-40B4-BE49-F238E27FC236}">
                  <a16:creationId xmlns="" xmlns:a16="http://schemas.microsoft.com/office/drawing/2014/main" id="{BFC32B62-6ABC-4F2C-B020-136B1C333671}"/>
                </a:ext>
              </a:extLst>
            </p:cNvPr>
            <p:cNvCxnSpPr>
              <a:cxnSpLocks/>
            </p:cNvCxnSpPr>
            <p:nvPr/>
          </p:nvCxnSpPr>
          <p:spPr bwMode="auto">
            <a:xfrm>
              <a:off x="4982594" y="4221709"/>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7" name="Straight Connector 96">
              <a:extLst>
                <a:ext uri="{FF2B5EF4-FFF2-40B4-BE49-F238E27FC236}">
                  <a16:creationId xmlns="" xmlns:a16="http://schemas.microsoft.com/office/drawing/2014/main" id="{C2D7434E-319E-42BC-A321-EE2467F4C644}"/>
                </a:ext>
              </a:extLst>
            </p:cNvPr>
            <p:cNvCxnSpPr>
              <a:cxnSpLocks/>
            </p:cNvCxnSpPr>
            <p:nvPr/>
          </p:nvCxnSpPr>
          <p:spPr bwMode="auto">
            <a:xfrm>
              <a:off x="5150869" y="421643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C63689B0-1C09-4FA6-B45F-9080456D69D6}"/>
                </a:ext>
              </a:extLst>
            </p:cNvPr>
            <p:cNvCxnSpPr>
              <a:cxnSpLocks/>
            </p:cNvCxnSpPr>
            <p:nvPr/>
          </p:nvCxnSpPr>
          <p:spPr bwMode="auto">
            <a:xfrm>
              <a:off x="5176848" y="4216681"/>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49493BB4-AB28-4789-8DF1-3F2D57FD55E2}"/>
                </a:ext>
              </a:extLst>
            </p:cNvPr>
            <p:cNvCxnSpPr>
              <a:cxnSpLocks/>
            </p:cNvCxnSpPr>
            <p:nvPr/>
          </p:nvCxnSpPr>
          <p:spPr bwMode="auto">
            <a:xfrm>
              <a:off x="5283210" y="421643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D5570A76-5329-4C31-90D5-88252FC9B487}"/>
                </a:ext>
              </a:extLst>
            </p:cNvPr>
            <p:cNvCxnSpPr>
              <a:cxnSpLocks/>
            </p:cNvCxnSpPr>
            <p:nvPr/>
          </p:nvCxnSpPr>
          <p:spPr bwMode="auto">
            <a:xfrm>
              <a:off x="5415983" y="4225431"/>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26891A34-EBF1-4E93-8D86-1C5CC28AD9E5}"/>
                </a:ext>
              </a:extLst>
            </p:cNvPr>
            <p:cNvCxnSpPr>
              <a:cxnSpLocks/>
            </p:cNvCxnSpPr>
            <p:nvPr/>
          </p:nvCxnSpPr>
          <p:spPr bwMode="auto">
            <a:xfrm>
              <a:off x="5640775" y="4227281"/>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02" name="Straight Connector 101">
              <a:extLst>
                <a:ext uri="{FF2B5EF4-FFF2-40B4-BE49-F238E27FC236}">
                  <a16:creationId xmlns="" xmlns:a16="http://schemas.microsoft.com/office/drawing/2014/main" id="{C5EB70DD-63D5-4369-8637-C7DAD0934F6A}"/>
                </a:ext>
              </a:extLst>
            </p:cNvPr>
            <p:cNvCxnSpPr>
              <a:cxnSpLocks/>
            </p:cNvCxnSpPr>
            <p:nvPr/>
          </p:nvCxnSpPr>
          <p:spPr bwMode="auto">
            <a:xfrm>
              <a:off x="5689600" y="422992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A7C2D57A-940D-4F7F-BC3D-6BEC2C0FA6DB}"/>
                </a:ext>
              </a:extLst>
            </p:cNvPr>
            <p:cNvCxnSpPr>
              <a:cxnSpLocks/>
            </p:cNvCxnSpPr>
            <p:nvPr/>
          </p:nvCxnSpPr>
          <p:spPr bwMode="auto">
            <a:xfrm>
              <a:off x="5672525" y="4227281"/>
              <a:ext cx="0" cy="109538"/>
            </a:xfrm>
            <a:prstGeom prst="line">
              <a:avLst/>
            </a:prstGeom>
            <a:noFill/>
            <a:ln w="19050" cap="flat" cmpd="sng" algn="ctr">
              <a:solidFill>
                <a:schemeClr val="accent6"/>
              </a:solidFill>
              <a:prstDash val="solid"/>
              <a:round/>
              <a:headEnd type="none" w="med" len="med"/>
              <a:tailEnd type="none" w="med" len="med"/>
            </a:ln>
            <a:effectLst/>
          </p:spPr>
        </p:cxnSp>
      </p:grpSp>
      <p:sp>
        <p:nvSpPr>
          <p:cNvPr id="83" name="Freeform: Shape 82">
            <a:extLst>
              <a:ext uri="{FF2B5EF4-FFF2-40B4-BE49-F238E27FC236}">
                <a16:creationId xmlns="" xmlns:a16="http://schemas.microsoft.com/office/drawing/2014/main" id="{12E058A1-5F38-4045-814E-03A89F9885A7}"/>
              </a:ext>
            </a:extLst>
          </p:cNvPr>
          <p:cNvSpPr/>
          <p:nvPr/>
        </p:nvSpPr>
        <p:spPr bwMode="auto">
          <a:xfrm>
            <a:off x="1358900" y="2228850"/>
            <a:ext cx="4003675" cy="2200275"/>
          </a:xfrm>
          <a:custGeom>
            <a:avLst/>
            <a:gdLst>
              <a:gd name="connsiteX0" fmla="*/ 4003675 w 4003675"/>
              <a:gd name="connsiteY0" fmla="*/ 2200275 h 2200275"/>
              <a:gd name="connsiteX1" fmla="*/ 3009900 w 4003675"/>
              <a:gd name="connsiteY1" fmla="*/ 2200275 h 2200275"/>
              <a:gd name="connsiteX2" fmla="*/ 3009900 w 4003675"/>
              <a:gd name="connsiteY2" fmla="*/ 2190750 h 2200275"/>
              <a:gd name="connsiteX3" fmla="*/ 2219325 w 4003675"/>
              <a:gd name="connsiteY3" fmla="*/ 2190750 h 2200275"/>
              <a:gd name="connsiteX4" fmla="*/ 2219325 w 4003675"/>
              <a:gd name="connsiteY4" fmla="*/ 2174875 h 2200275"/>
              <a:gd name="connsiteX5" fmla="*/ 1949450 w 4003675"/>
              <a:gd name="connsiteY5" fmla="*/ 2174875 h 2200275"/>
              <a:gd name="connsiteX6" fmla="*/ 1949450 w 4003675"/>
              <a:gd name="connsiteY6" fmla="*/ 2162175 h 2200275"/>
              <a:gd name="connsiteX7" fmla="*/ 1670050 w 4003675"/>
              <a:gd name="connsiteY7" fmla="*/ 2162175 h 2200275"/>
              <a:gd name="connsiteX8" fmla="*/ 1670050 w 4003675"/>
              <a:gd name="connsiteY8" fmla="*/ 2127250 h 2200275"/>
              <a:gd name="connsiteX9" fmla="*/ 1577975 w 4003675"/>
              <a:gd name="connsiteY9" fmla="*/ 2127250 h 2200275"/>
              <a:gd name="connsiteX10" fmla="*/ 1577975 w 4003675"/>
              <a:gd name="connsiteY10" fmla="*/ 2089150 h 2200275"/>
              <a:gd name="connsiteX11" fmla="*/ 1539875 w 4003675"/>
              <a:gd name="connsiteY11" fmla="*/ 2089150 h 2200275"/>
              <a:gd name="connsiteX12" fmla="*/ 1539875 w 4003675"/>
              <a:gd name="connsiteY12" fmla="*/ 2066925 h 2200275"/>
              <a:gd name="connsiteX13" fmla="*/ 1482725 w 4003675"/>
              <a:gd name="connsiteY13" fmla="*/ 2066925 h 2200275"/>
              <a:gd name="connsiteX14" fmla="*/ 1482725 w 4003675"/>
              <a:gd name="connsiteY14" fmla="*/ 2032000 h 2200275"/>
              <a:gd name="connsiteX15" fmla="*/ 1438275 w 4003675"/>
              <a:gd name="connsiteY15" fmla="*/ 2032000 h 2200275"/>
              <a:gd name="connsiteX16" fmla="*/ 1438275 w 4003675"/>
              <a:gd name="connsiteY16" fmla="*/ 1990725 h 2200275"/>
              <a:gd name="connsiteX17" fmla="*/ 1327150 w 4003675"/>
              <a:gd name="connsiteY17" fmla="*/ 1990725 h 2200275"/>
              <a:gd name="connsiteX18" fmla="*/ 1327150 w 4003675"/>
              <a:gd name="connsiteY18" fmla="*/ 1965325 h 2200275"/>
              <a:gd name="connsiteX19" fmla="*/ 1295400 w 4003675"/>
              <a:gd name="connsiteY19" fmla="*/ 1965325 h 2200275"/>
              <a:gd name="connsiteX20" fmla="*/ 1295400 w 4003675"/>
              <a:gd name="connsiteY20" fmla="*/ 1939925 h 2200275"/>
              <a:gd name="connsiteX21" fmla="*/ 1254125 w 4003675"/>
              <a:gd name="connsiteY21" fmla="*/ 1939925 h 2200275"/>
              <a:gd name="connsiteX22" fmla="*/ 1254125 w 4003675"/>
              <a:gd name="connsiteY22" fmla="*/ 1898650 h 2200275"/>
              <a:gd name="connsiteX23" fmla="*/ 1190625 w 4003675"/>
              <a:gd name="connsiteY23" fmla="*/ 1898650 h 2200275"/>
              <a:gd name="connsiteX24" fmla="*/ 1190625 w 4003675"/>
              <a:gd name="connsiteY24" fmla="*/ 1873250 h 2200275"/>
              <a:gd name="connsiteX25" fmla="*/ 1155700 w 4003675"/>
              <a:gd name="connsiteY25" fmla="*/ 1873250 h 2200275"/>
              <a:gd name="connsiteX26" fmla="*/ 1155700 w 4003675"/>
              <a:gd name="connsiteY26" fmla="*/ 1828800 h 2200275"/>
              <a:gd name="connsiteX27" fmla="*/ 1117600 w 4003675"/>
              <a:gd name="connsiteY27" fmla="*/ 1828800 h 2200275"/>
              <a:gd name="connsiteX28" fmla="*/ 1117600 w 4003675"/>
              <a:gd name="connsiteY28" fmla="*/ 1790700 h 2200275"/>
              <a:gd name="connsiteX29" fmla="*/ 1073150 w 4003675"/>
              <a:gd name="connsiteY29" fmla="*/ 1790700 h 2200275"/>
              <a:gd name="connsiteX30" fmla="*/ 1073150 w 4003675"/>
              <a:gd name="connsiteY30" fmla="*/ 1755775 h 2200275"/>
              <a:gd name="connsiteX31" fmla="*/ 1047750 w 4003675"/>
              <a:gd name="connsiteY31" fmla="*/ 1755775 h 2200275"/>
              <a:gd name="connsiteX32" fmla="*/ 1047750 w 4003675"/>
              <a:gd name="connsiteY32" fmla="*/ 1720850 h 2200275"/>
              <a:gd name="connsiteX33" fmla="*/ 1016000 w 4003675"/>
              <a:gd name="connsiteY33" fmla="*/ 1720850 h 2200275"/>
              <a:gd name="connsiteX34" fmla="*/ 1016000 w 4003675"/>
              <a:gd name="connsiteY34" fmla="*/ 1666875 h 2200275"/>
              <a:gd name="connsiteX35" fmla="*/ 949325 w 4003675"/>
              <a:gd name="connsiteY35" fmla="*/ 1666875 h 2200275"/>
              <a:gd name="connsiteX36" fmla="*/ 949325 w 4003675"/>
              <a:gd name="connsiteY36" fmla="*/ 1600200 h 2200275"/>
              <a:gd name="connsiteX37" fmla="*/ 917575 w 4003675"/>
              <a:gd name="connsiteY37" fmla="*/ 1600200 h 2200275"/>
              <a:gd name="connsiteX38" fmla="*/ 917575 w 4003675"/>
              <a:gd name="connsiteY38" fmla="*/ 1504950 h 2200275"/>
              <a:gd name="connsiteX39" fmla="*/ 885825 w 4003675"/>
              <a:gd name="connsiteY39" fmla="*/ 1504950 h 2200275"/>
              <a:gd name="connsiteX40" fmla="*/ 885825 w 4003675"/>
              <a:gd name="connsiteY40" fmla="*/ 1393825 h 2200275"/>
              <a:gd name="connsiteX41" fmla="*/ 873125 w 4003675"/>
              <a:gd name="connsiteY41" fmla="*/ 1381125 h 2200275"/>
              <a:gd name="connsiteX42" fmla="*/ 873125 w 4003675"/>
              <a:gd name="connsiteY42" fmla="*/ 1241425 h 2200275"/>
              <a:gd name="connsiteX43" fmla="*/ 838200 w 4003675"/>
              <a:gd name="connsiteY43" fmla="*/ 1241425 h 2200275"/>
              <a:gd name="connsiteX44" fmla="*/ 838200 w 4003675"/>
              <a:gd name="connsiteY44" fmla="*/ 1187450 h 2200275"/>
              <a:gd name="connsiteX45" fmla="*/ 800100 w 4003675"/>
              <a:gd name="connsiteY45" fmla="*/ 1187450 h 2200275"/>
              <a:gd name="connsiteX46" fmla="*/ 800100 w 4003675"/>
              <a:gd name="connsiteY46" fmla="*/ 1152525 h 2200275"/>
              <a:gd name="connsiteX47" fmla="*/ 752475 w 4003675"/>
              <a:gd name="connsiteY47" fmla="*/ 1152525 h 2200275"/>
              <a:gd name="connsiteX48" fmla="*/ 752475 w 4003675"/>
              <a:gd name="connsiteY48" fmla="*/ 1092200 h 2200275"/>
              <a:gd name="connsiteX49" fmla="*/ 685800 w 4003675"/>
              <a:gd name="connsiteY49" fmla="*/ 1092200 h 2200275"/>
              <a:gd name="connsiteX50" fmla="*/ 685800 w 4003675"/>
              <a:gd name="connsiteY50" fmla="*/ 1003300 h 2200275"/>
              <a:gd name="connsiteX51" fmla="*/ 685800 w 4003675"/>
              <a:gd name="connsiteY51" fmla="*/ 1003300 h 2200275"/>
              <a:gd name="connsiteX52" fmla="*/ 660400 w 4003675"/>
              <a:gd name="connsiteY52" fmla="*/ 1003300 h 2200275"/>
              <a:gd name="connsiteX53" fmla="*/ 660400 w 4003675"/>
              <a:gd name="connsiteY53" fmla="*/ 844550 h 2200275"/>
              <a:gd name="connsiteX54" fmla="*/ 638175 w 4003675"/>
              <a:gd name="connsiteY54" fmla="*/ 844550 h 2200275"/>
              <a:gd name="connsiteX55" fmla="*/ 638175 w 4003675"/>
              <a:gd name="connsiteY55" fmla="*/ 746125 h 2200275"/>
              <a:gd name="connsiteX56" fmla="*/ 612775 w 4003675"/>
              <a:gd name="connsiteY56" fmla="*/ 746125 h 2200275"/>
              <a:gd name="connsiteX57" fmla="*/ 612775 w 4003675"/>
              <a:gd name="connsiteY57" fmla="*/ 638175 h 2200275"/>
              <a:gd name="connsiteX58" fmla="*/ 584200 w 4003675"/>
              <a:gd name="connsiteY58" fmla="*/ 638175 h 2200275"/>
              <a:gd name="connsiteX59" fmla="*/ 584200 w 4003675"/>
              <a:gd name="connsiteY59" fmla="*/ 581025 h 2200275"/>
              <a:gd name="connsiteX60" fmla="*/ 511175 w 4003675"/>
              <a:gd name="connsiteY60" fmla="*/ 581025 h 2200275"/>
              <a:gd name="connsiteX61" fmla="*/ 511175 w 4003675"/>
              <a:gd name="connsiteY61" fmla="*/ 571500 h 2200275"/>
              <a:gd name="connsiteX62" fmla="*/ 473075 w 4003675"/>
              <a:gd name="connsiteY62" fmla="*/ 571500 h 2200275"/>
              <a:gd name="connsiteX63" fmla="*/ 473075 w 4003675"/>
              <a:gd name="connsiteY63" fmla="*/ 530225 h 2200275"/>
              <a:gd name="connsiteX64" fmla="*/ 425450 w 4003675"/>
              <a:gd name="connsiteY64" fmla="*/ 530225 h 2200275"/>
              <a:gd name="connsiteX65" fmla="*/ 425450 w 4003675"/>
              <a:gd name="connsiteY65" fmla="*/ 508000 h 2200275"/>
              <a:gd name="connsiteX66" fmla="*/ 396875 w 4003675"/>
              <a:gd name="connsiteY66" fmla="*/ 508000 h 2200275"/>
              <a:gd name="connsiteX67" fmla="*/ 396875 w 4003675"/>
              <a:gd name="connsiteY67" fmla="*/ 441325 h 2200275"/>
              <a:gd name="connsiteX68" fmla="*/ 381000 w 4003675"/>
              <a:gd name="connsiteY68" fmla="*/ 425450 h 2200275"/>
              <a:gd name="connsiteX69" fmla="*/ 381000 w 4003675"/>
              <a:gd name="connsiteY69" fmla="*/ 320675 h 2200275"/>
              <a:gd name="connsiteX70" fmla="*/ 257175 w 4003675"/>
              <a:gd name="connsiteY70" fmla="*/ 320675 h 2200275"/>
              <a:gd name="connsiteX71" fmla="*/ 257175 w 4003675"/>
              <a:gd name="connsiteY71" fmla="*/ 269875 h 2200275"/>
              <a:gd name="connsiteX72" fmla="*/ 190500 w 4003675"/>
              <a:gd name="connsiteY72" fmla="*/ 269875 h 2200275"/>
              <a:gd name="connsiteX73" fmla="*/ 190500 w 4003675"/>
              <a:gd name="connsiteY73" fmla="*/ 82550 h 2200275"/>
              <a:gd name="connsiteX74" fmla="*/ 146050 w 4003675"/>
              <a:gd name="connsiteY74" fmla="*/ 82550 h 2200275"/>
              <a:gd name="connsiteX75" fmla="*/ 146050 w 4003675"/>
              <a:gd name="connsiteY75" fmla="*/ 50800 h 2200275"/>
              <a:gd name="connsiteX76" fmla="*/ 92075 w 4003675"/>
              <a:gd name="connsiteY76" fmla="*/ 50800 h 2200275"/>
              <a:gd name="connsiteX77" fmla="*/ 92075 w 4003675"/>
              <a:gd name="connsiteY77" fmla="*/ 19050 h 2200275"/>
              <a:gd name="connsiteX78" fmla="*/ 53975 w 4003675"/>
              <a:gd name="connsiteY78" fmla="*/ 19050 h 2200275"/>
              <a:gd name="connsiteX79" fmla="*/ 53975 w 4003675"/>
              <a:gd name="connsiteY79" fmla="*/ 0 h 2200275"/>
              <a:gd name="connsiteX80" fmla="*/ 0 w 4003675"/>
              <a:gd name="connsiteY80"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003675" h="2200275">
                <a:moveTo>
                  <a:pt x="4003675" y="2200275"/>
                </a:moveTo>
                <a:lnTo>
                  <a:pt x="3009900" y="2200275"/>
                </a:lnTo>
                <a:lnTo>
                  <a:pt x="3009900" y="2190750"/>
                </a:lnTo>
                <a:lnTo>
                  <a:pt x="2219325" y="2190750"/>
                </a:lnTo>
                <a:lnTo>
                  <a:pt x="2219325" y="2174875"/>
                </a:lnTo>
                <a:lnTo>
                  <a:pt x="1949450" y="2174875"/>
                </a:lnTo>
                <a:lnTo>
                  <a:pt x="1949450" y="2162175"/>
                </a:lnTo>
                <a:lnTo>
                  <a:pt x="1670050" y="2162175"/>
                </a:lnTo>
                <a:lnTo>
                  <a:pt x="1670050" y="2127250"/>
                </a:lnTo>
                <a:lnTo>
                  <a:pt x="1577975" y="2127250"/>
                </a:lnTo>
                <a:lnTo>
                  <a:pt x="1577975" y="2089150"/>
                </a:lnTo>
                <a:lnTo>
                  <a:pt x="1539875" y="2089150"/>
                </a:lnTo>
                <a:lnTo>
                  <a:pt x="1539875" y="2066925"/>
                </a:lnTo>
                <a:lnTo>
                  <a:pt x="1482725" y="2066925"/>
                </a:lnTo>
                <a:lnTo>
                  <a:pt x="1482725" y="2032000"/>
                </a:lnTo>
                <a:lnTo>
                  <a:pt x="1438275" y="2032000"/>
                </a:lnTo>
                <a:lnTo>
                  <a:pt x="1438275" y="1990725"/>
                </a:lnTo>
                <a:lnTo>
                  <a:pt x="1327150" y="1990725"/>
                </a:lnTo>
                <a:lnTo>
                  <a:pt x="1327150" y="1965325"/>
                </a:lnTo>
                <a:lnTo>
                  <a:pt x="1295400" y="1965325"/>
                </a:lnTo>
                <a:lnTo>
                  <a:pt x="1295400" y="1939925"/>
                </a:lnTo>
                <a:lnTo>
                  <a:pt x="1254125" y="1939925"/>
                </a:lnTo>
                <a:lnTo>
                  <a:pt x="1254125" y="1898650"/>
                </a:lnTo>
                <a:lnTo>
                  <a:pt x="1190625" y="1898650"/>
                </a:lnTo>
                <a:lnTo>
                  <a:pt x="1190625" y="1873250"/>
                </a:lnTo>
                <a:lnTo>
                  <a:pt x="1155700" y="1873250"/>
                </a:lnTo>
                <a:lnTo>
                  <a:pt x="1155700" y="1828800"/>
                </a:lnTo>
                <a:lnTo>
                  <a:pt x="1117600" y="1828800"/>
                </a:lnTo>
                <a:lnTo>
                  <a:pt x="1117600" y="1790700"/>
                </a:lnTo>
                <a:lnTo>
                  <a:pt x="1073150" y="1790700"/>
                </a:lnTo>
                <a:lnTo>
                  <a:pt x="1073150" y="1755775"/>
                </a:lnTo>
                <a:lnTo>
                  <a:pt x="1047750" y="1755775"/>
                </a:lnTo>
                <a:lnTo>
                  <a:pt x="1047750" y="1720850"/>
                </a:lnTo>
                <a:lnTo>
                  <a:pt x="1016000" y="1720850"/>
                </a:lnTo>
                <a:lnTo>
                  <a:pt x="1016000" y="1666875"/>
                </a:lnTo>
                <a:lnTo>
                  <a:pt x="949325" y="1666875"/>
                </a:lnTo>
                <a:lnTo>
                  <a:pt x="949325" y="1600200"/>
                </a:lnTo>
                <a:lnTo>
                  <a:pt x="917575" y="1600200"/>
                </a:lnTo>
                <a:lnTo>
                  <a:pt x="917575" y="1504950"/>
                </a:lnTo>
                <a:lnTo>
                  <a:pt x="885825" y="1504950"/>
                </a:lnTo>
                <a:lnTo>
                  <a:pt x="885825" y="1393825"/>
                </a:lnTo>
                <a:lnTo>
                  <a:pt x="873125" y="1381125"/>
                </a:lnTo>
                <a:lnTo>
                  <a:pt x="873125" y="1241425"/>
                </a:lnTo>
                <a:lnTo>
                  <a:pt x="838200" y="1241425"/>
                </a:lnTo>
                <a:lnTo>
                  <a:pt x="838200" y="1187450"/>
                </a:lnTo>
                <a:lnTo>
                  <a:pt x="800100" y="1187450"/>
                </a:lnTo>
                <a:lnTo>
                  <a:pt x="800100" y="1152525"/>
                </a:lnTo>
                <a:lnTo>
                  <a:pt x="752475" y="1152525"/>
                </a:lnTo>
                <a:lnTo>
                  <a:pt x="752475" y="1092200"/>
                </a:lnTo>
                <a:lnTo>
                  <a:pt x="685800" y="1092200"/>
                </a:lnTo>
                <a:lnTo>
                  <a:pt x="685800" y="1003300"/>
                </a:lnTo>
                <a:lnTo>
                  <a:pt x="685800" y="1003300"/>
                </a:lnTo>
                <a:lnTo>
                  <a:pt x="660400" y="1003300"/>
                </a:lnTo>
                <a:lnTo>
                  <a:pt x="660400" y="844550"/>
                </a:lnTo>
                <a:lnTo>
                  <a:pt x="638175" y="844550"/>
                </a:lnTo>
                <a:lnTo>
                  <a:pt x="638175" y="746125"/>
                </a:lnTo>
                <a:lnTo>
                  <a:pt x="612775" y="746125"/>
                </a:lnTo>
                <a:lnTo>
                  <a:pt x="612775" y="638175"/>
                </a:lnTo>
                <a:lnTo>
                  <a:pt x="584200" y="638175"/>
                </a:lnTo>
                <a:lnTo>
                  <a:pt x="584200" y="581025"/>
                </a:lnTo>
                <a:lnTo>
                  <a:pt x="511175" y="581025"/>
                </a:lnTo>
                <a:lnTo>
                  <a:pt x="511175" y="571500"/>
                </a:lnTo>
                <a:lnTo>
                  <a:pt x="473075" y="571500"/>
                </a:lnTo>
                <a:lnTo>
                  <a:pt x="473075" y="530225"/>
                </a:lnTo>
                <a:lnTo>
                  <a:pt x="425450" y="530225"/>
                </a:lnTo>
                <a:lnTo>
                  <a:pt x="425450" y="508000"/>
                </a:lnTo>
                <a:lnTo>
                  <a:pt x="396875" y="508000"/>
                </a:lnTo>
                <a:lnTo>
                  <a:pt x="396875" y="441325"/>
                </a:lnTo>
                <a:lnTo>
                  <a:pt x="381000" y="425450"/>
                </a:lnTo>
                <a:lnTo>
                  <a:pt x="381000" y="320675"/>
                </a:lnTo>
                <a:lnTo>
                  <a:pt x="257175" y="320675"/>
                </a:lnTo>
                <a:lnTo>
                  <a:pt x="257175" y="269875"/>
                </a:lnTo>
                <a:lnTo>
                  <a:pt x="190500" y="269875"/>
                </a:lnTo>
                <a:lnTo>
                  <a:pt x="190500" y="82550"/>
                </a:lnTo>
                <a:lnTo>
                  <a:pt x="146050" y="82550"/>
                </a:lnTo>
                <a:lnTo>
                  <a:pt x="146050" y="50800"/>
                </a:lnTo>
                <a:lnTo>
                  <a:pt x="92075" y="50800"/>
                </a:lnTo>
                <a:lnTo>
                  <a:pt x="92075" y="19050"/>
                </a:lnTo>
                <a:lnTo>
                  <a:pt x="53975" y="19050"/>
                </a:lnTo>
                <a:lnTo>
                  <a:pt x="53975" y="0"/>
                </a:lnTo>
                <a:lnTo>
                  <a:pt x="0" y="0"/>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CASPIAN: PFS </a:t>
            </a:r>
            <a:r>
              <a:rPr lang="tr-TR" dirty="0" smtClean="0"/>
              <a:t>(</a:t>
            </a:r>
            <a:r>
              <a:rPr lang="pt-BR" dirty="0" smtClean="0"/>
              <a:t>Durvalumab </a:t>
            </a:r>
            <a:r>
              <a:rPr lang="pt-BR" dirty="0"/>
              <a:t>+ EP vs </a:t>
            </a:r>
            <a:r>
              <a:rPr lang="pt-BR" dirty="0" smtClean="0"/>
              <a:t>EP</a:t>
            </a:r>
            <a:r>
              <a:rPr lang="tr-TR" dirty="0" smtClean="0"/>
              <a:t>)</a:t>
            </a:r>
            <a:endParaRPr lang="en-US" dirty="0"/>
          </a:p>
        </p:txBody>
      </p:sp>
      <p:sp>
        <p:nvSpPr>
          <p:cNvPr id="14" name="Content Placeholder 13">
            <a:extLst>
              <a:ext uri="{FF2B5EF4-FFF2-40B4-BE49-F238E27FC236}">
                <a16:creationId xmlns="" xmlns:a16="http://schemas.microsoft.com/office/drawing/2014/main" id="{276067BA-0B34-426A-8A77-36D0C2268EF8}"/>
              </a:ext>
            </a:extLst>
          </p:cNvPr>
          <p:cNvSpPr>
            <a:spLocks noGrp="1"/>
          </p:cNvSpPr>
          <p:nvPr>
            <p:ph idx="1"/>
          </p:nvPr>
        </p:nvSpPr>
        <p:spPr>
          <a:xfrm>
            <a:off x="6525491" y="4185709"/>
            <a:ext cx="5215895" cy="2255993"/>
          </a:xfrm>
        </p:spPr>
        <p:txBody>
          <a:bodyPr/>
          <a:lstStyle/>
          <a:p>
            <a:pPr>
              <a:spcBef>
                <a:spcPts val="500"/>
              </a:spcBef>
              <a:spcAft>
                <a:spcPts val="0"/>
              </a:spcAft>
            </a:pPr>
            <a:r>
              <a:rPr lang="en-US" sz="2400" dirty="0"/>
              <a:t>PFS not formally tested for statistical significance</a:t>
            </a:r>
          </a:p>
          <a:p>
            <a:pPr>
              <a:spcBef>
                <a:spcPts val="500"/>
              </a:spcBef>
              <a:spcAft>
                <a:spcPts val="0"/>
              </a:spcAft>
            </a:pPr>
            <a:r>
              <a:rPr lang="en-US" sz="2400" dirty="0"/>
              <a:t>56.8% in control arm received </a:t>
            </a:r>
            <a:br>
              <a:rPr lang="en-US" sz="2400" dirty="0"/>
            </a:br>
            <a:r>
              <a:rPr lang="en-US" sz="2400" dirty="0"/>
              <a:t>6 cycles of EP</a:t>
            </a:r>
          </a:p>
          <a:p>
            <a:pPr>
              <a:spcBef>
                <a:spcPts val="500"/>
              </a:spcBef>
              <a:spcAft>
                <a:spcPts val="0"/>
              </a:spcAft>
            </a:pPr>
            <a:endParaRPr lang="en-US" sz="2400" dirty="0"/>
          </a:p>
        </p:txBody>
      </p:sp>
      <p:graphicFrame>
        <p:nvGraphicFramePr>
          <p:cNvPr id="9" name="Table 10">
            <a:extLst>
              <a:ext uri="{FF2B5EF4-FFF2-40B4-BE49-F238E27FC236}">
                <a16:creationId xmlns="" xmlns:a16="http://schemas.microsoft.com/office/drawing/2014/main" id="{336E5CB6-D9A3-4F9F-9CD8-489E07DBBE81}"/>
              </a:ext>
            </a:extLst>
          </p:cNvPr>
          <p:cNvGraphicFramePr>
            <a:graphicFrameLocks noGrp="1"/>
          </p:cNvGraphicFramePr>
          <p:nvPr/>
        </p:nvGraphicFramePr>
        <p:xfrm>
          <a:off x="2376777" y="1600200"/>
          <a:ext cx="3719223" cy="1645920"/>
        </p:xfrm>
        <a:graphic>
          <a:graphicData uri="http://schemas.openxmlformats.org/drawingml/2006/table">
            <a:tbl>
              <a:tblPr firstRow="1" bandRow="1">
                <a:tableStyleId>{2D5ABB26-0587-4C30-8999-92F81FD0307C}</a:tableStyleId>
              </a:tblPr>
              <a:tblGrid>
                <a:gridCol w="1424776">
                  <a:extLst>
                    <a:ext uri="{9D8B030D-6E8A-4147-A177-3AD203B41FA5}">
                      <a16:colId xmlns="" xmlns:a16="http://schemas.microsoft.com/office/drawing/2014/main" val="737696041"/>
                    </a:ext>
                  </a:extLst>
                </a:gridCol>
                <a:gridCol w="1156475">
                  <a:extLst>
                    <a:ext uri="{9D8B030D-6E8A-4147-A177-3AD203B41FA5}">
                      <a16:colId xmlns="" xmlns:a16="http://schemas.microsoft.com/office/drawing/2014/main" val="1894085659"/>
                    </a:ext>
                  </a:extLst>
                </a:gridCol>
                <a:gridCol w="1137972">
                  <a:extLst>
                    <a:ext uri="{9D8B030D-6E8A-4147-A177-3AD203B41FA5}">
                      <a16:colId xmlns="" xmlns:a16="http://schemas.microsoft.com/office/drawing/2014/main" val="2275779176"/>
                    </a:ext>
                  </a:extLst>
                </a:gridCol>
              </a:tblGrid>
              <a:tr h="221116">
                <a:tc>
                  <a:txBody>
                    <a:bodyPr/>
                    <a:lstStyle/>
                    <a:p>
                      <a:endParaRPr lang="en-US" sz="14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u="none" strike="noStrike" cap="none" normalizeH="0" baseline="0" dirty="0">
                          <a:ln>
                            <a:noFill/>
                          </a:ln>
                          <a:solidFill>
                            <a:schemeClr val="accent6"/>
                          </a:solidFill>
                          <a:effectLst/>
                          <a:latin typeface="Calibri" panose="020F0502020204030204" pitchFamily="34" charset="0"/>
                          <a:cs typeface="Calibri" panose="020F0502020204030204" pitchFamily="34" charset="0"/>
                        </a:rPr>
                        <a:t>D + EP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u="none" strike="noStrike" cap="none" normalizeH="0" baseline="0" dirty="0">
                          <a:ln>
                            <a:noFill/>
                          </a:ln>
                          <a:solidFill>
                            <a:schemeClr val="accent6"/>
                          </a:solidFill>
                          <a:effectLst/>
                          <a:latin typeface="Calibri" panose="020F0502020204030204" pitchFamily="34" charset="0"/>
                          <a:cs typeface="Calibri" panose="020F0502020204030204" pitchFamily="34" charset="0"/>
                        </a:rPr>
                        <a:t>(n = 268)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b="1" dirty="0">
                          <a:solidFill>
                            <a:schemeClr val="accent3"/>
                          </a:solidFill>
                          <a:latin typeface="Calibri" panose="020F0502020204030204" pitchFamily="34" charset="0"/>
                          <a:cs typeface="Calibri" panose="020F0502020204030204" pitchFamily="34" charset="0"/>
                        </a:rPr>
                        <a:t> EP</a:t>
                      </a:r>
                    </a:p>
                    <a:p>
                      <a:pPr algn="ctr"/>
                      <a:r>
                        <a:rPr lang="en-US" sz="1400" b="1" dirty="0">
                          <a:solidFill>
                            <a:schemeClr val="accent3"/>
                          </a:solidFill>
                          <a:latin typeface="Calibri" panose="020F0502020204030204" pitchFamily="34" charset="0"/>
                          <a:cs typeface="Calibri" panose="020F0502020204030204" pitchFamily="34" charset="0"/>
                        </a:rPr>
                        <a:t>(n = 269)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374031821"/>
                  </a:ext>
                </a:extLst>
              </a:tr>
              <a:tr h="132670">
                <a:tc>
                  <a:txBody>
                    <a:bodyPr/>
                    <a:lstStyle/>
                    <a:p>
                      <a:pPr algn="r"/>
                      <a:r>
                        <a:rPr lang="en-US" sz="1400" b="1" dirty="0">
                          <a:solidFill>
                            <a:schemeClr val="bg1"/>
                          </a:solidFill>
                          <a:latin typeface="Calibri" panose="020F0502020204030204" pitchFamily="34" charset="0"/>
                          <a:cs typeface="Calibri" panose="020F0502020204030204" pitchFamily="34" charset="0"/>
                        </a:rPr>
                        <a:t>Events, 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234 (87.3)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236 (87.7)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63640989"/>
                  </a:ext>
                </a:extLst>
              </a:tr>
              <a:tr h="221116">
                <a:tc>
                  <a:txBody>
                    <a:bodyPr/>
                    <a:lstStyle/>
                    <a:p>
                      <a:pPr algn="r"/>
                      <a:r>
                        <a:rPr lang="en-US" sz="1400" b="1" dirty="0">
                          <a:solidFill>
                            <a:schemeClr val="bg1"/>
                          </a:solidFill>
                          <a:latin typeface="Calibri" panose="020F0502020204030204" pitchFamily="34" charset="0"/>
                          <a:cs typeface="Calibri" panose="020F0502020204030204" pitchFamily="34" charset="0"/>
                        </a:rPr>
                        <a:t>Median PFS, mos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5.1 (4.7-6.2)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5.4 (4.8-6.2)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291414929"/>
                  </a:ext>
                </a:extLst>
              </a:tr>
              <a:tr h="132670">
                <a:tc>
                  <a:txBody>
                    <a:bodyPr/>
                    <a:lstStyle/>
                    <a:p>
                      <a:pPr algn="r"/>
                      <a:r>
                        <a:rPr lang="en-US" sz="1400" b="1" dirty="0">
                          <a:solidFill>
                            <a:schemeClr val="bg1"/>
                          </a:solidFill>
                          <a:latin typeface="Calibri" panose="020F0502020204030204" pitchFamily="34" charset="0"/>
                          <a:cs typeface="Calibri" panose="020F0502020204030204" pitchFamily="34" charset="0"/>
                        </a:rPr>
                        <a:t>HR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400" dirty="0">
                          <a:solidFill>
                            <a:schemeClr val="bg1"/>
                          </a:solidFill>
                          <a:latin typeface="Calibri" panose="020F0502020204030204" pitchFamily="34" charset="0"/>
                          <a:cs typeface="Calibri" panose="020F0502020204030204" pitchFamily="34" charset="0"/>
                        </a:rPr>
                        <a:t>0.80 (0.66-0.96)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3817812564"/>
                  </a:ext>
                </a:extLst>
              </a:tr>
            </a:tbl>
          </a:graphicData>
        </a:graphic>
      </p:graphicFrame>
      <p:graphicFrame>
        <p:nvGraphicFramePr>
          <p:cNvPr id="11" name="Group 3">
            <a:extLst>
              <a:ext uri="{FF2B5EF4-FFF2-40B4-BE49-F238E27FC236}">
                <a16:creationId xmlns="" xmlns:a16="http://schemas.microsoft.com/office/drawing/2014/main" id="{94DDF37F-AB9B-4C1B-A5BC-376E4B67FC79}"/>
              </a:ext>
            </a:extLst>
          </p:cNvPr>
          <p:cNvGraphicFramePr>
            <a:graphicFrameLocks/>
          </p:cNvGraphicFramePr>
          <p:nvPr/>
        </p:nvGraphicFramePr>
        <p:xfrm>
          <a:off x="6367699" y="1600200"/>
          <a:ext cx="5373687" cy="2286080"/>
        </p:xfrm>
        <a:graphic>
          <a:graphicData uri="http://schemas.openxmlformats.org/drawingml/2006/table">
            <a:tbl>
              <a:tblPr/>
              <a:tblGrid>
                <a:gridCol w="1739131">
                  <a:extLst>
                    <a:ext uri="{9D8B030D-6E8A-4147-A177-3AD203B41FA5}">
                      <a16:colId xmlns="" xmlns:a16="http://schemas.microsoft.com/office/drawing/2014/main" val="20000"/>
                    </a:ext>
                  </a:extLst>
                </a:gridCol>
                <a:gridCol w="1921917">
                  <a:extLst>
                    <a:ext uri="{9D8B030D-6E8A-4147-A177-3AD203B41FA5}">
                      <a16:colId xmlns="" xmlns:a16="http://schemas.microsoft.com/office/drawing/2014/main" val="20001"/>
                    </a:ext>
                  </a:extLst>
                </a:gridCol>
                <a:gridCol w="1712639">
                  <a:extLst>
                    <a:ext uri="{9D8B030D-6E8A-4147-A177-3AD203B41FA5}">
                      <a16:colId xmlns=""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tx1"/>
                          </a:solidFill>
                          <a:effectLst/>
                          <a:latin typeface="Calibri" panose="020F0502020204030204" pitchFamily="34" charset="0"/>
                        </a:rPr>
                        <a:t>Landmark PFS,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D + EP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268)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EP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269)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 mos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 mos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17.9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18 mos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24 mos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065981758"/>
                  </a:ext>
                </a:extLst>
              </a:tr>
            </a:tbl>
          </a:graphicData>
        </a:graphic>
      </p:graphicFrame>
      <p:sp>
        <p:nvSpPr>
          <p:cNvPr id="12" name="Text Box 15">
            <a:extLst>
              <a:ext uri="{FF2B5EF4-FFF2-40B4-BE49-F238E27FC236}">
                <a16:creationId xmlns="" xmlns:a16="http://schemas.microsoft.com/office/drawing/2014/main" id="{5027E157-E824-4EF9-8081-F53C54CBB3AD}"/>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ASCO 2020. Abstr 9002.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cxnSp>
        <p:nvCxnSpPr>
          <p:cNvPr id="18" name="Straight Connector 17">
            <a:extLst>
              <a:ext uri="{FF2B5EF4-FFF2-40B4-BE49-F238E27FC236}">
                <a16:creationId xmlns="" xmlns:a16="http://schemas.microsoft.com/office/drawing/2014/main" id="{CBD16B2C-27F7-4990-A6A1-243C39C4A2A4}"/>
              </a:ext>
            </a:extLst>
          </p:cNvPr>
          <p:cNvCxnSpPr>
            <a:cxnSpLocks/>
          </p:cNvCxnSpPr>
          <p:nvPr/>
        </p:nvCxnSpPr>
        <p:spPr bwMode="auto">
          <a:xfrm>
            <a:off x="1304925" y="4500563"/>
            <a:ext cx="4757566"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CDEACF61-FB84-4FC8-8055-BA635F731A18}"/>
              </a:ext>
            </a:extLst>
          </p:cNvPr>
          <p:cNvCxnSpPr/>
          <p:nvPr/>
        </p:nvCxnSpPr>
        <p:spPr bwMode="auto">
          <a:xfrm flipV="1">
            <a:off x="1343025" y="2243138"/>
            <a:ext cx="0" cy="2262187"/>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DB8183EA-F1EA-4B8B-8CB2-2F41755AED2C}"/>
              </a:ext>
            </a:extLst>
          </p:cNvPr>
          <p:cNvCxnSpPr/>
          <p:nvPr/>
        </p:nvCxnSpPr>
        <p:spPr bwMode="auto">
          <a:xfrm flipH="1">
            <a:off x="1271588" y="2243138"/>
            <a:ext cx="66675"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3FF21F8E-441F-4CBE-B6CA-FBDF4C99C0FE}"/>
              </a:ext>
            </a:extLst>
          </p:cNvPr>
          <p:cNvCxnSpPr/>
          <p:nvPr/>
        </p:nvCxnSpPr>
        <p:spPr bwMode="auto">
          <a:xfrm flipH="1">
            <a:off x="1271588" y="2694623"/>
            <a:ext cx="66675"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E399353E-C10A-4974-95BE-139D3C121C54}"/>
              </a:ext>
            </a:extLst>
          </p:cNvPr>
          <p:cNvCxnSpPr/>
          <p:nvPr/>
        </p:nvCxnSpPr>
        <p:spPr bwMode="auto">
          <a:xfrm flipH="1">
            <a:off x="1271588" y="3146108"/>
            <a:ext cx="66675"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39C3248E-D778-44A3-9E08-A005E56A2AA1}"/>
              </a:ext>
            </a:extLst>
          </p:cNvPr>
          <p:cNvCxnSpPr/>
          <p:nvPr/>
        </p:nvCxnSpPr>
        <p:spPr bwMode="auto">
          <a:xfrm flipH="1">
            <a:off x="1271588" y="3597593"/>
            <a:ext cx="66675"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1CBC9772-B9F0-4039-8DE4-5A71DD4D673D}"/>
              </a:ext>
            </a:extLst>
          </p:cNvPr>
          <p:cNvCxnSpPr/>
          <p:nvPr/>
        </p:nvCxnSpPr>
        <p:spPr bwMode="auto">
          <a:xfrm flipH="1">
            <a:off x="1271588" y="4049078"/>
            <a:ext cx="66675"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3F22FE6A-FD1C-43BB-BE1F-149D0B64461D}"/>
              </a:ext>
            </a:extLst>
          </p:cNvPr>
          <p:cNvCxnSpPr/>
          <p:nvPr/>
        </p:nvCxnSpPr>
        <p:spPr bwMode="auto">
          <a:xfrm flipH="1">
            <a:off x="1271588" y="4500563"/>
            <a:ext cx="66675"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BCC2D23E-D714-480C-B7E3-4288B05F9A00}"/>
              </a:ext>
            </a:extLst>
          </p:cNvPr>
          <p:cNvCxnSpPr/>
          <p:nvPr/>
        </p:nvCxnSpPr>
        <p:spPr bwMode="auto">
          <a:xfrm>
            <a:off x="1338263"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7882E7C6-E70E-4CD8-B3EC-4619C1B6512D}"/>
              </a:ext>
            </a:extLst>
          </p:cNvPr>
          <p:cNvCxnSpPr/>
          <p:nvPr/>
        </p:nvCxnSpPr>
        <p:spPr bwMode="auto">
          <a:xfrm>
            <a:off x="1767305"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CD8E0367-EBE0-483F-9757-0FD3ACBA6996}"/>
              </a:ext>
            </a:extLst>
          </p:cNvPr>
          <p:cNvCxnSpPr/>
          <p:nvPr/>
        </p:nvCxnSpPr>
        <p:spPr bwMode="auto">
          <a:xfrm>
            <a:off x="2196347"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10E46AEA-33EE-4499-BCF5-E55CD5AB49A7}"/>
              </a:ext>
            </a:extLst>
          </p:cNvPr>
          <p:cNvCxnSpPr/>
          <p:nvPr/>
        </p:nvCxnSpPr>
        <p:spPr bwMode="auto">
          <a:xfrm>
            <a:off x="2625389"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898ACB77-36B5-4061-ADB5-740DE527F212}"/>
              </a:ext>
            </a:extLst>
          </p:cNvPr>
          <p:cNvCxnSpPr/>
          <p:nvPr/>
        </p:nvCxnSpPr>
        <p:spPr bwMode="auto">
          <a:xfrm>
            <a:off x="3054431"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B7BB1586-1FBB-4954-9335-0FD70CF4B89D}"/>
              </a:ext>
            </a:extLst>
          </p:cNvPr>
          <p:cNvCxnSpPr/>
          <p:nvPr/>
        </p:nvCxnSpPr>
        <p:spPr bwMode="auto">
          <a:xfrm>
            <a:off x="3483473"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BD9EE55B-20B5-4E16-BC47-1AFC06FFA3FB}"/>
              </a:ext>
            </a:extLst>
          </p:cNvPr>
          <p:cNvCxnSpPr/>
          <p:nvPr/>
        </p:nvCxnSpPr>
        <p:spPr bwMode="auto">
          <a:xfrm>
            <a:off x="3912515"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B3DC2C43-E703-492F-90A4-1C605D4F1C6A}"/>
              </a:ext>
            </a:extLst>
          </p:cNvPr>
          <p:cNvCxnSpPr/>
          <p:nvPr/>
        </p:nvCxnSpPr>
        <p:spPr bwMode="auto">
          <a:xfrm>
            <a:off x="4341557"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399873D4-027D-4196-BD64-6DAABF8EFFB6}"/>
              </a:ext>
            </a:extLst>
          </p:cNvPr>
          <p:cNvCxnSpPr/>
          <p:nvPr/>
        </p:nvCxnSpPr>
        <p:spPr bwMode="auto">
          <a:xfrm>
            <a:off x="4770599"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19F444C0-AF01-4FDD-8F55-AA048DB01B6D}"/>
              </a:ext>
            </a:extLst>
          </p:cNvPr>
          <p:cNvCxnSpPr/>
          <p:nvPr/>
        </p:nvCxnSpPr>
        <p:spPr bwMode="auto">
          <a:xfrm>
            <a:off x="5199641"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566E081B-F4C6-4647-86F2-89F2DB0D8457}"/>
              </a:ext>
            </a:extLst>
          </p:cNvPr>
          <p:cNvCxnSpPr/>
          <p:nvPr/>
        </p:nvCxnSpPr>
        <p:spPr bwMode="auto">
          <a:xfrm>
            <a:off x="5628683"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354DEAF7-0F0C-484F-B913-88A02455AB90}"/>
              </a:ext>
            </a:extLst>
          </p:cNvPr>
          <p:cNvCxnSpPr/>
          <p:nvPr/>
        </p:nvCxnSpPr>
        <p:spPr bwMode="auto">
          <a:xfrm>
            <a:off x="6057728" y="4500563"/>
            <a:ext cx="0" cy="6778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9559B91B-2B7E-40C8-961A-BADB2E0211CC}"/>
              </a:ext>
            </a:extLst>
          </p:cNvPr>
          <p:cNvCxnSpPr/>
          <p:nvPr/>
        </p:nvCxnSpPr>
        <p:spPr bwMode="auto">
          <a:xfrm flipV="1">
            <a:off x="3054431" y="4100513"/>
            <a:ext cx="0" cy="400050"/>
          </a:xfrm>
          <a:prstGeom prst="line">
            <a:avLst/>
          </a:prstGeom>
          <a:noFill/>
          <a:ln w="28575" cap="flat" cmpd="sng" algn="ctr">
            <a:solidFill>
              <a:schemeClr val="bg1"/>
            </a:solidFill>
            <a:prstDash val="sysDash"/>
            <a:round/>
            <a:headEnd type="none" w="med" len="med"/>
            <a:tailEnd type="none" w="med" len="med"/>
          </a:ln>
          <a:effectLst/>
        </p:spPr>
      </p:cxnSp>
      <p:cxnSp>
        <p:nvCxnSpPr>
          <p:cNvPr id="44" name="Straight Connector 43">
            <a:extLst>
              <a:ext uri="{FF2B5EF4-FFF2-40B4-BE49-F238E27FC236}">
                <a16:creationId xmlns="" xmlns:a16="http://schemas.microsoft.com/office/drawing/2014/main" id="{AF493C91-CF68-4123-92FD-490F01244158}"/>
              </a:ext>
            </a:extLst>
          </p:cNvPr>
          <p:cNvCxnSpPr>
            <a:cxnSpLocks/>
          </p:cNvCxnSpPr>
          <p:nvPr/>
        </p:nvCxnSpPr>
        <p:spPr bwMode="auto">
          <a:xfrm flipV="1">
            <a:off x="4772267" y="4300538"/>
            <a:ext cx="0" cy="200025"/>
          </a:xfrm>
          <a:prstGeom prst="line">
            <a:avLst/>
          </a:prstGeom>
          <a:noFill/>
          <a:ln w="28575" cap="flat" cmpd="sng" algn="ctr">
            <a:solidFill>
              <a:schemeClr val="bg1"/>
            </a:solidFill>
            <a:prstDash val="sysDash"/>
            <a:round/>
            <a:headEnd type="none" w="med" len="med"/>
            <a:tailEnd type="none" w="med" len="med"/>
          </a:ln>
          <a:effectLst/>
        </p:spPr>
      </p:cxnSp>
      <p:sp>
        <p:nvSpPr>
          <p:cNvPr id="46" name="TextBox 45">
            <a:extLst>
              <a:ext uri="{FF2B5EF4-FFF2-40B4-BE49-F238E27FC236}">
                <a16:creationId xmlns="" xmlns:a16="http://schemas.microsoft.com/office/drawing/2014/main" id="{3751DB1D-D3F5-47F9-A78D-53EF84136CD0}"/>
              </a:ext>
            </a:extLst>
          </p:cNvPr>
          <p:cNvSpPr txBox="1"/>
          <p:nvPr/>
        </p:nvSpPr>
        <p:spPr bwMode="auto">
          <a:xfrm>
            <a:off x="800396" y="2063236"/>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47" name="TextBox 46">
            <a:extLst>
              <a:ext uri="{FF2B5EF4-FFF2-40B4-BE49-F238E27FC236}">
                <a16:creationId xmlns="" xmlns:a16="http://schemas.microsoft.com/office/drawing/2014/main" id="{D2130F72-BC6D-45A8-8729-808D01544CD5}"/>
              </a:ext>
            </a:extLst>
          </p:cNvPr>
          <p:cNvSpPr txBox="1"/>
          <p:nvPr/>
        </p:nvSpPr>
        <p:spPr bwMode="auto">
          <a:xfrm>
            <a:off x="800396" y="251005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48" name="TextBox 47">
            <a:extLst>
              <a:ext uri="{FF2B5EF4-FFF2-40B4-BE49-F238E27FC236}">
                <a16:creationId xmlns="" xmlns:a16="http://schemas.microsoft.com/office/drawing/2014/main" id="{D74020FE-8151-4A88-A0AD-70539A7E1312}"/>
              </a:ext>
            </a:extLst>
          </p:cNvPr>
          <p:cNvSpPr txBox="1"/>
          <p:nvPr/>
        </p:nvSpPr>
        <p:spPr bwMode="auto">
          <a:xfrm>
            <a:off x="800396" y="2956880"/>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49" name="TextBox 48">
            <a:extLst>
              <a:ext uri="{FF2B5EF4-FFF2-40B4-BE49-F238E27FC236}">
                <a16:creationId xmlns="" xmlns:a16="http://schemas.microsoft.com/office/drawing/2014/main" id="{B5DB8B3E-8A8F-4D55-A1E3-930DBFDB79A7}"/>
              </a:ext>
            </a:extLst>
          </p:cNvPr>
          <p:cNvSpPr txBox="1"/>
          <p:nvPr/>
        </p:nvSpPr>
        <p:spPr bwMode="auto">
          <a:xfrm>
            <a:off x="800396" y="3403702"/>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50" name="TextBox 49">
            <a:extLst>
              <a:ext uri="{FF2B5EF4-FFF2-40B4-BE49-F238E27FC236}">
                <a16:creationId xmlns="" xmlns:a16="http://schemas.microsoft.com/office/drawing/2014/main" id="{3C74F0D8-1124-4776-A73D-3F3E0DE3A880}"/>
              </a:ext>
            </a:extLst>
          </p:cNvPr>
          <p:cNvSpPr txBox="1"/>
          <p:nvPr/>
        </p:nvSpPr>
        <p:spPr bwMode="auto">
          <a:xfrm>
            <a:off x="800396" y="3850524"/>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51" name="TextBox 50">
            <a:extLst>
              <a:ext uri="{FF2B5EF4-FFF2-40B4-BE49-F238E27FC236}">
                <a16:creationId xmlns="" xmlns:a16="http://schemas.microsoft.com/office/drawing/2014/main" id="{ED248C76-E939-42E3-83B2-59815E2BCA41}"/>
              </a:ext>
            </a:extLst>
          </p:cNvPr>
          <p:cNvSpPr txBox="1"/>
          <p:nvPr/>
        </p:nvSpPr>
        <p:spPr bwMode="auto">
          <a:xfrm>
            <a:off x="800396" y="4297347"/>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2" name="TextBox 51">
            <a:extLst>
              <a:ext uri="{FF2B5EF4-FFF2-40B4-BE49-F238E27FC236}">
                <a16:creationId xmlns="" xmlns:a16="http://schemas.microsoft.com/office/drawing/2014/main" id="{12005F32-17D6-47BE-A8CE-E390EF503756}"/>
              </a:ext>
            </a:extLst>
          </p:cNvPr>
          <p:cNvSpPr txBox="1"/>
          <p:nvPr/>
        </p:nvSpPr>
        <p:spPr bwMode="auto">
          <a:xfrm rot="16200000">
            <a:off x="-526482" y="3213520"/>
            <a:ext cx="23862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PFS</a:t>
            </a:r>
          </a:p>
        </p:txBody>
      </p:sp>
      <p:sp>
        <p:nvSpPr>
          <p:cNvPr id="53" name="TextBox 52">
            <a:extLst>
              <a:ext uri="{FF2B5EF4-FFF2-40B4-BE49-F238E27FC236}">
                <a16:creationId xmlns="" xmlns:a16="http://schemas.microsoft.com/office/drawing/2014/main" id="{82148CD6-3F97-4FA2-A96A-FC2ABC3E8A2C}"/>
              </a:ext>
            </a:extLst>
          </p:cNvPr>
          <p:cNvSpPr txBox="1"/>
          <p:nvPr/>
        </p:nvSpPr>
        <p:spPr bwMode="auto">
          <a:xfrm>
            <a:off x="1314744" y="4772029"/>
            <a:ext cx="47002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54" name="TextBox 53">
            <a:extLst>
              <a:ext uri="{FF2B5EF4-FFF2-40B4-BE49-F238E27FC236}">
                <a16:creationId xmlns="" xmlns:a16="http://schemas.microsoft.com/office/drawing/2014/main" id="{CD391FB3-3779-466F-8E9B-73110D4FFE99}"/>
              </a:ext>
            </a:extLst>
          </p:cNvPr>
          <p:cNvSpPr txBox="1"/>
          <p:nvPr/>
        </p:nvSpPr>
        <p:spPr bwMode="auto">
          <a:xfrm>
            <a:off x="5796974"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55" name="TextBox 54">
            <a:extLst>
              <a:ext uri="{FF2B5EF4-FFF2-40B4-BE49-F238E27FC236}">
                <a16:creationId xmlns="" xmlns:a16="http://schemas.microsoft.com/office/drawing/2014/main" id="{EBE48FA4-39BA-42A3-9012-3E91267BCD36}"/>
              </a:ext>
            </a:extLst>
          </p:cNvPr>
          <p:cNvSpPr txBox="1"/>
          <p:nvPr/>
        </p:nvSpPr>
        <p:spPr bwMode="auto">
          <a:xfrm>
            <a:off x="1084010"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6" name="TextBox 55">
            <a:extLst>
              <a:ext uri="{FF2B5EF4-FFF2-40B4-BE49-F238E27FC236}">
                <a16:creationId xmlns="" xmlns:a16="http://schemas.microsoft.com/office/drawing/2014/main" id="{310FB9B5-FBFC-4D3C-880E-FB2766E6EA3E}"/>
              </a:ext>
            </a:extLst>
          </p:cNvPr>
          <p:cNvSpPr txBox="1"/>
          <p:nvPr/>
        </p:nvSpPr>
        <p:spPr bwMode="auto">
          <a:xfrm>
            <a:off x="1512461"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57" name="TextBox 56">
            <a:extLst>
              <a:ext uri="{FF2B5EF4-FFF2-40B4-BE49-F238E27FC236}">
                <a16:creationId xmlns="" xmlns:a16="http://schemas.microsoft.com/office/drawing/2014/main" id="{2437E8BF-78C9-4C16-A40F-093BC0343B72}"/>
              </a:ext>
            </a:extLst>
          </p:cNvPr>
          <p:cNvSpPr txBox="1"/>
          <p:nvPr/>
        </p:nvSpPr>
        <p:spPr bwMode="auto">
          <a:xfrm>
            <a:off x="1940912"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58" name="TextBox 57">
            <a:extLst>
              <a:ext uri="{FF2B5EF4-FFF2-40B4-BE49-F238E27FC236}">
                <a16:creationId xmlns="" xmlns:a16="http://schemas.microsoft.com/office/drawing/2014/main" id="{E9743C2C-9E89-4D36-8277-10B6A00B2BE3}"/>
              </a:ext>
            </a:extLst>
          </p:cNvPr>
          <p:cNvSpPr txBox="1"/>
          <p:nvPr/>
        </p:nvSpPr>
        <p:spPr bwMode="auto">
          <a:xfrm>
            <a:off x="2369363"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59" name="TextBox 58">
            <a:extLst>
              <a:ext uri="{FF2B5EF4-FFF2-40B4-BE49-F238E27FC236}">
                <a16:creationId xmlns="" xmlns:a16="http://schemas.microsoft.com/office/drawing/2014/main" id="{AB1550B7-4C3A-4D31-92D4-0D23537E996A}"/>
              </a:ext>
            </a:extLst>
          </p:cNvPr>
          <p:cNvSpPr txBox="1"/>
          <p:nvPr/>
        </p:nvSpPr>
        <p:spPr bwMode="auto">
          <a:xfrm>
            <a:off x="2797814"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60" name="TextBox 59">
            <a:extLst>
              <a:ext uri="{FF2B5EF4-FFF2-40B4-BE49-F238E27FC236}">
                <a16:creationId xmlns="" xmlns:a16="http://schemas.microsoft.com/office/drawing/2014/main" id="{2686670E-5411-43B9-A03F-87CB3081DF46}"/>
              </a:ext>
            </a:extLst>
          </p:cNvPr>
          <p:cNvSpPr txBox="1"/>
          <p:nvPr/>
        </p:nvSpPr>
        <p:spPr bwMode="auto">
          <a:xfrm>
            <a:off x="3226265"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61" name="TextBox 60">
            <a:extLst>
              <a:ext uri="{FF2B5EF4-FFF2-40B4-BE49-F238E27FC236}">
                <a16:creationId xmlns="" xmlns:a16="http://schemas.microsoft.com/office/drawing/2014/main" id="{D16D187D-D15A-42A7-B884-F1EF4DFFC8C1}"/>
              </a:ext>
            </a:extLst>
          </p:cNvPr>
          <p:cNvSpPr txBox="1"/>
          <p:nvPr/>
        </p:nvSpPr>
        <p:spPr bwMode="auto">
          <a:xfrm>
            <a:off x="3654716"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62" name="TextBox 61">
            <a:extLst>
              <a:ext uri="{FF2B5EF4-FFF2-40B4-BE49-F238E27FC236}">
                <a16:creationId xmlns="" xmlns:a16="http://schemas.microsoft.com/office/drawing/2014/main" id="{AEB73E5A-7558-4672-A44A-A519ECF3D976}"/>
              </a:ext>
            </a:extLst>
          </p:cNvPr>
          <p:cNvSpPr txBox="1"/>
          <p:nvPr/>
        </p:nvSpPr>
        <p:spPr bwMode="auto">
          <a:xfrm>
            <a:off x="4083167"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63" name="TextBox 62">
            <a:extLst>
              <a:ext uri="{FF2B5EF4-FFF2-40B4-BE49-F238E27FC236}">
                <a16:creationId xmlns="" xmlns:a16="http://schemas.microsoft.com/office/drawing/2014/main" id="{168B084A-00FF-4ED5-8407-2C3D8BC24642}"/>
              </a:ext>
            </a:extLst>
          </p:cNvPr>
          <p:cNvSpPr txBox="1"/>
          <p:nvPr/>
        </p:nvSpPr>
        <p:spPr bwMode="auto">
          <a:xfrm>
            <a:off x="4511618"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64" name="TextBox 63">
            <a:extLst>
              <a:ext uri="{FF2B5EF4-FFF2-40B4-BE49-F238E27FC236}">
                <a16:creationId xmlns="" xmlns:a16="http://schemas.microsoft.com/office/drawing/2014/main" id="{94631761-2CC2-4E3F-99EA-3999BE472FEB}"/>
              </a:ext>
            </a:extLst>
          </p:cNvPr>
          <p:cNvSpPr txBox="1"/>
          <p:nvPr/>
        </p:nvSpPr>
        <p:spPr bwMode="auto">
          <a:xfrm>
            <a:off x="4940069"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65" name="TextBox 64">
            <a:extLst>
              <a:ext uri="{FF2B5EF4-FFF2-40B4-BE49-F238E27FC236}">
                <a16:creationId xmlns="" xmlns:a16="http://schemas.microsoft.com/office/drawing/2014/main" id="{35FC4652-3A84-4A4D-8CBB-CF92758878DE}"/>
              </a:ext>
            </a:extLst>
          </p:cNvPr>
          <p:cNvSpPr txBox="1"/>
          <p:nvPr/>
        </p:nvSpPr>
        <p:spPr bwMode="auto">
          <a:xfrm>
            <a:off x="5368520" y="4491718"/>
            <a:ext cx="5191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66" name="TextBox 65">
            <a:extLst>
              <a:ext uri="{FF2B5EF4-FFF2-40B4-BE49-F238E27FC236}">
                <a16:creationId xmlns="" xmlns:a16="http://schemas.microsoft.com/office/drawing/2014/main" id="{CAE2FC20-1295-45DE-8717-BBF515E01689}"/>
              </a:ext>
            </a:extLst>
          </p:cNvPr>
          <p:cNvSpPr txBox="1"/>
          <p:nvPr/>
        </p:nvSpPr>
        <p:spPr bwMode="auto">
          <a:xfrm>
            <a:off x="191431" y="4679555"/>
            <a:ext cx="100794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nchor="b" anchorCtr="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D + EP</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EP</a:t>
            </a:r>
          </a:p>
        </p:txBody>
      </p:sp>
      <p:sp>
        <p:nvSpPr>
          <p:cNvPr id="67" name="TextBox 66">
            <a:extLst>
              <a:ext uri="{FF2B5EF4-FFF2-40B4-BE49-F238E27FC236}">
                <a16:creationId xmlns="" xmlns:a16="http://schemas.microsoft.com/office/drawing/2014/main" id="{A270C978-CF18-49FA-B1D6-407557EC3DBA}"/>
              </a:ext>
            </a:extLst>
          </p:cNvPr>
          <p:cNvSpPr txBox="1"/>
          <p:nvPr/>
        </p:nvSpPr>
        <p:spPr bwMode="auto">
          <a:xfrm>
            <a:off x="1062428"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268</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269</a:t>
            </a:r>
          </a:p>
        </p:txBody>
      </p:sp>
      <p:sp>
        <p:nvSpPr>
          <p:cNvPr id="68" name="TextBox 67">
            <a:extLst>
              <a:ext uri="{FF2B5EF4-FFF2-40B4-BE49-F238E27FC236}">
                <a16:creationId xmlns="" xmlns:a16="http://schemas.microsoft.com/office/drawing/2014/main" id="{B5C5D6FA-ACA3-4219-8449-18B81A3487F3}"/>
              </a:ext>
            </a:extLst>
          </p:cNvPr>
          <p:cNvSpPr txBox="1"/>
          <p:nvPr/>
        </p:nvSpPr>
        <p:spPr bwMode="auto">
          <a:xfrm>
            <a:off x="1491652"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220</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195</a:t>
            </a:r>
          </a:p>
        </p:txBody>
      </p:sp>
      <p:sp>
        <p:nvSpPr>
          <p:cNvPr id="69" name="TextBox 68">
            <a:extLst>
              <a:ext uri="{FF2B5EF4-FFF2-40B4-BE49-F238E27FC236}">
                <a16:creationId xmlns="" xmlns:a16="http://schemas.microsoft.com/office/drawing/2014/main" id="{FF4BF2EA-F4CF-4FEE-95E1-05903A2362D0}"/>
              </a:ext>
            </a:extLst>
          </p:cNvPr>
          <p:cNvSpPr txBox="1"/>
          <p:nvPr/>
        </p:nvSpPr>
        <p:spPr bwMode="auto">
          <a:xfrm>
            <a:off x="1920876"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119</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110</a:t>
            </a:r>
          </a:p>
        </p:txBody>
      </p:sp>
      <p:sp>
        <p:nvSpPr>
          <p:cNvPr id="70" name="TextBox 69">
            <a:extLst>
              <a:ext uri="{FF2B5EF4-FFF2-40B4-BE49-F238E27FC236}">
                <a16:creationId xmlns="" xmlns:a16="http://schemas.microsoft.com/office/drawing/2014/main" id="{691BD328-7BA7-41C1-AD7D-F1B6E1934065}"/>
              </a:ext>
            </a:extLst>
          </p:cNvPr>
          <p:cNvSpPr txBox="1"/>
          <p:nvPr/>
        </p:nvSpPr>
        <p:spPr bwMode="auto">
          <a:xfrm>
            <a:off x="2350100"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55</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33</a:t>
            </a:r>
          </a:p>
        </p:txBody>
      </p:sp>
      <p:sp>
        <p:nvSpPr>
          <p:cNvPr id="71" name="TextBox 70">
            <a:extLst>
              <a:ext uri="{FF2B5EF4-FFF2-40B4-BE49-F238E27FC236}">
                <a16:creationId xmlns="" xmlns:a16="http://schemas.microsoft.com/office/drawing/2014/main" id="{ADA3079B-9810-4D1F-87F5-B0A33E3C9247}"/>
              </a:ext>
            </a:extLst>
          </p:cNvPr>
          <p:cNvSpPr txBox="1"/>
          <p:nvPr/>
        </p:nvSpPr>
        <p:spPr bwMode="auto">
          <a:xfrm>
            <a:off x="2779324"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45</a:t>
            </a: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12</a:t>
            </a:r>
          </a:p>
        </p:txBody>
      </p:sp>
      <p:sp>
        <p:nvSpPr>
          <p:cNvPr id="72" name="TextBox 71">
            <a:extLst>
              <a:ext uri="{FF2B5EF4-FFF2-40B4-BE49-F238E27FC236}">
                <a16:creationId xmlns="" xmlns:a16="http://schemas.microsoft.com/office/drawing/2014/main" id="{774563E2-1BB9-4DE1-BFC4-B8BA775726C4}"/>
              </a:ext>
            </a:extLst>
          </p:cNvPr>
          <p:cNvSpPr txBox="1"/>
          <p:nvPr/>
        </p:nvSpPr>
        <p:spPr bwMode="auto">
          <a:xfrm>
            <a:off x="3208548"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40</a:t>
            </a: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9</a:t>
            </a:r>
          </a:p>
        </p:txBody>
      </p:sp>
      <p:sp>
        <p:nvSpPr>
          <p:cNvPr id="73" name="TextBox 72">
            <a:extLst>
              <a:ext uri="{FF2B5EF4-FFF2-40B4-BE49-F238E27FC236}">
                <a16:creationId xmlns="" xmlns:a16="http://schemas.microsoft.com/office/drawing/2014/main" id="{78EFB7A4-BFF7-474E-AB48-577199422087}"/>
              </a:ext>
            </a:extLst>
          </p:cNvPr>
          <p:cNvSpPr txBox="1"/>
          <p:nvPr/>
        </p:nvSpPr>
        <p:spPr bwMode="auto">
          <a:xfrm>
            <a:off x="3637772"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35</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7</a:t>
            </a:r>
          </a:p>
        </p:txBody>
      </p:sp>
      <p:sp>
        <p:nvSpPr>
          <p:cNvPr id="74" name="TextBox 73">
            <a:extLst>
              <a:ext uri="{FF2B5EF4-FFF2-40B4-BE49-F238E27FC236}">
                <a16:creationId xmlns="" xmlns:a16="http://schemas.microsoft.com/office/drawing/2014/main" id="{83768B13-6CE7-4081-B8DE-A2DA69A4DE31}"/>
              </a:ext>
            </a:extLst>
          </p:cNvPr>
          <p:cNvSpPr txBox="1"/>
          <p:nvPr/>
        </p:nvSpPr>
        <p:spPr bwMode="auto">
          <a:xfrm>
            <a:off x="4066996"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24</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7</a:t>
            </a:r>
          </a:p>
        </p:txBody>
      </p:sp>
      <p:sp>
        <p:nvSpPr>
          <p:cNvPr id="75" name="TextBox 74">
            <a:extLst>
              <a:ext uri="{FF2B5EF4-FFF2-40B4-BE49-F238E27FC236}">
                <a16:creationId xmlns="" xmlns:a16="http://schemas.microsoft.com/office/drawing/2014/main" id="{00B7968C-C8F2-457F-B9E7-E830CB90F172}"/>
              </a:ext>
            </a:extLst>
          </p:cNvPr>
          <p:cNvSpPr txBox="1"/>
          <p:nvPr/>
        </p:nvSpPr>
        <p:spPr bwMode="auto">
          <a:xfrm>
            <a:off x="4496220"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18</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6</a:t>
            </a:r>
          </a:p>
        </p:txBody>
      </p:sp>
      <p:sp>
        <p:nvSpPr>
          <p:cNvPr id="76" name="TextBox 75">
            <a:extLst>
              <a:ext uri="{FF2B5EF4-FFF2-40B4-BE49-F238E27FC236}">
                <a16:creationId xmlns="" xmlns:a16="http://schemas.microsoft.com/office/drawing/2014/main" id="{80794593-5FB7-4AD7-85FB-875B271D8B8E}"/>
              </a:ext>
            </a:extLst>
          </p:cNvPr>
          <p:cNvSpPr txBox="1"/>
          <p:nvPr/>
        </p:nvSpPr>
        <p:spPr bwMode="auto">
          <a:xfrm>
            <a:off x="4925444"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8</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a:t>
            </a:r>
          </a:p>
        </p:txBody>
      </p:sp>
      <p:sp>
        <p:nvSpPr>
          <p:cNvPr id="77" name="TextBox 76">
            <a:extLst>
              <a:ext uri="{FF2B5EF4-FFF2-40B4-BE49-F238E27FC236}">
                <a16:creationId xmlns="" xmlns:a16="http://schemas.microsoft.com/office/drawing/2014/main" id="{09049E76-B717-4690-A459-CC10B08FDBCD}"/>
              </a:ext>
            </a:extLst>
          </p:cNvPr>
          <p:cNvSpPr txBox="1"/>
          <p:nvPr/>
        </p:nvSpPr>
        <p:spPr bwMode="auto">
          <a:xfrm>
            <a:off x="5354668"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5</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78" name="TextBox 77">
            <a:extLst>
              <a:ext uri="{FF2B5EF4-FFF2-40B4-BE49-F238E27FC236}">
                <a16:creationId xmlns="" xmlns:a16="http://schemas.microsoft.com/office/drawing/2014/main" id="{EF2F5FA0-4099-46A5-A8E0-A9691B20C33F}"/>
              </a:ext>
            </a:extLst>
          </p:cNvPr>
          <p:cNvSpPr txBox="1"/>
          <p:nvPr/>
        </p:nvSpPr>
        <p:spPr bwMode="auto">
          <a:xfrm>
            <a:off x="5783887" y="5110442"/>
            <a:ext cx="51910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0</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79" name="TextBox 78">
            <a:extLst>
              <a:ext uri="{FF2B5EF4-FFF2-40B4-BE49-F238E27FC236}">
                <a16:creationId xmlns="" xmlns:a16="http://schemas.microsoft.com/office/drawing/2014/main" id="{1422CAAB-46A3-49B1-A11F-01B58F9529E4}"/>
              </a:ext>
            </a:extLst>
          </p:cNvPr>
          <p:cNvSpPr txBox="1"/>
          <p:nvPr/>
        </p:nvSpPr>
        <p:spPr bwMode="auto">
          <a:xfrm>
            <a:off x="2922495" y="3765121"/>
            <a:ext cx="7786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17.9%</a:t>
            </a:r>
          </a:p>
        </p:txBody>
      </p:sp>
      <p:sp>
        <p:nvSpPr>
          <p:cNvPr id="80" name="TextBox 79">
            <a:extLst>
              <a:ext uri="{FF2B5EF4-FFF2-40B4-BE49-F238E27FC236}">
                <a16:creationId xmlns="" xmlns:a16="http://schemas.microsoft.com/office/drawing/2014/main" id="{50810664-4FA1-4225-AE31-0198A4DDA7C2}"/>
              </a:ext>
            </a:extLst>
          </p:cNvPr>
          <p:cNvSpPr txBox="1"/>
          <p:nvPr/>
        </p:nvSpPr>
        <p:spPr bwMode="auto">
          <a:xfrm>
            <a:off x="4680513" y="3703866"/>
            <a:ext cx="7786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11.0%</a:t>
            </a:r>
          </a:p>
        </p:txBody>
      </p:sp>
      <p:sp>
        <p:nvSpPr>
          <p:cNvPr id="81" name="TextBox 80">
            <a:extLst>
              <a:ext uri="{FF2B5EF4-FFF2-40B4-BE49-F238E27FC236}">
                <a16:creationId xmlns="" xmlns:a16="http://schemas.microsoft.com/office/drawing/2014/main" id="{B690313A-7246-41EE-B61D-509B334FE41F}"/>
              </a:ext>
            </a:extLst>
          </p:cNvPr>
          <p:cNvSpPr txBox="1"/>
          <p:nvPr/>
        </p:nvSpPr>
        <p:spPr bwMode="auto">
          <a:xfrm>
            <a:off x="4883713" y="3913805"/>
            <a:ext cx="7786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2.9%</a:t>
            </a:r>
          </a:p>
        </p:txBody>
      </p:sp>
      <p:sp>
        <p:nvSpPr>
          <p:cNvPr id="82" name="TextBox 81">
            <a:extLst>
              <a:ext uri="{FF2B5EF4-FFF2-40B4-BE49-F238E27FC236}">
                <a16:creationId xmlns="" xmlns:a16="http://schemas.microsoft.com/office/drawing/2014/main" id="{13150D00-291F-4230-8033-00B87B0A9AEF}"/>
              </a:ext>
            </a:extLst>
          </p:cNvPr>
          <p:cNvSpPr txBox="1"/>
          <p:nvPr/>
        </p:nvSpPr>
        <p:spPr bwMode="auto">
          <a:xfrm>
            <a:off x="2918542" y="4079558"/>
            <a:ext cx="77866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5.3%</a:t>
            </a:r>
          </a:p>
        </p:txBody>
      </p:sp>
      <p:cxnSp>
        <p:nvCxnSpPr>
          <p:cNvPr id="105" name="Straight Connector 104">
            <a:extLst>
              <a:ext uri="{FF2B5EF4-FFF2-40B4-BE49-F238E27FC236}">
                <a16:creationId xmlns="" xmlns:a16="http://schemas.microsoft.com/office/drawing/2014/main" id="{B6A44A7E-D574-40C5-AA1A-F6664E04DF6C}"/>
              </a:ext>
            </a:extLst>
          </p:cNvPr>
          <p:cNvCxnSpPr>
            <a:cxnSpLocks/>
          </p:cNvCxnSpPr>
          <p:nvPr/>
        </p:nvCxnSpPr>
        <p:spPr bwMode="auto">
          <a:xfrm>
            <a:off x="4974845" y="437435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6037856D-723F-456E-BFAB-C2E9F1EDC180}"/>
              </a:ext>
            </a:extLst>
          </p:cNvPr>
          <p:cNvCxnSpPr>
            <a:cxnSpLocks/>
          </p:cNvCxnSpPr>
          <p:nvPr/>
        </p:nvCxnSpPr>
        <p:spPr bwMode="auto">
          <a:xfrm>
            <a:off x="5153664" y="436959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500F7267-E67A-458B-A507-C8363F3996A4}"/>
              </a:ext>
            </a:extLst>
          </p:cNvPr>
          <p:cNvCxnSpPr>
            <a:cxnSpLocks/>
          </p:cNvCxnSpPr>
          <p:nvPr/>
        </p:nvCxnSpPr>
        <p:spPr bwMode="auto">
          <a:xfrm>
            <a:off x="5199641" y="436959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AAF0CBB8-DF7E-4732-9BF9-ED22139B0146}"/>
              </a:ext>
            </a:extLst>
          </p:cNvPr>
          <p:cNvCxnSpPr>
            <a:cxnSpLocks/>
          </p:cNvCxnSpPr>
          <p:nvPr/>
        </p:nvCxnSpPr>
        <p:spPr bwMode="auto">
          <a:xfrm>
            <a:off x="5354668" y="436721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710D0186-A6B4-4205-8C45-780A86FB217A}"/>
              </a:ext>
            </a:extLst>
          </p:cNvPr>
          <p:cNvCxnSpPr>
            <a:cxnSpLocks/>
          </p:cNvCxnSpPr>
          <p:nvPr/>
        </p:nvCxnSpPr>
        <p:spPr bwMode="auto">
          <a:xfrm>
            <a:off x="3244880" y="433496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03037934-37E6-48EE-9265-1B2729B82135}"/>
              </a:ext>
            </a:extLst>
          </p:cNvPr>
          <p:cNvCxnSpPr>
            <a:cxnSpLocks/>
          </p:cNvCxnSpPr>
          <p:nvPr/>
        </p:nvCxnSpPr>
        <p:spPr bwMode="auto">
          <a:xfrm>
            <a:off x="2144742" y="332621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75B60D93-E085-4747-9DDE-4ABDE8F31473}"/>
              </a:ext>
            </a:extLst>
          </p:cNvPr>
          <p:cNvCxnSpPr>
            <a:cxnSpLocks/>
          </p:cNvCxnSpPr>
          <p:nvPr/>
        </p:nvCxnSpPr>
        <p:spPr bwMode="auto">
          <a:xfrm>
            <a:off x="1778447" y="269462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273EC37E-DFA5-4EE3-8915-438C0A185C99}"/>
              </a:ext>
            </a:extLst>
          </p:cNvPr>
          <p:cNvCxnSpPr>
            <a:cxnSpLocks/>
          </p:cNvCxnSpPr>
          <p:nvPr/>
        </p:nvCxnSpPr>
        <p:spPr bwMode="auto">
          <a:xfrm>
            <a:off x="1561336" y="242542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04E22356-EE15-4A3F-A864-44BB0622806B}"/>
              </a:ext>
            </a:extLst>
          </p:cNvPr>
          <p:cNvCxnSpPr>
            <a:cxnSpLocks/>
          </p:cNvCxnSpPr>
          <p:nvPr/>
        </p:nvCxnSpPr>
        <p:spPr bwMode="auto">
          <a:xfrm>
            <a:off x="1354167" y="2164898"/>
            <a:ext cx="0" cy="109538"/>
          </a:xfrm>
          <a:prstGeom prst="line">
            <a:avLst/>
          </a:prstGeom>
          <a:noFill/>
          <a:ln w="19050" cap="flat" cmpd="sng" algn="ctr">
            <a:solidFill>
              <a:schemeClr val="accent3"/>
            </a:solidFill>
            <a:prstDash val="solid"/>
            <a:round/>
            <a:headEnd type="none" w="med" len="med"/>
            <a:tailEnd type="none" w="med" len="med"/>
          </a:ln>
          <a:effectLst/>
        </p:spPr>
      </p:cxnSp>
      <p:sp>
        <p:nvSpPr>
          <p:cNvPr id="84" name="Freeform: Shape 83">
            <a:extLst>
              <a:ext uri="{FF2B5EF4-FFF2-40B4-BE49-F238E27FC236}">
                <a16:creationId xmlns="" xmlns:a16="http://schemas.microsoft.com/office/drawing/2014/main" id="{446F80EF-E2E3-4575-92A8-E951D2E44C9B}"/>
              </a:ext>
            </a:extLst>
          </p:cNvPr>
          <p:cNvSpPr/>
          <p:nvPr/>
        </p:nvSpPr>
        <p:spPr bwMode="auto">
          <a:xfrm>
            <a:off x="1368425" y="2232025"/>
            <a:ext cx="4321175" cy="2047875"/>
          </a:xfrm>
          <a:custGeom>
            <a:avLst/>
            <a:gdLst>
              <a:gd name="connsiteX0" fmla="*/ 4321175 w 4321175"/>
              <a:gd name="connsiteY0" fmla="*/ 2047875 h 2047875"/>
              <a:gd name="connsiteX1" fmla="*/ 3565525 w 4321175"/>
              <a:gd name="connsiteY1" fmla="*/ 2047875 h 2047875"/>
              <a:gd name="connsiteX2" fmla="*/ 3533775 w 4321175"/>
              <a:gd name="connsiteY2" fmla="*/ 2016125 h 2047875"/>
              <a:gd name="connsiteX3" fmla="*/ 2978150 w 4321175"/>
              <a:gd name="connsiteY3" fmla="*/ 2016125 h 2047875"/>
              <a:gd name="connsiteX4" fmla="*/ 2978150 w 4321175"/>
              <a:gd name="connsiteY4" fmla="*/ 1997075 h 2047875"/>
              <a:gd name="connsiteX5" fmla="*/ 2825750 w 4321175"/>
              <a:gd name="connsiteY5" fmla="*/ 1997075 h 2047875"/>
              <a:gd name="connsiteX6" fmla="*/ 2819400 w 4321175"/>
              <a:gd name="connsiteY6" fmla="*/ 1997075 h 2047875"/>
              <a:gd name="connsiteX7" fmla="*/ 2727325 w 4321175"/>
              <a:gd name="connsiteY7" fmla="*/ 1997075 h 2047875"/>
              <a:gd name="connsiteX8" fmla="*/ 2727325 w 4321175"/>
              <a:gd name="connsiteY8" fmla="*/ 1965325 h 2047875"/>
              <a:gd name="connsiteX9" fmla="*/ 2593975 w 4321175"/>
              <a:gd name="connsiteY9" fmla="*/ 1965325 h 2047875"/>
              <a:gd name="connsiteX10" fmla="*/ 2593975 w 4321175"/>
              <a:gd name="connsiteY10" fmla="*/ 1946275 h 2047875"/>
              <a:gd name="connsiteX11" fmla="*/ 2289175 w 4321175"/>
              <a:gd name="connsiteY11" fmla="*/ 1946275 h 2047875"/>
              <a:gd name="connsiteX12" fmla="*/ 2289175 w 4321175"/>
              <a:gd name="connsiteY12" fmla="*/ 1930400 h 2047875"/>
              <a:gd name="connsiteX13" fmla="*/ 2209800 w 4321175"/>
              <a:gd name="connsiteY13" fmla="*/ 1930400 h 2047875"/>
              <a:gd name="connsiteX14" fmla="*/ 2209800 w 4321175"/>
              <a:gd name="connsiteY14" fmla="*/ 1908175 h 2047875"/>
              <a:gd name="connsiteX15" fmla="*/ 1946275 w 4321175"/>
              <a:gd name="connsiteY15" fmla="*/ 1908175 h 2047875"/>
              <a:gd name="connsiteX16" fmla="*/ 1946275 w 4321175"/>
              <a:gd name="connsiteY16" fmla="*/ 1892300 h 2047875"/>
              <a:gd name="connsiteX17" fmla="*/ 1800225 w 4321175"/>
              <a:gd name="connsiteY17" fmla="*/ 1892300 h 2047875"/>
              <a:gd name="connsiteX18" fmla="*/ 1800225 w 4321175"/>
              <a:gd name="connsiteY18" fmla="*/ 1870075 h 2047875"/>
              <a:gd name="connsiteX19" fmla="*/ 1622425 w 4321175"/>
              <a:gd name="connsiteY19" fmla="*/ 1870075 h 2047875"/>
              <a:gd name="connsiteX20" fmla="*/ 1638300 w 4321175"/>
              <a:gd name="connsiteY20" fmla="*/ 1854200 h 2047875"/>
              <a:gd name="connsiteX21" fmla="*/ 1476375 w 4321175"/>
              <a:gd name="connsiteY21" fmla="*/ 1854200 h 2047875"/>
              <a:gd name="connsiteX22" fmla="*/ 1476375 w 4321175"/>
              <a:gd name="connsiteY22" fmla="*/ 1825625 h 2047875"/>
              <a:gd name="connsiteX23" fmla="*/ 1384300 w 4321175"/>
              <a:gd name="connsiteY23" fmla="*/ 1825625 h 2047875"/>
              <a:gd name="connsiteX24" fmla="*/ 1384300 w 4321175"/>
              <a:gd name="connsiteY24" fmla="*/ 1803400 h 2047875"/>
              <a:gd name="connsiteX25" fmla="*/ 1301750 w 4321175"/>
              <a:gd name="connsiteY25" fmla="*/ 1803400 h 2047875"/>
              <a:gd name="connsiteX26" fmla="*/ 1301750 w 4321175"/>
              <a:gd name="connsiteY26" fmla="*/ 1758950 h 2047875"/>
              <a:gd name="connsiteX27" fmla="*/ 1203325 w 4321175"/>
              <a:gd name="connsiteY27" fmla="*/ 1758950 h 2047875"/>
              <a:gd name="connsiteX28" fmla="*/ 1203325 w 4321175"/>
              <a:gd name="connsiteY28" fmla="*/ 1717675 h 2047875"/>
              <a:gd name="connsiteX29" fmla="*/ 1171575 w 4321175"/>
              <a:gd name="connsiteY29" fmla="*/ 1717675 h 2047875"/>
              <a:gd name="connsiteX30" fmla="*/ 1171575 w 4321175"/>
              <a:gd name="connsiteY30" fmla="*/ 1657350 h 2047875"/>
              <a:gd name="connsiteX31" fmla="*/ 1143000 w 4321175"/>
              <a:gd name="connsiteY31" fmla="*/ 1657350 h 2047875"/>
              <a:gd name="connsiteX32" fmla="*/ 1143000 w 4321175"/>
              <a:gd name="connsiteY32" fmla="*/ 1628775 h 2047875"/>
              <a:gd name="connsiteX33" fmla="*/ 1095375 w 4321175"/>
              <a:gd name="connsiteY33" fmla="*/ 1628775 h 2047875"/>
              <a:gd name="connsiteX34" fmla="*/ 1095375 w 4321175"/>
              <a:gd name="connsiteY34" fmla="*/ 1600200 h 2047875"/>
              <a:gd name="connsiteX35" fmla="*/ 987425 w 4321175"/>
              <a:gd name="connsiteY35" fmla="*/ 1600200 h 2047875"/>
              <a:gd name="connsiteX36" fmla="*/ 987425 w 4321175"/>
              <a:gd name="connsiteY36" fmla="*/ 1574800 h 2047875"/>
              <a:gd name="connsiteX37" fmla="*/ 920750 w 4321175"/>
              <a:gd name="connsiteY37" fmla="*/ 1574800 h 2047875"/>
              <a:gd name="connsiteX38" fmla="*/ 920750 w 4321175"/>
              <a:gd name="connsiteY38" fmla="*/ 1463675 h 2047875"/>
              <a:gd name="connsiteX39" fmla="*/ 892175 w 4321175"/>
              <a:gd name="connsiteY39" fmla="*/ 1463675 h 2047875"/>
              <a:gd name="connsiteX40" fmla="*/ 892175 w 4321175"/>
              <a:gd name="connsiteY40" fmla="*/ 1292225 h 2047875"/>
              <a:gd name="connsiteX41" fmla="*/ 860425 w 4321175"/>
              <a:gd name="connsiteY41" fmla="*/ 1292225 h 2047875"/>
              <a:gd name="connsiteX42" fmla="*/ 860425 w 4321175"/>
              <a:gd name="connsiteY42" fmla="*/ 1247775 h 2047875"/>
              <a:gd name="connsiteX43" fmla="*/ 768350 w 4321175"/>
              <a:gd name="connsiteY43" fmla="*/ 1247775 h 2047875"/>
              <a:gd name="connsiteX44" fmla="*/ 768350 w 4321175"/>
              <a:gd name="connsiteY44" fmla="*/ 1193800 h 2047875"/>
              <a:gd name="connsiteX45" fmla="*/ 720725 w 4321175"/>
              <a:gd name="connsiteY45" fmla="*/ 1193800 h 2047875"/>
              <a:gd name="connsiteX46" fmla="*/ 720725 w 4321175"/>
              <a:gd name="connsiteY46" fmla="*/ 1127125 h 2047875"/>
              <a:gd name="connsiteX47" fmla="*/ 673100 w 4321175"/>
              <a:gd name="connsiteY47" fmla="*/ 1127125 h 2047875"/>
              <a:gd name="connsiteX48" fmla="*/ 673100 w 4321175"/>
              <a:gd name="connsiteY48" fmla="*/ 1022350 h 2047875"/>
              <a:gd name="connsiteX49" fmla="*/ 635000 w 4321175"/>
              <a:gd name="connsiteY49" fmla="*/ 1022350 h 2047875"/>
              <a:gd name="connsiteX50" fmla="*/ 635000 w 4321175"/>
              <a:gd name="connsiteY50" fmla="*/ 711200 h 2047875"/>
              <a:gd name="connsiteX51" fmla="*/ 612775 w 4321175"/>
              <a:gd name="connsiteY51" fmla="*/ 711200 h 2047875"/>
              <a:gd name="connsiteX52" fmla="*/ 612775 w 4321175"/>
              <a:gd name="connsiteY52" fmla="*/ 606425 h 2047875"/>
              <a:gd name="connsiteX53" fmla="*/ 587375 w 4321175"/>
              <a:gd name="connsiteY53" fmla="*/ 606425 h 2047875"/>
              <a:gd name="connsiteX54" fmla="*/ 587375 w 4321175"/>
              <a:gd name="connsiteY54" fmla="*/ 546100 h 2047875"/>
              <a:gd name="connsiteX55" fmla="*/ 533400 w 4321175"/>
              <a:gd name="connsiteY55" fmla="*/ 546100 h 2047875"/>
              <a:gd name="connsiteX56" fmla="*/ 533400 w 4321175"/>
              <a:gd name="connsiteY56" fmla="*/ 469900 h 2047875"/>
              <a:gd name="connsiteX57" fmla="*/ 482600 w 4321175"/>
              <a:gd name="connsiteY57" fmla="*/ 469900 h 2047875"/>
              <a:gd name="connsiteX58" fmla="*/ 482600 w 4321175"/>
              <a:gd name="connsiteY58" fmla="*/ 419100 h 2047875"/>
              <a:gd name="connsiteX59" fmla="*/ 447675 w 4321175"/>
              <a:gd name="connsiteY59" fmla="*/ 419100 h 2047875"/>
              <a:gd name="connsiteX60" fmla="*/ 447675 w 4321175"/>
              <a:gd name="connsiteY60" fmla="*/ 400050 h 2047875"/>
              <a:gd name="connsiteX61" fmla="*/ 406400 w 4321175"/>
              <a:gd name="connsiteY61" fmla="*/ 400050 h 2047875"/>
              <a:gd name="connsiteX62" fmla="*/ 406400 w 4321175"/>
              <a:gd name="connsiteY62" fmla="*/ 352425 h 2047875"/>
              <a:gd name="connsiteX63" fmla="*/ 355600 w 4321175"/>
              <a:gd name="connsiteY63" fmla="*/ 352425 h 2047875"/>
              <a:gd name="connsiteX64" fmla="*/ 355600 w 4321175"/>
              <a:gd name="connsiteY64" fmla="*/ 269875 h 2047875"/>
              <a:gd name="connsiteX65" fmla="*/ 298450 w 4321175"/>
              <a:gd name="connsiteY65" fmla="*/ 269875 h 2047875"/>
              <a:gd name="connsiteX66" fmla="*/ 298450 w 4321175"/>
              <a:gd name="connsiteY66" fmla="*/ 234950 h 2047875"/>
              <a:gd name="connsiteX67" fmla="*/ 177800 w 4321175"/>
              <a:gd name="connsiteY67" fmla="*/ 234950 h 2047875"/>
              <a:gd name="connsiteX68" fmla="*/ 177800 w 4321175"/>
              <a:gd name="connsiteY68" fmla="*/ 120650 h 2047875"/>
              <a:gd name="connsiteX69" fmla="*/ 107950 w 4321175"/>
              <a:gd name="connsiteY69" fmla="*/ 120650 h 2047875"/>
              <a:gd name="connsiteX70" fmla="*/ 107950 w 4321175"/>
              <a:gd name="connsiteY70" fmla="*/ 85725 h 2047875"/>
              <a:gd name="connsiteX71" fmla="*/ 63500 w 4321175"/>
              <a:gd name="connsiteY71" fmla="*/ 85725 h 2047875"/>
              <a:gd name="connsiteX72" fmla="*/ 63500 w 4321175"/>
              <a:gd name="connsiteY72" fmla="*/ 50800 h 2047875"/>
              <a:gd name="connsiteX73" fmla="*/ 0 w 4321175"/>
              <a:gd name="connsiteY73" fmla="*/ 50800 h 2047875"/>
              <a:gd name="connsiteX74" fmla="*/ 0 w 4321175"/>
              <a:gd name="connsiteY74" fmla="*/ 0 h 2047875"/>
              <a:gd name="connsiteX0" fmla="*/ 4321175 w 4321175"/>
              <a:gd name="connsiteY0" fmla="*/ 2047875 h 2047875"/>
              <a:gd name="connsiteX1" fmla="*/ 3565525 w 4321175"/>
              <a:gd name="connsiteY1" fmla="*/ 2047875 h 2047875"/>
              <a:gd name="connsiteX2" fmla="*/ 3533775 w 4321175"/>
              <a:gd name="connsiteY2" fmla="*/ 2016125 h 2047875"/>
              <a:gd name="connsiteX3" fmla="*/ 2978150 w 4321175"/>
              <a:gd name="connsiteY3" fmla="*/ 2016125 h 2047875"/>
              <a:gd name="connsiteX4" fmla="*/ 2978150 w 4321175"/>
              <a:gd name="connsiteY4" fmla="*/ 1997075 h 2047875"/>
              <a:gd name="connsiteX5" fmla="*/ 2825750 w 4321175"/>
              <a:gd name="connsiteY5" fmla="*/ 1997075 h 2047875"/>
              <a:gd name="connsiteX6" fmla="*/ 2819400 w 4321175"/>
              <a:gd name="connsiteY6" fmla="*/ 1997075 h 2047875"/>
              <a:gd name="connsiteX7" fmla="*/ 2727325 w 4321175"/>
              <a:gd name="connsiteY7" fmla="*/ 1997075 h 2047875"/>
              <a:gd name="connsiteX8" fmla="*/ 2727325 w 4321175"/>
              <a:gd name="connsiteY8" fmla="*/ 1965325 h 2047875"/>
              <a:gd name="connsiteX9" fmla="*/ 2593975 w 4321175"/>
              <a:gd name="connsiteY9" fmla="*/ 1965325 h 2047875"/>
              <a:gd name="connsiteX10" fmla="*/ 2593975 w 4321175"/>
              <a:gd name="connsiteY10" fmla="*/ 1946275 h 2047875"/>
              <a:gd name="connsiteX11" fmla="*/ 2289175 w 4321175"/>
              <a:gd name="connsiteY11" fmla="*/ 1946275 h 2047875"/>
              <a:gd name="connsiteX12" fmla="*/ 2289175 w 4321175"/>
              <a:gd name="connsiteY12" fmla="*/ 1930400 h 2047875"/>
              <a:gd name="connsiteX13" fmla="*/ 2209800 w 4321175"/>
              <a:gd name="connsiteY13" fmla="*/ 1930400 h 2047875"/>
              <a:gd name="connsiteX14" fmla="*/ 2209800 w 4321175"/>
              <a:gd name="connsiteY14" fmla="*/ 1908175 h 2047875"/>
              <a:gd name="connsiteX15" fmla="*/ 1946275 w 4321175"/>
              <a:gd name="connsiteY15" fmla="*/ 1908175 h 2047875"/>
              <a:gd name="connsiteX16" fmla="*/ 1946275 w 4321175"/>
              <a:gd name="connsiteY16" fmla="*/ 1892300 h 2047875"/>
              <a:gd name="connsiteX17" fmla="*/ 1800225 w 4321175"/>
              <a:gd name="connsiteY17" fmla="*/ 1892300 h 2047875"/>
              <a:gd name="connsiteX18" fmla="*/ 1800225 w 4321175"/>
              <a:gd name="connsiteY18" fmla="*/ 1870075 h 2047875"/>
              <a:gd name="connsiteX19" fmla="*/ 1647825 w 4321175"/>
              <a:gd name="connsiteY19" fmla="*/ 1873250 h 2047875"/>
              <a:gd name="connsiteX20" fmla="*/ 1638300 w 4321175"/>
              <a:gd name="connsiteY20" fmla="*/ 1854200 h 2047875"/>
              <a:gd name="connsiteX21" fmla="*/ 1476375 w 4321175"/>
              <a:gd name="connsiteY21" fmla="*/ 1854200 h 2047875"/>
              <a:gd name="connsiteX22" fmla="*/ 1476375 w 4321175"/>
              <a:gd name="connsiteY22" fmla="*/ 1825625 h 2047875"/>
              <a:gd name="connsiteX23" fmla="*/ 1384300 w 4321175"/>
              <a:gd name="connsiteY23" fmla="*/ 1825625 h 2047875"/>
              <a:gd name="connsiteX24" fmla="*/ 1384300 w 4321175"/>
              <a:gd name="connsiteY24" fmla="*/ 1803400 h 2047875"/>
              <a:gd name="connsiteX25" fmla="*/ 1301750 w 4321175"/>
              <a:gd name="connsiteY25" fmla="*/ 1803400 h 2047875"/>
              <a:gd name="connsiteX26" fmla="*/ 1301750 w 4321175"/>
              <a:gd name="connsiteY26" fmla="*/ 1758950 h 2047875"/>
              <a:gd name="connsiteX27" fmla="*/ 1203325 w 4321175"/>
              <a:gd name="connsiteY27" fmla="*/ 1758950 h 2047875"/>
              <a:gd name="connsiteX28" fmla="*/ 1203325 w 4321175"/>
              <a:gd name="connsiteY28" fmla="*/ 1717675 h 2047875"/>
              <a:gd name="connsiteX29" fmla="*/ 1171575 w 4321175"/>
              <a:gd name="connsiteY29" fmla="*/ 1717675 h 2047875"/>
              <a:gd name="connsiteX30" fmla="*/ 1171575 w 4321175"/>
              <a:gd name="connsiteY30" fmla="*/ 1657350 h 2047875"/>
              <a:gd name="connsiteX31" fmla="*/ 1143000 w 4321175"/>
              <a:gd name="connsiteY31" fmla="*/ 1657350 h 2047875"/>
              <a:gd name="connsiteX32" fmla="*/ 1143000 w 4321175"/>
              <a:gd name="connsiteY32" fmla="*/ 1628775 h 2047875"/>
              <a:gd name="connsiteX33" fmla="*/ 1095375 w 4321175"/>
              <a:gd name="connsiteY33" fmla="*/ 1628775 h 2047875"/>
              <a:gd name="connsiteX34" fmla="*/ 1095375 w 4321175"/>
              <a:gd name="connsiteY34" fmla="*/ 1600200 h 2047875"/>
              <a:gd name="connsiteX35" fmla="*/ 987425 w 4321175"/>
              <a:gd name="connsiteY35" fmla="*/ 1600200 h 2047875"/>
              <a:gd name="connsiteX36" fmla="*/ 987425 w 4321175"/>
              <a:gd name="connsiteY36" fmla="*/ 1574800 h 2047875"/>
              <a:gd name="connsiteX37" fmla="*/ 920750 w 4321175"/>
              <a:gd name="connsiteY37" fmla="*/ 1574800 h 2047875"/>
              <a:gd name="connsiteX38" fmla="*/ 920750 w 4321175"/>
              <a:gd name="connsiteY38" fmla="*/ 1463675 h 2047875"/>
              <a:gd name="connsiteX39" fmla="*/ 892175 w 4321175"/>
              <a:gd name="connsiteY39" fmla="*/ 1463675 h 2047875"/>
              <a:gd name="connsiteX40" fmla="*/ 892175 w 4321175"/>
              <a:gd name="connsiteY40" fmla="*/ 1292225 h 2047875"/>
              <a:gd name="connsiteX41" fmla="*/ 860425 w 4321175"/>
              <a:gd name="connsiteY41" fmla="*/ 1292225 h 2047875"/>
              <a:gd name="connsiteX42" fmla="*/ 860425 w 4321175"/>
              <a:gd name="connsiteY42" fmla="*/ 1247775 h 2047875"/>
              <a:gd name="connsiteX43" fmla="*/ 768350 w 4321175"/>
              <a:gd name="connsiteY43" fmla="*/ 1247775 h 2047875"/>
              <a:gd name="connsiteX44" fmla="*/ 768350 w 4321175"/>
              <a:gd name="connsiteY44" fmla="*/ 1193800 h 2047875"/>
              <a:gd name="connsiteX45" fmla="*/ 720725 w 4321175"/>
              <a:gd name="connsiteY45" fmla="*/ 1193800 h 2047875"/>
              <a:gd name="connsiteX46" fmla="*/ 720725 w 4321175"/>
              <a:gd name="connsiteY46" fmla="*/ 1127125 h 2047875"/>
              <a:gd name="connsiteX47" fmla="*/ 673100 w 4321175"/>
              <a:gd name="connsiteY47" fmla="*/ 1127125 h 2047875"/>
              <a:gd name="connsiteX48" fmla="*/ 673100 w 4321175"/>
              <a:gd name="connsiteY48" fmla="*/ 1022350 h 2047875"/>
              <a:gd name="connsiteX49" fmla="*/ 635000 w 4321175"/>
              <a:gd name="connsiteY49" fmla="*/ 1022350 h 2047875"/>
              <a:gd name="connsiteX50" fmla="*/ 635000 w 4321175"/>
              <a:gd name="connsiteY50" fmla="*/ 711200 h 2047875"/>
              <a:gd name="connsiteX51" fmla="*/ 612775 w 4321175"/>
              <a:gd name="connsiteY51" fmla="*/ 711200 h 2047875"/>
              <a:gd name="connsiteX52" fmla="*/ 612775 w 4321175"/>
              <a:gd name="connsiteY52" fmla="*/ 606425 h 2047875"/>
              <a:gd name="connsiteX53" fmla="*/ 587375 w 4321175"/>
              <a:gd name="connsiteY53" fmla="*/ 606425 h 2047875"/>
              <a:gd name="connsiteX54" fmla="*/ 587375 w 4321175"/>
              <a:gd name="connsiteY54" fmla="*/ 546100 h 2047875"/>
              <a:gd name="connsiteX55" fmla="*/ 533400 w 4321175"/>
              <a:gd name="connsiteY55" fmla="*/ 546100 h 2047875"/>
              <a:gd name="connsiteX56" fmla="*/ 533400 w 4321175"/>
              <a:gd name="connsiteY56" fmla="*/ 469900 h 2047875"/>
              <a:gd name="connsiteX57" fmla="*/ 482600 w 4321175"/>
              <a:gd name="connsiteY57" fmla="*/ 469900 h 2047875"/>
              <a:gd name="connsiteX58" fmla="*/ 482600 w 4321175"/>
              <a:gd name="connsiteY58" fmla="*/ 419100 h 2047875"/>
              <a:gd name="connsiteX59" fmla="*/ 447675 w 4321175"/>
              <a:gd name="connsiteY59" fmla="*/ 419100 h 2047875"/>
              <a:gd name="connsiteX60" fmla="*/ 447675 w 4321175"/>
              <a:gd name="connsiteY60" fmla="*/ 400050 h 2047875"/>
              <a:gd name="connsiteX61" fmla="*/ 406400 w 4321175"/>
              <a:gd name="connsiteY61" fmla="*/ 400050 h 2047875"/>
              <a:gd name="connsiteX62" fmla="*/ 406400 w 4321175"/>
              <a:gd name="connsiteY62" fmla="*/ 352425 h 2047875"/>
              <a:gd name="connsiteX63" fmla="*/ 355600 w 4321175"/>
              <a:gd name="connsiteY63" fmla="*/ 352425 h 2047875"/>
              <a:gd name="connsiteX64" fmla="*/ 355600 w 4321175"/>
              <a:gd name="connsiteY64" fmla="*/ 269875 h 2047875"/>
              <a:gd name="connsiteX65" fmla="*/ 298450 w 4321175"/>
              <a:gd name="connsiteY65" fmla="*/ 269875 h 2047875"/>
              <a:gd name="connsiteX66" fmla="*/ 298450 w 4321175"/>
              <a:gd name="connsiteY66" fmla="*/ 234950 h 2047875"/>
              <a:gd name="connsiteX67" fmla="*/ 177800 w 4321175"/>
              <a:gd name="connsiteY67" fmla="*/ 234950 h 2047875"/>
              <a:gd name="connsiteX68" fmla="*/ 177800 w 4321175"/>
              <a:gd name="connsiteY68" fmla="*/ 120650 h 2047875"/>
              <a:gd name="connsiteX69" fmla="*/ 107950 w 4321175"/>
              <a:gd name="connsiteY69" fmla="*/ 120650 h 2047875"/>
              <a:gd name="connsiteX70" fmla="*/ 107950 w 4321175"/>
              <a:gd name="connsiteY70" fmla="*/ 85725 h 2047875"/>
              <a:gd name="connsiteX71" fmla="*/ 63500 w 4321175"/>
              <a:gd name="connsiteY71" fmla="*/ 85725 h 2047875"/>
              <a:gd name="connsiteX72" fmla="*/ 63500 w 4321175"/>
              <a:gd name="connsiteY72" fmla="*/ 50800 h 2047875"/>
              <a:gd name="connsiteX73" fmla="*/ 0 w 4321175"/>
              <a:gd name="connsiteY73" fmla="*/ 50800 h 2047875"/>
              <a:gd name="connsiteX74" fmla="*/ 0 w 4321175"/>
              <a:gd name="connsiteY74"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321175" h="2047875">
                <a:moveTo>
                  <a:pt x="4321175" y="2047875"/>
                </a:moveTo>
                <a:lnTo>
                  <a:pt x="3565525" y="2047875"/>
                </a:lnTo>
                <a:lnTo>
                  <a:pt x="3533775" y="2016125"/>
                </a:lnTo>
                <a:lnTo>
                  <a:pt x="2978150" y="2016125"/>
                </a:lnTo>
                <a:lnTo>
                  <a:pt x="2978150" y="1997075"/>
                </a:lnTo>
                <a:lnTo>
                  <a:pt x="2825750" y="1997075"/>
                </a:lnTo>
                <a:lnTo>
                  <a:pt x="2819400" y="1997075"/>
                </a:lnTo>
                <a:lnTo>
                  <a:pt x="2727325" y="1997075"/>
                </a:lnTo>
                <a:lnTo>
                  <a:pt x="2727325" y="1965325"/>
                </a:lnTo>
                <a:lnTo>
                  <a:pt x="2593975" y="1965325"/>
                </a:lnTo>
                <a:lnTo>
                  <a:pt x="2593975" y="1946275"/>
                </a:lnTo>
                <a:lnTo>
                  <a:pt x="2289175" y="1946275"/>
                </a:lnTo>
                <a:lnTo>
                  <a:pt x="2289175" y="1930400"/>
                </a:lnTo>
                <a:lnTo>
                  <a:pt x="2209800" y="1930400"/>
                </a:lnTo>
                <a:lnTo>
                  <a:pt x="2209800" y="1908175"/>
                </a:lnTo>
                <a:lnTo>
                  <a:pt x="1946275" y="1908175"/>
                </a:lnTo>
                <a:lnTo>
                  <a:pt x="1946275" y="1892300"/>
                </a:lnTo>
                <a:lnTo>
                  <a:pt x="1800225" y="1892300"/>
                </a:lnTo>
                <a:lnTo>
                  <a:pt x="1800225" y="1870075"/>
                </a:lnTo>
                <a:lnTo>
                  <a:pt x="1647825" y="1873250"/>
                </a:lnTo>
                <a:lnTo>
                  <a:pt x="1638300" y="1854200"/>
                </a:lnTo>
                <a:lnTo>
                  <a:pt x="1476375" y="1854200"/>
                </a:lnTo>
                <a:lnTo>
                  <a:pt x="1476375" y="1825625"/>
                </a:lnTo>
                <a:lnTo>
                  <a:pt x="1384300" y="1825625"/>
                </a:lnTo>
                <a:lnTo>
                  <a:pt x="1384300" y="1803400"/>
                </a:lnTo>
                <a:lnTo>
                  <a:pt x="1301750" y="1803400"/>
                </a:lnTo>
                <a:lnTo>
                  <a:pt x="1301750" y="1758950"/>
                </a:lnTo>
                <a:lnTo>
                  <a:pt x="1203325" y="1758950"/>
                </a:lnTo>
                <a:lnTo>
                  <a:pt x="1203325" y="1717675"/>
                </a:lnTo>
                <a:lnTo>
                  <a:pt x="1171575" y="1717675"/>
                </a:lnTo>
                <a:lnTo>
                  <a:pt x="1171575" y="1657350"/>
                </a:lnTo>
                <a:lnTo>
                  <a:pt x="1143000" y="1657350"/>
                </a:lnTo>
                <a:lnTo>
                  <a:pt x="1143000" y="1628775"/>
                </a:lnTo>
                <a:lnTo>
                  <a:pt x="1095375" y="1628775"/>
                </a:lnTo>
                <a:lnTo>
                  <a:pt x="1095375" y="1600200"/>
                </a:lnTo>
                <a:lnTo>
                  <a:pt x="987425" y="1600200"/>
                </a:lnTo>
                <a:lnTo>
                  <a:pt x="987425" y="1574800"/>
                </a:lnTo>
                <a:lnTo>
                  <a:pt x="920750" y="1574800"/>
                </a:lnTo>
                <a:lnTo>
                  <a:pt x="920750" y="1463675"/>
                </a:lnTo>
                <a:lnTo>
                  <a:pt x="892175" y="1463675"/>
                </a:lnTo>
                <a:lnTo>
                  <a:pt x="892175" y="1292225"/>
                </a:lnTo>
                <a:lnTo>
                  <a:pt x="860425" y="1292225"/>
                </a:lnTo>
                <a:lnTo>
                  <a:pt x="860425" y="1247775"/>
                </a:lnTo>
                <a:lnTo>
                  <a:pt x="768350" y="1247775"/>
                </a:lnTo>
                <a:lnTo>
                  <a:pt x="768350" y="1193800"/>
                </a:lnTo>
                <a:lnTo>
                  <a:pt x="720725" y="1193800"/>
                </a:lnTo>
                <a:lnTo>
                  <a:pt x="720725" y="1127125"/>
                </a:lnTo>
                <a:lnTo>
                  <a:pt x="673100" y="1127125"/>
                </a:lnTo>
                <a:lnTo>
                  <a:pt x="673100" y="1022350"/>
                </a:lnTo>
                <a:lnTo>
                  <a:pt x="635000" y="1022350"/>
                </a:lnTo>
                <a:lnTo>
                  <a:pt x="635000" y="711200"/>
                </a:lnTo>
                <a:lnTo>
                  <a:pt x="612775" y="711200"/>
                </a:lnTo>
                <a:lnTo>
                  <a:pt x="612775" y="606425"/>
                </a:lnTo>
                <a:lnTo>
                  <a:pt x="587375" y="606425"/>
                </a:lnTo>
                <a:lnTo>
                  <a:pt x="587375" y="546100"/>
                </a:lnTo>
                <a:lnTo>
                  <a:pt x="533400" y="546100"/>
                </a:lnTo>
                <a:lnTo>
                  <a:pt x="533400" y="469900"/>
                </a:lnTo>
                <a:lnTo>
                  <a:pt x="482600" y="469900"/>
                </a:lnTo>
                <a:lnTo>
                  <a:pt x="482600" y="419100"/>
                </a:lnTo>
                <a:lnTo>
                  <a:pt x="447675" y="419100"/>
                </a:lnTo>
                <a:lnTo>
                  <a:pt x="447675" y="400050"/>
                </a:lnTo>
                <a:lnTo>
                  <a:pt x="406400" y="400050"/>
                </a:lnTo>
                <a:lnTo>
                  <a:pt x="406400" y="352425"/>
                </a:lnTo>
                <a:lnTo>
                  <a:pt x="355600" y="352425"/>
                </a:lnTo>
                <a:lnTo>
                  <a:pt x="355600" y="269875"/>
                </a:lnTo>
                <a:lnTo>
                  <a:pt x="298450" y="269875"/>
                </a:lnTo>
                <a:lnTo>
                  <a:pt x="298450" y="234950"/>
                </a:lnTo>
                <a:lnTo>
                  <a:pt x="177800" y="234950"/>
                </a:lnTo>
                <a:lnTo>
                  <a:pt x="177800" y="120650"/>
                </a:lnTo>
                <a:lnTo>
                  <a:pt x="107950" y="120650"/>
                </a:lnTo>
                <a:lnTo>
                  <a:pt x="107950" y="85725"/>
                </a:lnTo>
                <a:lnTo>
                  <a:pt x="63500" y="85725"/>
                </a:lnTo>
                <a:lnTo>
                  <a:pt x="63500" y="50800"/>
                </a:lnTo>
                <a:lnTo>
                  <a:pt x="0" y="50800"/>
                </a:lnTo>
                <a:lnTo>
                  <a:pt x="0" y="0"/>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14" name="Straight Connector 113">
            <a:extLst>
              <a:ext uri="{FF2B5EF4-FFF2-40B4-BE49-F238E27FC236}">
                <a16:creationId xmlns="" xmlns:a16="http://schemas.microsoft.com/office/drawing/2014/main" id="{389B454F-BD8E-45F1-9C7E-20DAE9AD9768}"/>
              </a:ext>
            </a:extLst>
          </p:cNvPr>
          <p:cNvCxnSpPr>
            <a:cxnSpLocks/>
          </p:cNvCxnSpPr>
          <p:nvPr/>
        </p:nvCxnSpPr>
        <p:spPr bwMode="auto">
          <a:xfrm>
            <a:off x="5125090" y="436810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49F265D5-E605-4151-926D-6553B6621DB5}"/>
              </a:ext>
            </a:extLst>
          </p:cNvPr>
          <p:cNvCxnSpPr>
            <a:cxnSpLocks/>
          </p:cNvCxnSpPr>
          <p:nvPr/>
        </p:nvCxnSpPr>
        <p:spPr bwMode="auto">
          <a:xfrm>
            <a:off x="5129853" y="4213806"/>
            <a:ext cx="0" cy="109538"/>
          </a:xfrm>
          <a:prstGeom prst="line">
            <a:avLst/>
          </a:prstGeom>
          <a:noFill/>
          <a:ln w="19050" cap="flat" cmpd="sng" algn="ctr">
            <a:solidFill>
              <a:schemeClr val="accent6"/>
            </a:solidFill>
            <a:prstDash val="solid"/>
            <a:round/>
            <a:headEnd type="none" w="med" len="med"/>
            <a:tailEnd type="none" w="med" len="med"/>
          </a:ln>
          <a:effectLst/>
        </p:spPr>
      </p:cxnSp>
    </p:spTree>
    <p:extLst>
      <p:ext uri="{BB962C8B-B14F-4D97-AF65-F5344CB8AC3E}">
        <p14:creationId xmlns="" xmlns:p14="http://schemas.microsoft.com/office/powerpoint/2010/main" val="3219585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CASPIAN: </a:t>
            </a:r>
            <a:r>
              <a:rPr lang="tr-TR" dirty="0" smtClean="0"/>
              <a:t>genel sağ kalım (</a:t>
            </a:r>
            <a:r>
              <a:rPr lang="pt-BR" dirty="0" smtClean="0"/>
              <a:t>Durva</a:t>
            </a:r>
            <a:r>
              <a:rPr lang="tr-TR" dirty="0" smtClean="0"/>
              <a:t>.</a:t>
            </a:r>
            <a:r>
              <a:rPr lang="pt-BR" dirty="0" smtClean="0"/>
              <a:t> </a:t>
            </a:r>
            <a:r>
              <a:rPr lang="pt-BR" dirty="0"/>
              <a:t>+ Tremelimumab + EP </a:t>
            </a:r>
            <a:r>
              <a:rPr lang="tr-TR" dirty="0" smtClean="0"/>
              <a:t> </a:t>
            </a:r>
            <a:r>
              <a:rPr lang="pt-BR" dirty="0" smtClean="0"/>
              <a:t>vs EP</a:t>
            </a:r>
            <a:r>
              <a:rPr lang="tr-TR" dirty="0" smtClean="0"/>
              <a:t>)</a:t>
            </a:r>
            <a:endParaRPr lang="en-US" dirty="0"/>
          </a:p>
        </p:txBody>
      </p:sp>
      <p:sp>
        <p:nvSpPr>
          <p:cNvPr id="4" name="Text Box 15">
            <a:extLst>
              <a:ext uri="{FF2B5EF4-FFF2-40B4-BE49-F238E27FC236}">
                <a16:creationId xmlns="" xmlns:a16="http://schemas.microsoft.com/office/drawing/2014/main" id="{9517F7A3-7A92-467A-913B-54A65D415894}"/>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ASCO 2020. Abstr 9002.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9" name="TextBox 8">
            <a:extLst>
              <a:ext uri="{FF2B5EF4-FFF2-40B4-BE49-F238E27FC236}">
                <a16:creationId xmlns="" xmlns:a16="http://schemas.microsoft.com/office/drawing/2014/main" id="{51A208AE-2AC3-40A9-8CF6-263091B52319}"/>
              </a:ext>
            </a:extLst>
          </p:cNvPr>
          <p:cNvSpPr txBox="1"/>
          <p:nvPr/>
        </p:nvSpPr>
        <p:spPr bwMode="auto">
          <a:xfrm>
            <a:off x="5538355" y="3266998"/>
            <a:ext cx="494902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.0418 required for statistical significance.</a:t>
            </a:r>
          </a:p>
        </p:txBody>
      </p:sp>
      <p:graphicFrame>
        <p:nvGraphicFramePr>
          <p:cNvPr id="10" name="Table 10">
            <a:extLst>
              <a:ext uri="{FF2B5EF4-FFF2-40B4-BE49-F238E27FC236}">
                <a16:creationId xmlns="" xmlns:a16="http://schemas.microsoft.com/office/drawing/2014/main" id="{F8291187-CCB7-44DF-BA84-C243F8CA4E91}"/>
              </a:ext>
            </a:extLst>
          </p:cNvPr>
          <p:cNvGraphicFramePr>
            <a:graphicFrameLocks noGrp="1"/>
          </p:cNvGraphicFramePr>
          <p:nvPr/>
        </p:nvGraphicFramePr>
        <p:xfrm>
          <a:off x="3978585" y="1619864"/>
          <a:ext cx="7846030" cy="1584960"/>
        </p:xfrm>
        <a:graphic>
          <a:graphicData uri="http://schemas.openxmlformats.org/drawingml/2006/table">
            <a:tbl>
              <a:tblPr firstRow="1" bandRow="1">
                <a:tableStyleId>{2D5ABB26-0587-4C30-8999-92F81FD0307C}</a:tableStyleId>
              </a:tblPr>
              <a:tblGrid>
                <a:gridCol w="2377440">
                  <a:extLst>
                    <a:ext uri="{9D8B030D-6E8A-4147-A177-3AD203B41FA5}">
                      <a16:colId xmlns="" xmlns:a16="http://schemas.microsoft.com/office/drawing/2014/main" val="737696041"/>
                    </a:ext>
                  </a:extLst>
                </a:gridCol>
                <a:gridCol w="3099058">
                  <a:extLst>
                    <a:ext uri="{9D8B030D-6E8A-4147-A177-3AD203B41FA5}">
                      <a16:colId xmlns="" xmlns:a16="http://schemas.microsoft.com/office/drawing/2014/main" val="1894085659"/>
                    </a:ext>
                  </a:extLst>
                </a:gridCol>
                <a:gridCol w="2369532">
                  <a:extLst>
                    <a:ext uri="{9D8B030D-6E8A-4147-A177-3AD203B41FA5}">
                      <a16:colId xmlns="" xmlns:a16="http://schemas.microsoft.com/office/drawing/2014/main" val="2275779176"/>
                    </a:ext>
                  </a:extLst>
                </a:gridCol>
              </a:tblGrid>
              <a:tr h="422352">
                <a:tc>
                  <a:txBody>
                    <a:bodyPr/>
                    <a:lstStyle/>
                    <a:p>
                      <a:endParaRPr lang="en-US" sz="16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u="none" strike="noStrike" cap="none" normalizeH="0" baseline="0" dirty="0">
                          <a:ln>
                            <a:noFill/>
                          </a:ln>
                          <a:solidFill>
                            <a:schemeClr val="accent1"/>
                          </a:solidFill>
                          <a:effectLst/>
                          <a:latin typeface="Calibri" panose="020F0502020204030204" pitchFamily="34" charset="0"/>
                          <a:cs typeface="Calibri" panose="020F0502020204030204" pitchFamily="34" charset="0"/>
                        </a:rPr>
                        <a:t>Durvalumab + Tremelimumab + EP</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u="none" strike="noStrike" cap="none" normalizeH="0" baseline="0" dirty="0">
                          <a:ln>
                            <a:noFill/>
                          </a:ln>
                          <a:solidFill>
                            <a:schemeClr val="accent1"/>
                          </a:solidFill>
                          <a:effectLst/>
                          <a:latin typeface="Calibri" panose="020F0502020204030204" pitchFamily="34" charset="0"/>
                          <a:cs typeface="Calibri" panose="020F0502020204030204" pitchFamily="34" charset="0"/>
                        </a:rPr>
                        <a:t>(n = 268)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accent3"/>
                          </a:solidFill>
                          <a:latin typeface="Calibri" panose="020F0502020204030204" pitchFamily="34" charset="0"/>
                          <a:cs typeface="Calibri" panose="020F0502020204030204" pitchFamily="34" charset="0"/>
                        </a:rPr>
                        <a:t> EP</a:t>
                      </a:r>
                    </a:p>
                    <a:p>
                      <a:pPr algn="ctr"/>
                      <a:r>
                        <a:rPr lang="en-US" sz="1600" b="1" dirty="0">
                          <a:solidFill>
                            <a:schemeClr val="accent3"/>
                          </a:solidFill>
                          <a:latin typeface="Calibri" panose="020F0502020204030204" pitchFamily="34" charset="0"/>
                          <a:cs typeface="Calibri" panose="020F0502020204030204" pitchFamily="34" charset="0"/>
                        </a:rPr>
                        <a:t>(n = 269)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374031821"/>
                  </a:ext>
                </a:extLst>
              </a:tr>
              <a:tr h="211522">
                <a:tc>
                  <a:txBody>
                    <a:bodyPr/>
                    <a:lstStyle/>
                    <a:p>
                      <a:pPr algn="r"/>
                      <a:r>
                        <a:rPr lang="en-US" sz="1600" b="1" dirty="0">
                          <a:solidFill>
                            <a:schemeClr val="bg1"/>
                          </a:solidFill>
                          <a:latin typeface="Calibri" panose="020F0502020204030204" pitchFamily="34" charset="0"/>
                          <a:cs typeface="Calibri" panose="020F0502020204030204" pitchFamily="34" charset="0"/>
                        </a:rPr>
                        <a:t>Events, 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207 (77.2)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231 (85.9)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63640989"/>
                  </a:ext>
                </a:extLst>
              </a:tr>
              <a:tr h="211522">
                <a:tc>
                  <a:txBody>
                    <a:bodyPr/>
                    <a:lstStyle/>
                    <a:p>
                      <a:pPr algn="r"/>
                      <a:r>
                        <a:rPr lang="en-US" sz="1600" b="1" dirty="0">
                          <a:solidFill>
                            <a:schemeClr val="bg1"/>
                          </a:solidFill>
                          <a:latin typeface="Calibri" panose="020F0502020204030204" pitchFamily="34" charset="0"/>
                          <a:cs typeface="Calibri" panose="020F0502020204030204" pitchFamily="34" charset="0"/>
                        </a:rPr>
                        <a:t>Median OS, mos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10.4 (9.6-12.0)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10.5 (9.3-11.2)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291414929"/>
                  </a:ext>
                </a:extLst>
              </a:tr>
              <a:tr h="211522">
                <a:tc>
                  <a:txBody>
                    <a:bodyPr/>
                    <a:lstStyle/>
                    <a:p>
                      <a:pPr algn="r"/>
                      <a:r>
                        <a:rPr lang="en-US" sz="1600" b="1" dirty="0">
                          <a:solidFill>
                            <a:schemeClr val="bg1"/>
                          </a:solidFill>
                          <a:latin typeface="Calibri" panose="020F0502020204030204" pitchFamily="34" charset="0"/>
                          <a:cs typeface="Calibri" panose="020F0502020204030204" pitchFamily="34" charset="0"/>
                        </a:rPr>
                        <a:t>HR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600" dirty="0">
                          <a:solidFill>
                            <a:schemeClr val="bg1"/>
                          </a:solidFill>
                          <a:latin typeface="Calibri" panose="020F0502020204030204" pitchFamily="34" charset="0"/>
                          <a:cs typeface="Calibri" panose="020F0502020204030204" pitchFamily="34" charset="0"/>
                        </a:rPr>
                        <a:t>0.82 (0.68-1.00); </a:t>
                      </a:r>
                      <a:r>
                        <a:rPr lang="en-US" sz="1600" i="1" dirty="0">
                          <a:solidFill>
                            <a:schemeClr val="bg1"/>
                          </a:solidFill>
                          <a:latin typeface="Calibri" panose="020F0502020204030204" pitchFamily="34" charset="0"/>
                          <a:cs typeface="Calibri" panose="020F0502020204030204" pitchFamily="34" charset="0"/>
                        </a:rPr>
                        <a:t>P</a:t>
                      </a:r>
                      <a:r>
                        <a:rPr lang="en-US" sz="1600" dirty="0">
                          <a:solidFill>
                            <a:schemeClr val="bg1"/>
                          </a:solidFill>
                          <a:latin typeface="Calibri" panose="020F0502020204030204" pitchFamily="34" charset="0"/>
                          <a:cs typeface="Calibri" panose="020F0502020204030204" pitchFamily="34" charset="0"/>
                        </a:rPr>
                        <a:t> = .0451*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4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3817812564"/>
                  </a:ext>
                </a:extLst>
              </a:tr>
            </a:tbl>
          </a:graphicData>
        </a:graphic>
      </p:graphicFrame>
      <p:sp>
        <p:nvSpPr>
          <p:cNvPr id="11" name="TextBox 10">
            <a:extLst>
              <a:ext uri="{FF2B5EF4-FFF2-40B4-BE49-F238E27FC236}">
                <a16:creationId xmlns="" xmlns:a16="http://schemas.microsoft.com/office/drawing/2014/main" id="{3C1ABCF4-79D7-4B16-AC95-16626E68D329}"/>
              </a:ext>
            </a:extLst>
          </p:cNvPr>
          <p:cNvSpPr txBox="1"/>
          <p:nvPr/>
        </p:nvSpPr>
        <p:spPr bwMode="auto">
          <a:xfrm>
            <a:off x="1915064" y="5450676"/>
            <a:ext cx="79449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cxnSp>
        <p:nvCxnSpPr>
          <p:cNvPr id="13" name="Straight Connector 12">
            <a:extLst>
              <a:ext uri="{FF2B5EF4-FFF2-40B4-BE49-F238E27FC236}">
                <a16:creationId xmlns="" xmlns:a16="http://schemas.microsoft.com/office/drawing/2014/main" id="{98CAD24F-AE68-417A-88E0-B7980C60509D}"/>
              </a:ext>
            </a:extLst>
          </p:cNvPr>
          <p:cNvCxnSpPr>
            <a:cxnSpLocks/>
          </p:cNvCxnSpPr>
          <p:nvPr/>
        </p:nvCxnSpPr>
        <p:spPr bwMode="auto">
          <a:xfrm>
            <a:off x="1915064" y="5141343"/>
            <a:ext cx="7901795"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CCEF823E-E078-4FAC-B331-66DB24D67DE9}"/>
              </a:ext>
            </a:extLst>
          </p:cNvPr>
          <p:cNvCxnSpPr/>
          <p:nvPr/>
        </p:nvCxnSpPr>
        <p:spPr bwMode="auto">
          <a:xfrm flipV="1">
            <a:off x="1915064" y="1794294"/>
            <a:ext cx="0" cy="3347049"/>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019F3D64-6CA0-4FF1-AA63-7674189A1808}"/>
              </a:ext>
            </a:extLst>
          </p:cNvPr>
          <p:cNvCxnSpPr/>
          <p:nvPr/>
        </p:nvCxnSpPr>
        <p:spPr bwMode="auto">
          <a:xfrm flipH="1">
            <a:off x="1854678" y="179429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B00D138A-586C-46B4-AB58-3E1544C14ABE}"/>
              </a:ext>
            </a:extLst>
          </p:cNvPr>
          <p:cNvCxnSpPr/>
          <p:nvPr/>
        </p:nvCxnSpPr>
        <p:spPr bwMode="auto">
          <a:xfrm flipH="1">
            <a:off x="1854678" y="246255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495010D6-D329-40B9-BC3B-F7C3B3CB22A0}"/>
              </a:ext>
            </a:extLst>
          </p:cNvPr>
          <p:cNvCxnSpPr/>
          <p:nvPr/>
        </p:nvCxnSpPr>
        <p:spPr bwMode="auto">
          <a:xfrm flipH="1">
            <a:off x="1854678" y="313081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4DA2AF93-37D3-4176-AEDF-D0EC176EAD86}"/>
              </a:ext>
            </a:extLst>
          </p:cNvPr>
          <p:cNvCxnSpPr/>
          <p:nvPr/>
        </p:nvCxnSpPr>
        <p:spPr bwMode="auto">
          <a:xfrm flipH="1">
            <a:off x="1854678" y="37990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5DD3E878-3C52-429B-9C28-07779D164B41}"/>
              </a:ext>
            </a:extLst>
          </p:cNvPr>
          <p:cNvCxnSpPr/>
          <p:nvPr/>
        </p:nvCxnSpPr>
        <p:spPr bwMode="auto">
          <a:xfrm flipH="1">
            <a:off x="1854678" y="446733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BB48CE68-341E-4054-9FFC-90C79E48351F}"/>
              </a:ext>
            </a:extLst>
          </p:cNvPr>
          <p:cNvCxnSpPr/>
          <p:nvPr/>
        </p:nvCxnSpPr>
        <p:spPr bwMode="auto">
          <a:xfrm flipH="1">
            <a:off x="1854678" y="51355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B339D3C4-1534-4B6A-ABB3-A3B4553BE52F}"/>
              </a:ext>
            </a:extLst>
          </p:cNvPr>
          <p:cNvCxnSpPr/>
          <p:nvPr/>
        </p:nvCxnSpPr>
        <p:spPr bwMode="auto">
          <a:xfrm>
            <a:off x="1915064"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C3485AD0-20CC-4D64-9492-6754F6EB8B4B}"/>
              </a:ext>
            </a:extLst>
          </p:cNvPr>
          <p:cNvCxnSpPr/>
          <p:nvPr/>
        </p:nvCxnSpPr>
        <p:spPr bwMode="auto">
          <a:xfrm>
            <a:off x="2573547"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34323365-D315-4ABE-B511-637D7EBCD2D8}"/>
              </a:ext>
            </a:extLst>
          </p:cNvPr>
          <p:cNvCxnSpPr/>
          <p:nvPr/>
        </p:nvCxnSpPr>
        <p:spPr bwMode="auto">
          <a:xfrm>
            <a:off x="3232030"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4F7D6CD5-0FF5-47F4-9234-FE2637A34167}"/>
              </a:ext>
            </a:extLst>
          </p:cNvPr>
          <p:cNvCxnSpPr/>
          <p:nvPr/>
        </p:nvCxnSpPr>
        <p:spPr bwMode="auto">
          <a:xfrm>
            <a:off x="3890513"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C32F45CA-2303-4F7D-827B-5FBEBF506CD0}"/>
              </a:ext>
            </a:extLst>
          </p:cNvPr>
          <p:cNvCxnSpPr/>
          <p:nvPr/>
        </p:nvCxnSpPr>
        <p:spPr bwMode="auto">
          <a:xfrm>
            <a:off x="4548996"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E9237881-FC74-4362-A4AB-200A2992B51F}"/>
              </a:ext>
            </a:extLst>
          </p:cNvPr>
          <p:cNvCxnSpPr/>
          <p:nvPr/>
        </p:nvCxnSpPr>
        <p:spPr bwMode="auto">
          <a:xfrm>
            <a:off x="5207479"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0800BB6F-F189-4BC8-8B72-83BDD48EEDDE}"/>
              </a:ext>
            </a:extLst>
          </p:cNvPr>
          <p:cNvCxnSpPr/>
          <p:nvPr/>
        </p:nvCxnSpPr>
        <p:spPr bwMode="auto">
          <a:xfrm>
            <a:off x="5865962"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35B0FE0F-8592-423A-972E-68B38262C16D}"/>
              </a:ext>
            </a:extLst>
          </p:cNvPr>
          <p:cNvCxnSpPr/>
          <p:nvPr/>
        </p:nvCxnSpPr>
        <p:spPr bwMode="auto">
          <a:xfrm>
            <a:off x="6524445"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B64C992D-F3D3-4AB0-9452-D706609EAC44}"/>
              </a:ext>
            </a:extLst>
          </p:cNvPr>
          <p:cNvCxnSpPr/>
          <p:nvPr/>
        </p:nvCxnSpPr>
        <p:spPr bwMode="auto">
          <a:xfrm>
            <a:off x="7182928"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D36C308F-6293-4C7F-85C9-FF8FD71B21F3}"/>
              </a:ext>
            </a:extLst>
          </p:cNvPr>
          <p:cNvCxnSpPr/>
          <p:nvPr/>
        </p:nvCxnSpPr>
        <p:spPr bwMode="auto">
          <a:xfrm>
            <a:off x="7841411"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305C1263-31CA-4C75-894A-D9ED32C41C90}"/>
              </a:ext>
            </a:extLst>
          </p:cNvPr>
          <p:cNvCxnSpPr/>
          <p:nvPr/>
        </p:nvCxnSpPr>
        <p:spPr bwMode="auto">
          <a:xfrm>
            <a:off x="8499894"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6BFD4FCE-1CE4-44EB-82DF-2DA7B94F9294}"/>
              </a:ext>
            </a:extLst>
          </p:cNvPr>
          <p:cNvCxnSpPr/>
          <p:nvPr/>
        </p:nvCxnSpPr>
        <p:spPr bwMode="auto">
          <a:xfrm>
            <a:off x="9158377" y="513559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1DA86C37-56E8-411F-B74F-A5D834FD14A3}"/>
              </a:ext>
            </a:extLst>
          </p:cNvPr>
          <p:cNvCxnSpPr/>
          <p:nvPr/>
        </p:nvCxnSpPr>
        <p:spPr bwMode="auto">
          <a:xfrm>
            <a:off x="9816859" y="5135592"/>
            <a:ext cx="0" cy="64008"/>
          </a:xfrm>
          <a:prstGeom prst="line">
            <a:avLst/>
          </a:prstGeom>
          <a:noFill/>
          <a:ln w="28575" cap="flat" cmpd="sng" algn="ctr">
            <a:solidFill>
              <a:schemeClr val="bg1"/>
            </a:solidFill>
            <a:prstDash val="solid"/>
            <a:round/>
            <a:headEnd type="none" w="med" len="med"/>
            <a:tailEnd type="none" w="med" len="med"/>
          </a:ln>
          <a:effectLst/>
        </p:spPr>
      </p:cxnSp>
      <p:sp>
        <p:nvSpPr>
          <p:cNvPr id="38" name="TextBox 37">
            <a:extLst>
              <a:ext uri="{FF2B5EF4-FFF2-40B4-BE49-F238E27FC236}">
                <a16:creationId xmlns="" xmlns:a16="http://schemas.microsoft.com/office/drawing/2014/main" id="{A71DBC97-01B6-4022-9632-66C27B68EF27}"/>
              </a:ext>
            </a:extLst>
          </p:cNvPr>
          <p:cNvSpPr txBox="1"/>
          <p:nvPr/>
        </p:nvSpPr>
        <p:spPr bwMode="auto">
          <a:xfrm rot="16200000">
            <a:off x="-603734" y="3312279"/>
            <a:ext cx="340530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OS</a:t>
            </a:r>
          </a:p>
        </p:txBody>
      </p:sp>
      <p:sp>
        <p:nvSpPr>
          <p:cNvPr id="39" name="TextBox 38">
            <a:extLst>
              <a:ext uri="{FF2B5EF4-FFF2-40B4-BE49-F238E27FC236}">
                <a16:creationId xmlns="" xmlns:a16="http://schemas.microsoft.com/office/drawing/2014/main" id="{046DE07D-B119-45C5-AA49-E1FF026C79E2}"/>
              </a:ext>
            </a:extLst>
          </p:cNvPr>
          <p:cNvSpPr txBox="1"/>
          <p:nvPr/>
        </p:nvSpPr>
        <p:spPr bwMode="auto">
          <a:xfrm>
            <a:off x="1203694" y="1619864"/>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40" name="TextBox 39">
            <a:extLst>
              <a:ext uri="{FF2B5EF4-FFF2-40B4-BE49-F238E27FC236}">
                <a16:creationId xmlns="" xmlns:a16="http://schemas.microsoft.com/office/drawing/2014/main" id="{6AD2C8F2-E5C2-437D-B860-0CDA351622C0}"/>
              </a:ext>
            </a:extLst>
          </p:cNvPr>
          <p:cNvSpPr txBox="1"/>
          <p:nvPr/>
        </p:nvSpPr>
        <p:spPr bwMode="auto">
          <a:xfrm>
            <a:off x="1203694" y="228648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41" name="TextBox 40">
            <a:extLst>
              <a:ext uri="{FF2B5EF4-FFF2-40B4-BE49-F238E27FC236}">
                <a16:creationId xmlns="" xmlns:a16="http://schemas.microsoft.com/office/drawing/2014/main" id="{2E475D20-F034-40F7-8A10-D147BFCF9370}"/>
              </a:ext>
            </a:extLst>
          </p:cNvPr>
          <p:cNvSpPr txBox="1"/>
          <p:nvPr/>
        </p:nvSpPr>
        <p:spPr bwMode="auto">
          <a:xfrm>
            <a:off x="1203694" y="2953110"/>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42" name="TextBox 41">
            <a:extLst>
              <a:ext uri="{FF2B5EF4-FFF2-40B4-BE49-F238E27FC236}">
                <a16:creationId xmlns="" xmlns:a16="http://schemas.microsoft.com/office/drawing/2014/main" id="{D19B1AB8-D54C-493C-AE28-3D23366A73EB}"/>
              </a:ext>
            </a:extLst>
          </p:cNvPr>
          <p:cNvSpPr txBox="1"/>
          <p:nvPr/>
        </p:nvSpPr>
        <p:spPr bwMode="auto">
          <a:xfrm>
            <a:off x="1203694" y="3619733"/>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43" name="TextBox 42">
            <a:extLst>
              <a:ext uri="{FF2B5EF4-FFF2-40B4-BE49-F238E27FC236}">
                <a16:creationId xmlns="" xmlns:a16="http://schemas.microsoft.com/office/drawing/2014/main" id="{42C9605F-29EF-4971-97B3-9AD14CC8E079}"/>
              </a:ext>
            </a:extLst>
          </p:cNvPr>
          <p:cNvSpPr txBox="1"/>
          <p:nvPr/>
        </p:nvSpPr>
        <p:spPr bwMode="auto">
          <a:xfrm>
            <a:off x="1203694" y="4286356"/>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44" name="TextBox 43">
            <a:extLst>
              <a:ext uri="{FF2B5EF4-FFF2-40B4-BE49-F238E27FC236}">
                <a16:creationId xmlns="" xmlns:a16="http://schemas.microsoft.com/office/drawing/2014/main" id="{E2942411-9D6D-400F-95F7-7E9E3FF715CC}"/>
              </a:ext>
            </a:extLst>
          </p:cNvPr>
          <p:cNvSpPr txBox="1"/>
          <p:nvPr/>
        </p:nvSpPr>
        <p:spPr bwMode="auto">
          <a:xfrm>
            <a:off x="1203694" y="495298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5" name="TextBox 44">
            <a:extLst>
              <a:ext uri="{FF2B5EF4-FFF2-40B4-BE49-F238E27FC236}">
                <a16:creationId xmlns="" xmlns:a16="http://schemas.microsoft.com/office/drawing/2014/main" id="{3F659518-5B94-44D5-A6A8-606DD7FFA240}"/>
              </a:ext>
            </a:extLst>
          </p:cNvPr>
          <p:cNvSpPr txBox="1"/>
          <p:nvPr/>
        </p:nvSpPr>
        <p:spPr bwMode="auto">
          <a:xfrm>
            <a:off x="9498367"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46" name="TextBox 45">
            <a:extLst>
              <a:ext uri="{FF2B5EF4-FFF2-40B4-BE49-F238E27FC236}">
                <a16:creationId xmlns="" xmlns:a16="http://schemas.microsoft.com/office/drawing/2014/main" id="{B7664A44-579C-419B-9857-53B2BF068C3D}"/>
              </a:ext>
            </a:extLst>
          </p:cNvPr>
          <p:cNvSpPr txBox="1"/>
          <p:nvPr/>
        </p:nvSpPr>
        <p:spPr bwMode="auto">
          <a:xfrm>
            <a:off x="1588701"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7" name="TextBox 46">
            <a:extLst>
              <a:ext uri="{FF2B5EF4-FFF2-40B4-BE49-F238E27FC236}">
                <a16:creationId xmlns="" xmlns:a16="http://schemas.microsoft.com/office/drawing/2014/main" id="{3F6F64D6-D8F6-4AF8-9AB9-423E367EC10D}"/>
              </a:ext>
            </a:extLst>
          </p:cNvPr>
          <p:cNvSpPr txBox="1"/>
          <p:nvPr/>
        </p:nvSpPr>
        <p:spPr bwMode="auto">
          <a:xfrm>
            <a:off x="2247840"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48" name="TextBox 47">
            <a:extLst>
              <a:ext uri="{FF2B5EF4-FFF2-40B4-BE49-F238E27FC236}">
                <a16:creationId xmlns="" xmlns:a16="http://schemas.microsoft.com/office/drawing/2014/main" id="{A972CE36-5AF1-4B7F-81F3-E476752BEC56}"/>
              </a:ext>
            </a:extLst>
          </p:cNvPr>
          <p:cNvSpPr txBox="1"/>
          <p:nvPr/>
        </p:nvSpPr>
        <p:spPr bwMode="auto">
          <a:xfrm>
            <a:off x="2906979"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9" name="TextBox 48">
            <a:extLst>
              <a:ext uri="{FF2B5EF4-FFF2-40B4-BE49-F238E27FC236}">
                <a16:creationId xmlns="" xmlns:a16="http://schemas.microsoft.com/office/drawing/2014/main" id="{8DC63EA3-6A08-432D-9063-48E20FFFDC97}"/>
              </a:ext>
            </a:extLst>
          </p:cNvPr>
          <p:cNvSpPr txBox="1"/>
          <p:nvPr/>
        </p:nvSpPr>
        <p:spPr bwMode="auto">
          <a:xfrm>
            <a:off x="3566118"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50" name="TextBox 49">
            <a:extLst>
              <a:ext uri="{FF2B5EF4-FFF2-40B4-BE49-F238E27FC236}">
                <a16:creationId xmlns="" xmlns:a16="http://schemas.microsoft.com/office/drawing/2014/main" id="{575AD07F-FB12-4A23-90FE-EEA5C28C1C57}"/>
              </a:ext>
            </a:extLst>
          </p:cNvPr>
          <p:cNvSpPr txBox="1"/>
          <p:nvPr/>
        </p:nvSpPr>
        <p:spPr bwMode="auto">
          <a:xfrm>
            <a:off x="4225257"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51" name="TextBox 50">
            <a:extLst>
              <a:ext uri="{FF2B5EF4-FFF2-40B4-BE49-F238E27FC236}">
                <a16:creationId xmlns="" xmlns:a16="http://schemas.microsoft.com/office/drawing/2014/main" id="{9509FDC5-4AC7-437D-857E-B55E4ABCCE8D}"/>
              </a:ext>
            </a:extLst>
          </p:cNvPr>
          <p:cNvSpPr txBox="1"/>
          <p:nvPr/>
        </p:nvSpPr>
        <p:spPr bwMode="auto">
          <a:xfrm>
            <a:off x="4884396"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52" name="TextBox 51">
            <a:extLst>
              <a:ext uri="{FF2B5EF4-FFF2-40B4-BE49-F238E27FC236}">
                <a16:creationId xmlns="" xmlns:a16="http://schemas.microsoft.com/office/drawing/2014/main" id="{4925412A-0456-4E04-AB11-128638948EA8}"/>
              </a:ext>
            </a:extLst>
          </p:cNvPr>
          <p:cNvSpPr txBox="1"/>
          <p:nvPr/>
        </p:nvSpPr>
        <p:spPr bwMode="auto">
          <a:xfrm>
            <a:off x="5543535"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53" name="TextBox 52">
            <a:extLst>
              <a:ext uri="{FF2B5EF4-FFF2-40B4-BE49-F238E27FC236}">
                <a16:creationId xmlns="" xmlns:a16="http://schemas.microsoft.com/office/drawing/2014/main" id="{63867AE5-ECEC-4FC5-A7FF-DC0B98E8FC7B}"/>
              </a:ext>
            </a:extLst>
          </p:cNvPr>
          <p:cNvSpPr txBox="1"/>
          <p:nvPr/>
        </p:nvSpPr>
        <p:spPr bwMode="auto">
          <a:xfrm>
            <a:off x="6202674"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54" name="TextBox 53">
            <a:extLst>
              <a:ext uri="{FF2B5EF4-FFF2-40B4-BE49-F238E27FC236}">
                <a16:creationId xmlns="" xmlns:a16="http://schemas.microsoft.com/office/drawing/2014/main" id="{1A55FC92-1527-4482-BBC5-C37295113486}"/>
              </a:ext>
            </a:extLst>
          </p:cNvPr>
          <p:cNvSpPr txBox="1"/>
          <p:nvPr/>
        </p:nvSpPr>
        <p:spPr bwMode="auto">
          <a:xfrm>
            <a:off x="6861813"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55" name="TextBox 54">
            <a:extLst>
              <a:ext uri="{FF2B5EF4-FFF2-40B4-BE49-F238E27FC236}">
                <a16:creationId xmlns="" xmlns:a16="http://schemas.microsoft.com/office/drawing/2014/main" id="{54EF7F46-8FA1-475C-B3F3-558F2F0991EF}"/>
              </a:ext>
            </a:extLst>
          </p:cNvPr>
          <p:cNvSpPr txBox="1"/>
          <p:nvPr/>
        </p:nvSpPr>
        <p:spPr bwMode="auto">
          <a:xfrm>
            <a:off x="7520952"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56" name="TextBox 55">
            <a:extLst>
              <a:ext uri="{FF2B5EF4-FFF2-40B4-BE49-F238E27FC236}">
                <a16:creationId xmlns="" xmlns:a16="http://schemas.microsoft.com/office/drawing/2014/main" id="{EF7742E4-0B89-4BDC-9570-FE67CA15D95C}"/>
              </a:ext>
            </a:extLst>
          </p:cNvPr>
          <p:cNvSpPr txBox="1"/>
          <p:nvPr/>
        </p:nvSpPr>
        <p:spPr bwMode="auto">
          <a:xfrm>
            <a:off x="8180091"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57" name="TextBox 56">
            <a:extLst>
              <a:ext uri="{FF2B5EF4-FFF2-40B4-BE49-F238E27FC236}">
                <a16:creationId xmlns="" xmlns:a16="http://schemas.microsoft.com/office/drawing/2014/main" id="{9E077137-552B-4DC1-8F52-E7384E3BC4DB}"/>
              </a:ext>
            </a:extLst>
          </p:cNvPr>
          <p:cNvSpPr txBox="1"/>
          <p:nvPr/>
        </p:nvSpPr>
        <p:spPr bwMode="auto">
          <a:xfrm>
            <a:off x="8839230" y="5154421"/>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58" name="TextBox 57">
            <a:extLst>
              <a:ext uri="{FF2B5EF4-FFF2-40B4-BE49-F238E27FC236}">
                <a16:creationId xmlns="" xmlns:a16="http://schemas.microsoft.com/office/drawing/2014/main" id="{1B674447-30A6-4EE0-BF80-25E5B17E8D9A}"/>
              </a:ext>
            </a:extLst>
          </p:cNvPr>
          <p:cNvSpPr txBox="1"/>
          <p:nvPr/>
        </p:nvSpPr>
        <p:spPr bwMode="auto">
          <a:xfrm>
            <a:off x="4496981" y="3336969"/>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43.8%</a:t>
            </a:r>
          </a:p>
        </p:txBody>
      </p:sp>
      <p:sp>
        <p:nvSpPr>
          <p:cNvPr id="59" name="TextBox 58">
            <a:extLst>
              <a:ext uri="{FF2B5EF4-FFF2-40B4-BE49-F238E27FC236}">
                <a16:creationId xmlns="" xmlns:a16="http://schemas.microsoft.com/office/drawing/2014/main" id="{13ADC62E-0046-442A-817A-5E141F11AA4B}"/>
              </a:ext>
            </a:extLst>
          </p:cNvPr>
          <p:cNvSpPr txBox="1"/>
          <p:nvPr/>
        </p:nvSpPr>
        <p:spPr bwMode="auto">
          <a:xfrm>
            <a:off x="4534138" y="4028607"/>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39.3%</a:t>
            </a:r>
          </a:p>
        </p:txBody>
      </p:sp>
      <p:sp>
        <p:nvSpPr>
          <p:cNvPr id="60" name="TextBox 59">
            <a:extLst>
              <a:ext uri="{FF2B5EF4-FFF2-40B4-BE49-F238E27FC236}">
                <a16:creationId xmlns="" xmlns:a16="http://schemas.microsoft.com/office/drawing/2014/main" id="{AC421615-ADE1-445D-986B-63FECD31588D}"/>
              </a:ext>
            </a:extLst>
          </p:cNvPr>
          <p:cNvSpPr txBox="1"/>
          <p:nvPr/>
        </p:nvSpPr>
        <p:spPr bwMode="auto">
          <a:xfrm>
            <a:off x="5865961" y="4424154"/>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24.8%</a:t>
            </a:r>
          </a:p>
        </p:txBody>
      </p:sp>
      <p:sp>
        <p:nvSpPr>
          <p:cNvPr id="61" name="TextBox 60">
            <a:extLst>
              <a:ext uri="{FF2B5EF4-FFF2-40B4-BE49-F238E27FC236}">
                <a16:creationId xmlns="" xmlns:a16="http://schemas.microsoft.com/office/drawing/2014/main" id="{F7891093-28EA-4CDD-97D8-EF364354B312}"/>
              </a:ext>
            </a:extLst>
          </p:cNvPr>
          <p:cNvSpPr txBox="1"/>
          <p:nvPr/>
        </p:nvSpPr>
        <p:spPr bwMode="auto">
          <a:xfrm>
            <a:off x="7169735" y="4779577"/>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14.4%</a:t>
            </a:r>
          </a:p>
        </p:txBody>
      </p:sp>
      <p:sp>
        <p:nvSpPr>
          <p:cNvPr id="62" name="TextBox 61">
            <a:extLst>
              <a:ext uri="{FF2B5EF4-FFF2-40B4-BE49-F238E27FC236}">
                <a16:creationId xmlns="" xmlns:a16="http://schemas.microsoft.com/office/drawing/2014/main" id="{06708D16-0D23-4327-BA14-EEDF88F9E1D3}"/>
              </a:ext>
            </a:extLst>
          </p:cNvPr>
          <p:cNvSpPr txBox="1"/>
          <p:nvPr/>
        </p:nvSpPr>
        <p:spPr bwMode="auto">
          <a:xfrm>
            <a:off x="5832556" y="3744618"/>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30.7%</a:t>
            </a:r>
          </a:p>
        </p:txBody>
      </p:sp>
      <p:sp>
        <p:nvSpPr>
          <p:cNvPr id="63" name="TextBox 62">
            <a:extLst>
              <a:ext uri="{FF2B5EF4-FFF2-40B4-BE49-F238E27FC236}">
                <a16:creationId xmlns="" xmlns:a16="http://schemas.microsoft.com/office/drawing/2014/main" id="{2A28D9AF-7F77-4902-B5E8-847A97E0644D}"/>
              </a:ext>
            </a:extLst>
          </p:cNvPr>
          <p:cNvSpPr txBox="1"/>
          <p:nvPr/>
        </p:nvSpPr>
        <p:spPr bwMode="auto">
          <a:xfrm>
            <a:off x="7160344" y="3945662"/>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23.4%</a:t>
            </a:r>
          </a:p>
        </p:txBody>
      </p:sp>
      <p:sp>
        <p:nvSpPr>
          <p:cNvPr id="64" name="TextBox 63">
            <a:extLst>
              <a:ext uri="{FF2B5EF4-FFF2-40B4-BE49-F238E27FC236}">
                <a16:creationId xmlns="" xmlns:a16="http://schemas.microsoft.com/office/drawing/2014/main" id="{FB6DDD19-BE2F-429D-A263-E5D3FAA22ED3}"/>
              </a:ext>
            </a:extLst>
          </p:cNvPr>
          <p:cNvSpPr txBox="1"/>
          <p:nvPr/>
        </p:nvSpPr>
        <p:spPr bwMode="auto">
          <a:xfrm>
            <a:off x="450614" y="5327764"/>
            <a:ext cx="117047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nchor="b" anchorCtr="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D + T + EP</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EP</a:t>
            </a:r>
          </a:p>
        </p:txBody>
      </p:sp>
      <p:sp>
        <p:nvSpPr>
          <p:cNvPr id="65" name="TextBox 64">
            <a:extLst>
              <a:ext uri="{FF2B5EF4-FFF2-40B4-BE49-F238E27FC236}">
                <a16:creationId xmlns="" xmlns:a16="http://schemas.microsoft.com/office/drawing/2014/main" id="{384C8410-1767-4742-8963-EE8EC2F311A9}"/>
              </a:ext>
            </a:extLst>
          </p:cNvPr>
          <p:cNvSpPr txBox="1"/>
          <p:nvPr/>
        </p:nvSpPr>
        <p:spPr bwMode="auto">
          <a:xfrm>
            <a:off x="1588701"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268</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269</a:t>
            </a:r>
          </a:p>
        </p:txBody>
      </p:sp>
      <p:sp>
        <p:nvSpPr>
          <p:cNvPr id="66" name="TextBox 65">
            <a:extLst>
              <a:ext uri="{FF2B5EF4-FFF2-40B4-BE49-F238E27FC236}">
                <a16:creationId xmlns="" xmlns:a16="http://schemas.microsoft.com/office/drawing/2014/main" id="{64DB1A83-AB24-4261-8F87-E01B609C9C63}"/>
              </a:ext>
            </a:extLst>
          </p:cNvPr>
          <p:cNvSpPr txBox="1"/>
          <p:nvPr/>
        </p:nvSpPr>
        <p:spPr bwMode="auto">
          <a:xfrm>
            <a:off x="2247100"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238</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243</a:t>
            </a:r>
          </a:p>
        </p:txBody>
      </p:sp>
      <p:sp>
        <p:nvSpPr>
          <p:cNvPr id="67" name="TextBox 66">
            <a:extLst>
              <a:ext uri="{FF2B5EF4-FFF2-40B4-BE49-F238E27FC236}">
                <a16:creationId xmlns="" xmlns:a16="http://schemas.microsoft.com/office/drawing/2014/main" id="{6BAB0BAF-DD98-4CDC-8603-FE96C6FAC3DC}"/>
              </a:ext>
            </a:extLst>
          </p:cNvPr>
          <p:cNvSpPr txBox="1"/>
          <p:nvPr/>
        </p:nvSpPr>
        <p:spPr bwMode="auto">
          <a:xfrm>
            <a:off x="2905499"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200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212</a:t>
            </a:r>
          </a:p>
        </p:txBody>
      </p:sp>
      <p:sp>
        <p:nvSpPr>
          <p:cNvPr id="68" name="TextBox 67">
            <a:extLst>
              <a:ext uri="{FF2B5EF4-FFF2-40B4-BE49-F238E27FC236}">
                <a16:creationId xmlns="" xmlns:a16="http://schemas.microsoft.com/office/drawing/2014/main" id="{EE944E0C-59C1-424B-9A83-55E6122549E4}"/>
              </a:ext>
            </a:extLst>
          </p:cNvPr>
          <p:cNvSpPr txBox="1"/>
          <p:nvPr/>
        </p:nvSpPr>
        <p:spPr bwMode="auto">
          <a:xfrm>
            <a:off x="3563898"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156</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156</a:t>
            </a:r>
          </a:p>
        </p:txBody>
      </p:sp>
      <p:sp>
        <p:nvSpPr>
          <p:cNvPr id="69" name="TextBox 68">
            <a:extLst>
              <a:ext uri="{FF2B5EF4-FFF2-40B4-BE49-F238E27FC236}">
                <a16:creationId xmlns="" xmlns:a16="http://schemas.microsoft.com/office/drawing/2014/main" id="{463D2DD8-144B-4B88-8FC3-8FF965CDB4B8}"/>
              </a:ext>
            </a:extLst>
          </p:cNvPr>
          <p:cNvSpPr txBox="1"/>
          <p:nvPr/>
        </p:nvSpPr>
        <p:spPr bwMode="auto">
          <a:xfrm>
            <a:off x="4222297"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114</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104</a:t>
            </a:r>
          </a:p>
        </p:txBody>
      </p:sp>
      <p:sp>
        <p:nvSpPr>
          <p:cNvPr id="70" name="TextBox 69">
            <a:extLst>
              <a:ext uri="{FF2B5EF4-FFF2-40B4-BE49-F238E27FC236}">
                <a16:creationId xmlns="" xmlns:a16="http://schemas.microsoft.com/office/drawing/2014/main" id="{EFEE8C0A-F09F-426F-A044-F0E6BDFDD91A}"/>
              </a:ext>
            </a:extLst>
          </p:cNvPr>
          <p:cNvSpPr txBox="1"/>
          <p:nvPr/>
        </p:nvSpPr>
        <p:spPr bwMode="auto">
          <a:xfrm>
            <a:off x="4880696"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92</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82</a:t>
            </a:r>
          </a:p>
        </p:txBody>
      </p:sp>
      <p:sp>
        <p:nvSpPr>
          <p:cNvPr id="71" name="TextBox 70">
            <a:extLst>
              <a:ext uri="{FF2B5EF4-FFF2-40B4-BE49-F238E27FC236}">
                <a16:creationId xmlns="" xmlns:a16="http://schemas.microsoft.com/office/drawing/2014/main" id="{E0D40BA2-22CA-449A-A50F-EA91EEB01752}"/>
              </a:ext>
            </a:extLst>
          </p:cNvPr>
          <p:cNvSpPr txBox="1"/>
          <p:nvPr/>
        </p:nvSpPr>
        <p:spPr bwMode="auto">
          <a:xfrm>
            <a:off x="5539095"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80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64</a:t>
            </a:r>
          </a:p>
        </p:txBody>
      </p:sp>
      <p:sp>
        <p:nvSpPr>
          <p:cNvPr id="72" name="TextBox 71">
            <a:extLst>
              <a:ext uri="{FF2B5EF4-FFF2-40B4-BE49-F238E27FC236}">
                <a16:creationId xmlns="" xmlns:a16="http://schemas.microsoft.com/office/drawing/2014/main" id="{67DECE62-FC1C-42A6-AC7F-478863BFA50D}"/>
              </a:ext>
            </a:extLst>
          </p:cNvPr>
          <p:cNvSpPr txBox="1"/>
          <p:nvPr/>
        </p:nvSpPr>
        <p:spPr bwMode="auto">
          <a:xfrm>
            <a:off x="6197494"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67</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48</a:t>
            </a:r>
          </a:p>
        </p:txBody>
      </p:sp>
      <p:sp>
        <p:nvSpPr>
          <p:cNvPr id="73" name="TextBox 72">
            <a:extLst>
              <a:ext uri="{FF2B5EF4-FFF2-40B4-BE49-F238E27FC236}">
                <a16:creationId xmlns="" xmlns:a16="http://schemas.microsoft.com/office/drawing/2014/main" id="{E163F408-5175-42FB-A2E1-5B6FFB34C9D4}"/>
              </a:ext>
            </a:extLst>
          </p:cNvPr>
          <p:cNvSpPr txBox="1"/>
          <p:nvPr/>
        </p:nvSpPr>
        <p:spPr bwMode="auto">
          <a:xfrm>
            <a:off x="6855893"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47</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a:t>
            </a:r>
          </a:p>
        </p:txBody>
      </p:sp>
      <p:sp>
        <p:nvSpPr>
          <p:cNvPr id="74" name="TextBox 73">
            <a:extLst>
              <a:ext uri="{FF2B5EF4-FFF2-40B4-BE49-F238E27FC236}">
                <a16:creationId xmlns="" xmlns:a16="http://schemas.microsoft.com/office/drawing/2014/main" id="{206748BC-2F4C-4687-8921-6EDAAA7C9E8A}"/>
              </a:ext>
            </a:extLst>
          </p:cNvPr>
          <p:cNvSpPr txBox="1"/>
          <p:nvPr/>
        </p:nvSpPr>
        <p:spPr bwMode="auto">
          <a:xfrm>
            <a:off x="7514292"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8</a:t>
            </a:r>
          </a:p>
        </p:txBody>
      </p:sp>
      <p:sp>
        <p:nvSpPr>
          <p:cNvPr id="75" name="TextBox 74">
            <a:extLst>
              <a:ext uri="{FF2B5EF4-FFF2-40B4-BE49-F238E27FC236}">
                <a16:creationId xmlns="" xmlns:a16="http://schemas.microsoft.com/office/drawing/2014/main" id="{EF2D49BC-4DC7-43FD-A89A-A38251F29E92}"/>
              </a:ext>
            </a:extLst>
          </p:cNvPr>
          <p:cNvSpPr txBox="1"/>
          <p:nvPr/>
        </p:nvSpPr>
        <p:spPr bwMode="auto">
          <a:xfrm>
            <a:off x="8172691"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11</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76" name="TextBox 75">
            <a:extLst>
              <a:ext uri="{FF2B5EF4-FFF2-40B4-BE49-F238E27FC236}">
                <a16:creationId xmlns="" xmlns:a16="http://schemas.microsoft.com/office/drawing/2014/main" id="{00F7F209-8A4F-4632-9A12-EFBF76B308B1}"/>
              </a:ext>
            </a:extLst>
          </p:cNvPr>
          <p:cNvSpPr txBox="1"/>
          <p:nvPr/>
        </p:nvSpPr>
        <p:spPr bwMode="auto">
          <a:xfrm>
            <a:off x="8831090"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77" name="TextBox 76">
            <a:extLst>
              <a:ext uri="{FF2B5EF4-FFF2-40B4-BE49-F238E27FC236}">
                <a16:creationId xmlns="" xmlns:a16="http://schemas.microsoft.com/office/drawing/2014/main" id="{C46F3307-BB1D-4619-BA48-D003F0D29D57}"/>
              </a:ext>
            </a:extLst>
          </p:cNvPr>
          <p:cNvSpPr txBox="1"/>
          <p:nvPr/>
        </p:nvSpPr>
        <p:spPr bwMode="auto">
          <a:xfrm>
            <a:off x="9489486" y="5820207"/>
            <a:ext cx="6566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cxnSp>
        <p:nvCxnSpPr>
          <p:cNvPr id="79" name="Straight Connector 78">
            <a:extLst>
              <a:ext uri="{FF2B5EF4-FFF2-40B4-BE49-F238E27FC236}">
                <a16:creationId xmlns="" xmlns:a16="http://schemas.microsoft.com/office/drawing/2014/main" id="{42B0EDA9-72F6-493B-AA85-F9789DAD4391}"/>
              </a:ext>
            </a:extLst>
          </p:cNvPr>
          <p:cNvCxnSpPr/>
          <p:nvPr/>
        </p:nvCxnSpPr>
        <p:spPr bwMode="auto">
          <a:xfrm flipV="1">
            <a:off x="4548996" y="3680053"/>
            <a:ext cx="0" cy="1470291"/>
          </a:xfrm>
          <a:prstGeom prst="line">
            <a:avLst/>
          </a:prstGeom>
          <a:noFill/>
          <a:ln w="28575" cap="flat" cmpd="sng" algn="ctr">
            <a:solidFill>
              <a:schemeClr val="bg1"/>
            </a:solidFill>
            <a:prstDash val="sysDash"/>
            <a:round/>
            <a:headEnd type="none" w="med" len="med"/>
            <a:tailEnd type="none" w="med" len="med"/>
          </a:ln>
          <a:effectLst/>
        </p:spPr>
      </p:cxnSp>
      <p:cxnSp>
        <p:nvCxnSpPr>
          <p:cNvPr id="80" name="Straight Connector 79">
            <a:extLst>
              <a:ext uri="{FF2B5EF4-FFF2-40B4-BE49-F238E27FC236}">
                <a16:creationId xmlns="" xmlns:a16="http://schemas.microsoft.com/office/drawing/2014/main" id="{01903C5C-B11A-4DDE-9866-DDAAC1C43F1F}"/>
              </a:ext>
            </a:extLst>
          </p:cNvPr>
          <p:cNvCxnSpPr>
            <a:cxnSpLocks/>
          </p:cNvCxnSpPr>
          <p:nvPr/>
        </p:nvCxnSpPr>
        <p:spPr bwMode="auto">
          <a:xfrm flipV="1">
            <a:off x="5861650" y="4130328"/>
            <a:ext cx="0" cy="1020017"/>
          </a:xfrm>
          <a:prstGeom prst="line">
            <a:avLst/>
          </a:prstGeom>
          <a:noFill/>
          <a:ln w="28575" cap="flat" cmpd="sng" algn="ctr">
            <a:solidFill>
              <a:schemeClr val="bg1"/>
            </a:solidFill>
            <a:prstDash val="sysDash"/>
            <a:round/>
            <a:headEnd type="none" w="med" len="med"/>
            <a:tailEnd type="none" w="med" len="med"/>
          </a:ln>
          <a:effectLst/>
        </p:spPr>
      </p:cxnSp>
      <p:cxnSp>
        <p:nvCxnSpPr>
          <p:cNvPr id="81" name="Straight Connector 80">
            <a:extLst>
              <a:ext uri="{FF2B5EF4-FFF2-40B4-BE49-F238E27FC236}">
                <a16:creationId xmlns="" xmlns:a16="http://schemas.microsoft.com/office/drawing/2014/main" id="{07B5F329-60E1-49FC-8D95-98E013B4DEB5}"/>
              </a:ext>
            </a:extLst>
          </p:cNvPr>
          <p:cNvCxnSpPr>
            <a:cxnSpLocks/>
          </p:cNvCxnSpPr>
          <p:nvPr/>
        </p:nvCxnSpPr>
        <p:spPr bwMode="auto">
          <a:xfrm flipV="1">
            <a:off x="7174720" y="4346183"/>
            <a:ext cx="0" cy="789409"/>
          </a:xfrm>
          <a:prstGeom prst="line">
            <a:avLst/>
          </a:prstGeom>
          <a:noFill/>
          <a:ln w="28575" cap="flat" cmpd="sng" algn="ctr">
            <a:solidFill>
              <a:schemeClr val="bg1"/>
            </a:solidFill>
            <a:prstDash val="sysDash"/>
            <a:round/>
            <a:headEnd type="none" w="med" len="med"/>
            <a:tailEnd type="none" w="med" len="med"/>
          </a:ln>
          <a:effectLst/>
        </p:spPr>
      </p:cxnSp>
      <p:sp>
        <p:nvSpPr>
          <p:cNvPr id="85" name="Freeform: Shape 84">
            <a:extLst>
              <a:ext uri="{FF2B5EF4-FFF2-40B4-BE49-F238E27FC236}">
                <a16:creationId xmlns="" xmlns:a16="http://schemas.microsoft.com/office/drawing/2014/main" id="{FB6EAC3B-8FA5-40E0-9749-F7C5E238A02F}"/>
              </a:ext>
            </a:extLst>
          </p:cNvPr>
          <p:cNvSpPr/>
          <p:nvPr/>
        </p:nvSpPr>
        <p:spPr bwMode="auto">
          <a:xfrm>
            <a:off x="1947863" y="1790700"/>
            <a:ext cx="7234237" cy="2733675"/>
          </a:xfrm>
          <a:custGeom>
            <a:avLst/>
            <a:gdLst>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81425 w 7234237"/>
              <a:gd name="connsiteY32" fmla="*/ 2257425 h 2733675"/>
              <a:gd name="connsiteX33" fmla="*/ 3738562 w 7234237"/>
              <a:gd name="connsiteY33" fmla="*/ 2257425 h 2733675"/>
              <a:gd name="connsiteX34" fmla="*/ 3738562 w 7234237"/>
              <a:gd name="connsiteY34" fmla="*/ 2257425 h 2733675"/>
              <a:gd name="connsiteX35" fmla="*/ 3686175 w 7234237"/>
              <a:gd name="connsiteY35" fmla="*/ 2257425 h 2733675"/>
              <a:gd name="connsiteX36" fmla="*/ 3686175 w 7234237"/>
              <a:gd name="connsiteY36" fmla="*/ 2224088 h 2733675"/>
              <a:gd name="connsiteX37" fmla="*/ 3562350 w 7234237"/>
              <a:gd name="connsiteY37" fmla="*/ 2224088 h 2733675"/>
              <a:gd name="connsiteX38" fmla="*/ 3562350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95513 h 2733675"/>
              <a:gd name="connsiteX42" fmla="*/ 3405187 w 7234237"/>
              <a:gd name="connsiteY42" fmla="*/ 2166938 h 2733675"/>
              <a:gd name="connsiteX43" fmla="*/ 3295650 w 7234237"/>
              <a:gd name="connsiteY43" fmla="*/ 2166938 h 2733675"/>
              <a:gd name="connsiteX44" fmla="*/ 3295650 w 7234237"/>
              <a:gd name="connsiteY44" fmla="*/ 2147888 h 2733675"/>
              <a:gd name="connsiteX45" fmla="*/ 3214687 w 7234237"/>
              <a:gd name="connsiteY45" fmla="*/ 2147888 h 2733675"/>
              <a:gd name="connsiteX46" fmla="*/ 3214687 w 7234237"/>
              <a:gd name="connsiteY46" fmla="*/ 2095500 h 2733675"/>
              <a:gd name="connsiteX47" fmla="*/ 3167062 w 7234237"/>
              <a:gd name="connsiteY47" fmla="*/ 2095500 h 2733675"/>
              <a:gd name="connsiteX48" fmla="*/ 3167062 w 7234237"/>
              <a:gd name="connsiteY48" fmla="*/ 2095500 h 2733675"/>
              <a:gd name="connsiteX49" fmla="*/ 3167062 w 7234237"/>
              <a:gd name="connsiteY49" fmla="*/ 2066925 h 2733675"/>
              <a:gd name="connsiteX50" fmla="*/ 3033712 w 7234237"/>
              <a:gd name="connsiteY50" fmla="*/ 2066925 h 2733675"/>
              <a:gd name="connsiteX51" fmla="*/ 3033712 w 7234237"/>
              <a:gd name="connsiteY51" fmla="*/ 2019300 h 2733675"/>
              <a:gd name="connsiteX52" fmla="*/ 2905125 w 7234237"/>
              <a:gd name="connsiteY52" fmla="*/ 2019300 h 2733675"/>
              <a:gd name="connsiteX53" fmla="*/ 2905125 w 7234237"/>
              <a:gd name="connsiteY53" fmla="*/ 1976438 h 2733675"/>
              <a:gd name="connsiteX54" fmla="*/ 2857500 w 7234237"/>
              <a:gd name="connsiteY54" fmla="*/ 1976438 h 2733675"/>
              <a:gd name="connsiteX55" fmla="*/ 2857500 w 7234237"/>
              <a:gd name="connsiteY55" fmla="*/ 1943100 h 2733675"/>
              <a:gd name="connsiteX56" fmla="*/ 2724150 w 7234237"/>
              <a:gd name="connsiteY56" fmla="*/ 1943100 h 2733675"/>
              <a:gd name="connsiteX57" fmla="*/ 2724150 w 7234237"/>
              <a:gd name="connsiteY57" fmla="*/ 1943100 h 2733675"/>
              <a:gd name="connsiteX58" fmla="*/ 2724150 w 7234237"/>
              <a:gd name="connsiteY58" fmla="*/ 1909763 h 2733675"/>
              <a:gd name="connsiteX59" fmla="*/ 2667000 w 7234237"/>
              <a:gd name="connsiteY59" fmla="*/ 1909763 h 2733675"/>
              <a:gd name="connsiteX60" fmla="*/ 2667000 w 7234237"/>
              <a:gd name="connsiteY60" fmla="*/ 1866900 h 2733675"/>
              <a:gd name="connsiteX61" fmla="*/ 2590800 w 7234237"/>
              <a:gd name="connsiteY61" fmla="*/ 1866900 h 2733675"/>
              <a:gd name="connsiteX62" fmla="*/ 2590800 w 7234237"/>
              <a:gd name="connsiteY62" fmla="*/ 1866900 h 2733675"/>
              <a:gd name="connsiteX63" fmla="*/ 2590800 w 7234237"/>
              <a:gd name="connsiteY63" fmla="*/ 1838325 h 2733675"/>
              <a:gd name="connsiteX64" fmla="*/ 2462212 w 7234237"/>
              <a:gd name="connsiteY64" fmla="*/ 1838325 h 2733675"/>
              <a:gd name="connsiteX65" fmla="*/ 2462212 w 7234237"/>
              <a:gd name="connsiteY65" fmla="*/ 1785938 h 2733675"/>
              <a:gd name="connsiteX66" fmla="*/ 2409825 w 7234237"/>
              <a:gd name="connsiteY66" fmla="*/ 1785938 h 2733675"/>
              <a:gd name="connsiteX67" fmla="*/ 2409825 w 7234237"/>
              <a:gd name="connsiteY67" fmla="*/ 1738313 h 2733675"/>
              <a:gd name="connsiteX68" fmla="*/ 2343150 w 7234237"/>
              <a:gd name="connsiteY68" fmla="*/ 1738313 h 2733675"/>
              <a:gd name="connsiteX69" fmla="*/ 2343150 w 7234237"/>
              <a:gd name="connsiteY69" fmla="*/ 1681163 h 2733675"/>
              <a:gd name="connsiteX70" fmla="*/ 2290762 w 7234237"/>
              <a:gd name="connsiteY70" fmla="*/ 1681163 h 2733675"/>
              <a:gd name="connsiteX71" fmla="*/ 2290762 w 7234237"/>
              <a:gd name="connsiteY71" fmla="*/ 1643063 h 2733675"/>
              <a:gd name="connsiteX72" fmla="*/ 2252662 w 7234237"/>
              <a:gd name="connsiteY72" fmla="*/ 1643063 h 2733675"/>
              <a:gd name="connsiteX73" fmla="*/ 2252662 w 7234237"/>
              <a:gd name="connsiteY73" fmla="*/ 1614488 h 2733675"/>
              <a:gd name="connsiteX74" fmla="*/ 2181225 w 7234237"/>
              <a:gd name="connsiteY74" fmla="*/ 1614488 h 2733675"/>
              <a:gd name="connsiteX75" fmla="*/ 2105025 w 7234237"/>
              <a:gd name="connsiteY75" fmla="*/ 1443038 h 2733675"/>
              <a:gd name="connsiteX76" fmla="*/ 2033587 w 7234237"/>
              <a:gd name="connsiteY76" fmla="*/ 1443038 h 2733675"/>
              <a:gd name="connsiteX77" fmla="*/ 2033587 w 7234237"/>
              <a:gd name="connsiteY77" fmla="*/ 1390650 h 2733675"/>
              <a:gd name="connsiteX78" fmla="*/ 1943100 w 7234237"/>
              <a:gd name="connsiteY78" fmla="*/ 1395413 h 2733675"/>
              <a:gd name="connsiteX79" fmla="*/ 1952625 w 7234237"/>
              <a:gd name="connsiteY79" fmla="*/ 1323975 h 2733675"/>
              <a:gd name="connsiteX80" fmla="*/ 1876425 w 7234237"/>
              <a:gd name="connsiteY80" fmla="*/ 1314450 h 2733675"/>
              <a:gd name="connsiteX81" fmla="*/ 1876425 w 7234237"/>
              <a:gd name="connsiteY81" fmla="*/ 1266825 h 2733675"/>
              <a:gd name="connsiteX82" fmla="*/ 1819275 w 7234237"/>
              <a:gd name="connsiteY82" fmla="*/ 1271588 h 2733675"/>
              <a:gd name="connsiteX83" fmla="*/ 1814512 w 7234237"/>
              <a:gd name="connsiteY83" fmla="*/ 1233488 h 2733675"/>
              <a:gd name="connsiteX84" fmla="*/ 1747837 w 7234237"/>
              <a:gd name="connsiteY84" fmla="*/ 1228725 h 2733675"/>
              <a:gd name="connsiteX85" fmla="*/ 1757362 w 7234237"/>
              <a:gd name="connsiteY85" fmla="*/ 1200150 h 2733675"/>
              <a:gd name="connsiteX86" fmla="*/ 1633537 w 7234237"/>
              <a:gd name="connsiteY86" fmla="*/ 1195388 h 2733675"/>
              <a:gd name="connsiteX87" fmla="*/ 1652587 w 7234237"/>
              <a:gd name="connsiteY87" fmla="*/ 1162050 h 2733675"/>
              <a:gd name="connsiteX88" fmla="*/ 1609725 w 7234237"/>
              <a:gd name="connsiteY88" fmla="*/ 1157288 h 2733675"/>
              <a:gd name="connsiteX89" fmla="*/ 1604962 w 7234237"/>
              <a:gd name="connsiteY89" fmla="*/ 1090613 h 2733675"/>
              <a:gd name="connsiteX90" fmla="*/ 1547812 w 7234237"/>
              <a:gd name="connsiteY90" fmla="*/ 1090613 h 2733675"/>
              <a:gd name="connsiteX91" fmla="*/ 1543050 w 7234237"/>
              <a:gd name="connsiteY91" fmla="*/ 985838 h 2733675"/>
              <a:gd name="connsiteX92" fmla="*/ 1490662 w 7234237"/>
              <a:gd name="connsiteY92" fmla="*/ 981075 h 2733675"/>
              <a:gd name="connsiteX93" fmla="*/ 1490662 w 7234237"/>
              <a:gd name="connsiteY93" fmla="*/ 947738 h 2733675"/>
              <a:gd name="connsiteX94" fmla="*/ 1409700 w 7234237"/>
              <a:gd name="connsiteY94" fmla="*/ 938213 h 2733675"/>
              <a:gd name="connsiteX95" fmla="*/ 1400175 w 7234237"/>
              <a:gd name="connsiteY95" fmla="*/ 890588 h 2733675"/>
              <a:gd name="connsiteX96" fmla="*/ 1366837 w 7234237"/>
              <a:gd name="connsiteY96" fmla="*/ 857250 h 2733675"/>
              <a:gd name="connsiteX97" fmla="*/ 1333500 w 7234237"/>
              <a:gd name="connsiteY97" fmla="*/ 847725 h 2733675"/>
              <a:gd name="connsiteX98" fmla="*/ 1214437 w 7234237"/>
              <a:gd name="connsiteY98" fmla="*/ 723900 h 2733675"/>
              <a:gd name="connsiteX99" fmla="*/ 1133475 w 7234237"/>
              <a:gd name="connsiteY99" fmla="*/ 671513 h 2733675"/>
              <a:gd name="connsiteX100" fmla="*/ 1095375 w 7234237"/>
              <a:gd name="connsiteY100" fmla="*/ 642938 h 2733675"/>
              <a:gd name="connsiteX101" fmla="*/ 1009650 w 7234237"/>
              <a:gd name="connsiteY101" fmla="*/ 528638 h 2733675"/>
              <a:gd name="connsiteX102" fmla="*/ 957262 w 7234237"/>
              <a:gd name="connsiteY102" fmla="*/ 538163 h 2733675"/>
              <a:gd name="connsiteX103" fmla="*/ 923925 w 7234237"/>
              <a:gd name="connsiteY103" fmla="*/ 461963 h 2733675"/>
              <a:gd name="connsiteX104" fmla="*/ 828675 w 7234237"/>
              <a:gd name="connsiteY104" fmla="*/ 428625 h 2733675"/>
              <a:gd name="connsiteX105" fmla="*/ 766762 w 7234237"/>
              <a:gd name="connsiteY105" fmla="*/ 414338 h 2733675"/>
              <a:gd name="connsiteX106" fmla="*/ 762000 w 7234237"/>
              <a:gd name="connsiteY106" fmla="*/ 371475 h 2733675"/>
              <a:gd name="connsiteX107" fmla="*/ 623887 w 7234237"/>
              <a:gd name="connsiteY107" fmla="*/ 371475 h 2733675"/>
              <a:gd name="connsiteX108" fmla="*/ 619125 w 7234237"/>
              <a:gd name="connsiteY108" fmla="*/ 347663 h 2733675"/>
              <a:gd name="connsiteX109" fmla="*/ 519112 w 7234237"/>
              <a:gd name="connsiteY109" fmla="*/ 328613 h 2733675"/>
              <a:gd name="connsiteX110" fmla="*/ 519112 w 7234237"/>
              <a:gd name="connsiteY110" fmla="*/ 328613 h 2733675"/>
              <a:gd name="connsiteX111" fmla="*/ 452437 w 7234237"/>
              <a:gd name="connsiteY111" fmla="*/ 280988 h 2733675"/>
              <a:gd name="connsiteX112" fmla="*/ 447675 w 7234237"/>
              <a:gd name="connsiteY112" fmla="*/ 252413 h 2733675"/>
              <a:gd name="connsiteX113" fmla="*/ 381000 w 7234237"/>
              <a:gd name="connsiteY113" fmla="*/ 247650 h 2733675"/>
              <a:gd name="connsiteX114" fmla="*/ 371475 w 7234237"/>
              <a:gd name="connsiteY114" fmla="*/ 180975 h 2733675"/>
              <a:gd name="connsiteX115" fmla="*/ 290512 w 7234237"/>
              <a:gd name="connsiteY115" fmla="*/ 166688 h 2733675"/>
              <a:gd name="connsiteX116" fmla="*/ 204787 w 7234237"/>
              <a:gd name="connsiteY116" fmla="*/ 100013 h 2733675"/>
              <a:gd name="connsiteX117" fmla="*/ 104775 w 7234237"/>
              <a:gd name="connsiteY117" fmla="*/ 80963 h 2733675"/>
              <a:gd name="connsiteX118" fmla="*/ 76200 w 7234237"/>
              <a:gd name="connsiteY118" fmla="*/ 28575 h 2733675"/>
              <a:gd name="connsiteX119" fmla="*/ 9525 w 7234237"/>
              <a:gd name="connsiteY119" fmla="*/ 42863 h 2733675"/>
              <a:gd name="connsiteX120" fmla="*/ 0 w 7234237"/>
              <a:gd name="connsiteY120"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81425 w 7234237"/>
              <a:gd name="connsiteY32" fmla="*/ 2257425 h 2733675"/>
              <a:gd name="connsiteX33" fmla="*/ 3738562 w 7234237"/>
              <a:gd name="connsiteY33" fmla="*/ 2257425 h 2733675"/>
              <a:gd name="connsiteX34" fmla="*/ 3738562 w 7234237"/>
              <a:gd name="connsiteY34" fmla="*/ 2257425 h 2733675"/>
              <a:gd name="connsiteX35" fmla="*/ 3686175 w 7234237"/>
              <a:gd name="connsiteY35" fmla="*/ 2257425 h 2733675"/>
              <a:gd name="connsiteX36" fmla="*/ 3686175 w 7234237"/>
              <a:gd name="connsiteY36" fmla="*/ 2224088 h 2733675"/>
              <a:gd name="connsiteX37" fmla="*/ 3562350 w 7234237"/>
              <a:gd name="connsiteY37" fmla="*/ 2224088 h 2733675"/>
              <a:gd name="connsiteX38" fmla="*/ 3562350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95513 h 2733675"/>
              <a:gd name="connsiteX42" fmla="*/ 3405187 w 7234237"/>
              <a:gd name="connsiteY42" fmla="*/ 2166938 h 2733675"/>
              <a:gd name="connsiteX43" fmla="*/ 3295650 w 7234237"/>
              <a:gd name="connsiteY43" fmla="*/ 2166938 h 2733675"/>
              <a:gd name="connsiteX44" fmla="*/ 3295650 w 7234237"/>
              <a:gd name="connsiteY44" fmla="*/ 2147888 h 2733675"/>
              <a:gd name="connsiteX45" fmla="*/ 3214687 w 7234237"/>
              <a:gd name="connsiteY45" fmla="*/ 2147888 h 2733675"/>
              <a:gd name="connsiteX46" fmla="*/ 3214687 w 7234237"/>
              <a:gd name="connsiteY46" fmla="*/ 2095500 h 2733675"/>
              <a:gd name="connsiteX47" fmla="*/ 3167062 w 7234237"/>
              <a:gd name="connsiteY47" fmla="*/ 2095500 h 2733675"/>
              <a:gd name="connsiteX48" fmla="*/ 3167062 w 7234237"/>
              <a:gd name="connsiteY48" fmla="*/ 2095500 h 2733675"/>
              <a:gd name="connsiteX49" fmla="*/ 3167062 w 7234237"/>
              <a:gd name="connsiteY49" fmla="*/ 2066925 h 2733675"/>
              <a:gd name="connsiteX50" fmla="*/ 3033712 w 7234237"/>
              <a:gd name="connsiteY50" fmla="*/ 2066925 h 2733675"/>
              <a:gd name="connsiteX51" fmla="*/ 3033712 w 7234237"/>
              <a:gd name="connsiteY51" fmla="*/ 2019300 h 2733675"/>
              <a:gd name="connsiteX52" fmla="*/ 2971609 w 7234237"/>
              <a:gd name="connsiteY52" fmla="*/ 2019300 h 2733675"/>
              <a:gd name="connsiteX53" fmla="*/ 2905125 w 7234237"/>
              <a:gd name="connsiteY53" fmla="*/ 2019300 h 2733675"/>
              <a:gd name="connsiteX54" fmla="*/ 2905125 w 7234237"/>
              <a:gd name="connsiteY54" fmla="*/ 1976438 h 2733675"/>
              <a:gd name="connsiteX55" fmla="*/ 2857500 w 7234237"/>
              <a:gd name="connsiteY55" fmla="*/ 1976438 h 2733675"/>
              <a:gd name="connsiteX56" fmla="*/ 2857500 w 7234237"/>
              <a:gd name="connsiteY56" fmla="*/ 1943100 h 2733675"/>
              <a:gd name="connsiteX57" fmla="*/ 2724150 w 7234237"/>
              <a:gd name="connsiteY57" fmla="*/ 1943100 h 2733675"/>
              <a:gd name="connsiteX58" fmla="*/ 2724150 w 7234237"/>
              <a:gd name="connsiteY58" fmla="*/ 1943100 h 2733675"/>
              <a:gd name="connsiteX59" fmla="*/ 2724150 w 7234237"/>
              <a:gd name="connsiteY59" fmla="*/ 1909763 h 2733675"/>
              <a:gd name="connsiteX60" fmla="*/ 2667000 w 7234237"/>
              <a:gd name="connsiteY60" fmla="*/ 1909763 h 2733675"/>
              <a:gd name="connsiteX61" fmla="*/ 2667000 w 7234237"/>
              <a:gd name="connsiteY61" fmla="*/ 1866900 h 2733675"/>
              <a:gd name="connsiteX62" fmla="*/ 2590800 w 7234237"/>
              <a:gd name="connsiteY62" fmla="*/ 1866900 h 2733675"/>
              <a:gd name="connsiteX63" fmla="*/ 2590800 w 7234237"/>
              <a:gd name="connsiteY63" fmla="*/ 1866900 h 2733675"/>
              <a:gd name="connsiteX64" fmla="*/ 2590800 w 7234237"/>
              <a:gd name="connsiteY64" fmla="*/ 1838325 h 2733675"/>
              <a:gd name="connsiteX65" fmla="*/ 2462212 w 7234237"/>
              <a:gd name="connsiteY65" fmla="*/ 1838325 h 2733675"/>
              <a:gd name="connsiteX66" fmla="*/ 2462212 w 7234237"/>
              <a:gd name="connsiteY66" fmla="*/ 1785938 h 2733675"/>
              <a:gd name="connsiteX67" fmla="*/ 2409825 w 7234237"/>
              <a:gd name="connsiteY67" fmla="*/ 1785938 h 2733675"/>
              <a:gd name="connsiteX68" fmla="*/ 2409825 w 7234237"/>
              <a:gd name="connsiteY68" fmla="*/ 1738313 h 2733675"/>
              <a:gd name="connsiteX69" fmla="*/ 2343150 w 7234237"/>
              <a:gd name="connsiteY69" fmla="*/ 1738313 h 2733675"/>
              <a:gd name="connsiteX70" fmla="*/ 2343150 w 7234237"/>
              <a:gd name="connsiteY70" fmla="*/ 1681163 h 2733675"/>
              <a:gd name="connsiteX71" fmla="*/ 2290762 w 7234237"/>
              <a:gd name="connsiteY71" fmla="*/ 1681163 h 2733675"/>
              <a:gd name="connsiteX72" fmla="*/ 2290762 w 7234237"/>
              <a:gd name="connsiteY72" fmla="*/ 1643063 h 2733675"/>
              <a:gd name="connsiteX73" fmla="*/ 2252662 w 7234237"/>
              <a:gd name="connsiteY73" fmla="*/ 1643063 h 2733675"/>
              <a:gd name="connsiteX74" fmla="*/ 2252662 w 7234237"/>
              <a:gd name="connsiteY74" fmla="*/ 1614488 h 2733675"/>
              <a:gd name="connsiteX75" fmla="*/ 2181225 w 7234237"/>
              <a:gd name="connsiteY75" fmla="*/ 1614488 h 2733675"/>
              <a:gd name="connsiteX76" fmla="*/ 2105025 w 7234237"/>
              <a:gd name="connsiteY76" fmla="*/ 1443038 h 2733675"/>
              <a:gd name="connsiteX77" fmla="*/ 2033587 w 7234237"/>
              <a:gd name="connsiteY77" fmla="*/ 1443038 h 2733675"/>
              <a:gd name="connsiteX78" fmla="*/ 2033587 w 7234237"/>
              <a:gd name="connsiteY78" fmla="*/ 1390650 h 2733675"/>
              <a:gd name="connsiteX79" fmla="*/ 1943100 w 7234237"/>
              <a:gd name="connsiteY79" fmla="*/ 1395413 h 2733675"/>
              <a:gd name="connsiteX80" fmla="*/ 1952625 w 7234237"/>
              <a:gd name="connsiteY80" fmla="*/ 1323975 h 2733675"/>
              <a:gd name="connsiteX81" fmla="*/ 1876425 w 7234237"/>
              <a:gd name="connsiteY81" fmla="*/ 1314450 h 2733675"/>
              <a:gd name="connsiteX82" fmla="*/ 1876425 w 7234237"/>
              <a:gd name="connsiteY82" fmla="*/ 1266825 h 2733675"/>
              <a:gd name="connsiteX83" fmla="*/ 1819275 w 7234237"/>
              <a:gd name="connsiteY83" fmla="*/ 1271588 h 2733675"/>
              <a:gd name="connsiteX84" fmla="*/ 1814512 w 7234237"/>
              <a:gd name="connsiteY84" fmla="*/ 1233488 h 2733675"/>
              <a:gd name="connsiteX85" fmla="*/ 1747837 w 7234237"/>
              <a:gd name="connsiteY85" fmla="*/ 1228725 h 2733675"/>
              <a:gd name="connsiteX86" fmla="*/ 1757362 w 7234237"/>
              <a:gd name="connsiteY86" fmla="*/ 1200150 h 2733675"/>
              <a:gd name="connsiteX87" fmla="*/ 1633537 w 7234237"/>
              <a:gd name="connsiteY87" fmla="*/ 1195388 h 2733675"/>
              <a:gd name="connsiteX88" fmla="*/ 1652587 w 7234237"/>
              <a:gd name="connsiteY88" fmla="*/ 1162050 h 2733675"/>
              <a:gd name="connsiteX89" fmla="*/ 1609725 w 7234237"/>
              <a:gd name="connsiteY89" fmla="*/ 1157288 h 2733675"/>
              <a:gd name="connsiteX90" fmla="*/ 1604962 w 7234237"/>
              <a:gd name="connsiteY90" fmla="*/ 1090613 h 2733675"/>
              <a:gd name="connsiteX91" fmla="*/ 1547812 w 7234237"/>
              <a:gd name="connsiteY91" fmla="*/ 1090613 h 2733675"/>
              <a:gd name="connsiteX92" fmla="*/ 1543050 w 7234237"/>
              <a:gd name="connsiteY92" fmla="*/ 985838 h 2733675"/>
              <a:gd name="connsiteX93" fmla="*/ 1490662 w 7234237"/>
              <a:gd name="connsiteY93" fmla="*/ 981075 h 2733675"/>
              <a:gd name="connsiteX94" fmla="*/ 1490662 w 7234237"/>
              <a:gd name="connsiteY94" fmla="*/ 947738 h 2733675"/>
              <a:gd name="connsiteX95" fmla="*/ 1409700 w 7234237"/>
              <a:gd name="connsiteY95" fmla="*/ 938213 h 2733675"/>
              <a:gd name="connsiteX96" fmla="*/ 1400175 w 7234237"/>
              <a:gd name="connsiteY96" fmla="*/ 890588 h 2733675"/>
              <a:gd name="connsiteX97" fmla="*/ 1366837 w 7234237"/>
              <a:gd name="connsiteY97" fmla="*/ 857250 h 2733675"/>
              <a:gd name="connsiteX98" fmla="*/ 1333500 w 7234237"/>
              <a:gd name="connsiteY98" fmla="*/ 847725 h 2733675"/>
              <a:gd name="connsiteX99" fmla="*/ 1214437 w 7234237"/>
              <a:gd name="connsiteY99" fmla="*/ 723900 h 2733675"/>
              <a:gd name="connsiteX100" fmla="*/ 1133475 w 7234237"/>
              <a:gd name="connsiteY100" fmla="*/ 671513 h 2733675"/>
              <a:gd name="connsiteX101" fmla="*/ 1095375 w 7234237"/>
              <a:gd name="connsiteY101" fmla="*/ 642938 h 2733675"/>
              <a:gd name="connsiteX102" fmla="*/ 1009650 w 7234237"/>
              <a:gd name="connsiteY102" fmla="*/ 528638 h 2733675"/>
              <a:gd name="connsiteX103" fmla="*/ 957262 w 7234237"/>
              <a:gd name="connsiteY103" fmla="*/ 538163 h 2733675"/>
              <a:gd name="connsiteX104" fmla="*/ 923925 w 7234237"/>
              <a:gd name="connsiteY104" fmla="*/ 461963 h 2733675"/>
              <a:gd name="connsiteX105" fmla="*/ 828675 w 7234237"/>
              <a:gd name="connsiteY105" fmla="*/ 428625 h 2733675"/>
              <a:gd name="connsiteX106" fmla="*/ 766762 w 7234237"/>
              <a:gd name="connsiteY106" fmla="*/ 414338 h 2733675"/>
              <a:gd name="connsiteX107" fmla="*/ 762000 w 7234237"/>
              <a:gd name="connsiteY107" fmla="*/ 371475 h 2733675"/>
              <a:gd name="connsiteX108" fmla="*/ 623887 w 7234237"/>
              <a:gd name="connsiteY108" fmla="*/ 371475 h 2733675"/>
              <a:gd name="connsiteX109" fmla="*/ 619125 w 7234237"/>
              <a:gd name="connsiteY109" fmla="*/ 347663 h 2733675"/>
              <a:gd name="connsiteX110" fmla="*/ 519112 w 7234237"/>
              <a:gd name="connsiteY110" fmla="*/ 328613 h 2733675"/>
              <a:gd name="connsiteX111" fmla="*/ 519112 w 7234237"/>
              <a:gd name="connsiteY111" fmla="*/ 328613 h 2733675"/>
              <a:gd name="connsiteX112" fmla="*/ 452437 w 7234237"/>
              <a:gd name="connsiteY112" fmla="*/ 280988 h 2733675"/>
              <a:gd name="connsiteX113" fmla="*/ 447675 w 7234237"/>
              <a:gd name="connsiteY113" fmla="*/ 252413 h 2733675"/>
              <a:gd name="connsiteX114" fmla="*/ 381000 w 7234237"/>
              <a:gd name="connsiteY114" fmla="*/ 247650 h 2733675"/>
              <a:gd name="connsiteX115" fmla="*/ 371475 w 7234237"/>
              <a:gd name="connsiteY115" fmla="*/ 180975 h 2733675"/>
              <a:gd name="connsiteX116" fmla="*/ 290512 w 7234237"/>
              <a:gd name="connsiteY116" fmla="*/ 166688 h 2733675"/>
              <a:gd name="connsiteX117" fmla="*/ 204787 w 7234237"/>
              <a:gd name="connsiteY117" fmla="*/ 100013 h 2733675"/>
              <a:gd name="connsiteX118" fmla="*/ 104775 w 7234237"/>
              <a:gd name="connsiteY118" fmla="*/ 80963 h 2733675"/>
              <a:gd name="connsiteX119" fmla="*/ 76200 w 7234237"/>
              <a:gd name="connsiteY119" fmla="*/ 28575 h 2733675"/>
              <a:gd name="connsiteX120" fmla="*/ 9525 w 7234237"/>
              <a:gd name="connsiteY120" fmla="*/ 42863 h 2733675"/>
              <a:gd name="connsiteX121" fmla="*/ 0 w 7234237"/>
              <a:gd name="connsiteY121"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81425 w 7234237"/>
              <a:gd name="connsiteY32" fmla="*/ 2257425 h 2733675"/>
              <a:gd name="connsiteX33" fmla="*/ 3738562 w 7234237"/>
              <a:gd name="connsiteY33" fmla="*/ 2257425 h 2733675"/>
              <a:gd name="connsiteX34" fmla="*/ 3738562 w 7234237"/>
              <a:gd name="connsiteY34" fmla="*/ 2257425 h 2733675"/>
              <a:gd name="connsiteX35" fmla="*/ 3686175 w 7234237"/>
              <a:gd name="connsiteY35" fmla="*/ 2257425 h 2733675"/>
              <a:gd name="connsiteX36" fmla="*/ 3686175 w 7234237"/>
              <a:gd name="connsiteY36" fmla="*/ 2224088 h 2733675"/>
              <a:gd name="connsiteX37" fmla="*/ 3562350 w 7234237"/>
              <a:gd name="connsiteY37" fmla="*/ 2224088 h 2733675"/>
              <a:gd name="connsiteX38" fmla="*/ 3562350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95513 h 2733675"/>
              <a:gd name="connsiteX42" fmla="*/ 3405187 w 7234237"/>
              <a:gd name="connsiteY42" fmla="*/ 2166938 h 2733675"/>
              <a:gd name="connsiteX43" fmla="*/ 3295650 w 7234237"/>
              <a:gd name="connsiteY43" fmla="*/ 2166938 h 2733675"/>
              <a:gd name="connsiteX44" fmla="*/ 3295650 w 7234237"/>
              <a:gd name="connsiteY44" fmla="*/ 2147888 h 2733675"/>
              <a:gd name="connsiteX45" fmla="*/ 3214687 w 7234237"/>
              <a:gd name="connsiteY45" fmla="*/ 2147888 h 2733675"/>
              <a:gd name="connsiteX46" fmla="*/ 3214687 w 7234237"/>
              <a:gd name="connsiteY46" fmla="*/ 2095500 h 2733675"/>
              <a:gd name="connsiteX47" fmla="*/ 3167062 w 7234237"/>
              <a:gd name="connsiteY47" fmla="*/ 2095500 h 2733675"/>
              <a:gd name="connsiteX48" fmla="*/ 3167062 w 7234237"/>
              <a:gd name="connsiteY48" fmla="*/ 2095500 h 2733675"/>
              <a:gd name="connsiteX49" fmla="*/ 3167062 w 7234237"/>
              <a:gd name="connsiteY49" fmla="*/ 2066925 h 2733675"/>
              <a:gd name="connsiteX50" fmla="*/ 3033712 w 7234237"/>
              <a:gd name="connsiteY50" fmla="*/ 2066925 h 2733675"/>
              <a:gd name="connsiteX51" fmla="*/ 3033712 w 7234237"/>
              <a:gd name="connsiteY51" fmla="*/ 2019300 h 2733675"/>
              <a:gd name="connsiteX52" fmla="*/ 2956369 w 7234237"/>
              <a:gd name="connsiteY52" fmla="*/ 2040636 h 2733675"/>
              <a:gd name="connsiteX53" fmla="*/ 2905125 w 7234237"/>
              <a:gd name="connsiteY53" fmla="*/ 2019300 h 2733675"/>
              <a:gd name="connsiteX54" fmla="*/ 2905125 w 7234237"/>
              <a:gd name="connsiteY54" fmla="*/ 1976438 h 2733675"/>
              <a:gd name="connsiteX55" fmla="*/ 2857500 w 7234237"/>
              <a:gd name="connsiteY55" fmla="*/ 1976438 h 2733675"/>
              <a:gd name="connsiteX56" fmla="*/ 2857500 w 7234237"/>
              <a:gd name="connsiteY56" fmla="*/ 1943100 h 2733675"/>
              <a:gd name="connsiteX57" fmla="*/ 2724150 w 7234237"/>
              <a:gd name="connsiteY57" fmla="*/ 1943100 h 2733675"/>
              <a:gd name="connsiteX58" fmla="*/ 2724150 w 7234237"/>
              <a:gd name="connsiteY58" fmla="*/ 1943100 h 2733675"/>
              <a:gd name="connsiteX59" fmla="*/ 2724150 w 7234237"/>
              <a:gd name="connsiteY59" fmla="*/ 1909763 h 2733675"/>
              <a:gd name="connsiteX60" fmla="*/ 2667000 w 7234237"/>
              <a:gd name="connsiteY60" fmla="*/ 1909763 h 2733675"/>
              <a:gd name="connsiteX61" fmla="*/ 2667000 w 7234237"/>
              <a:gd name="connsiteY61" fmla="*/ 1866900 h 2733675"/>
              <a:gd name="connsiteX62" fmla="*/ 2590800 w 7234237"/>
              <a:gd name="connsiteY62" fmla="*/ 1866900 h 2733675"/>
              <a:gd name="connsiteX63" fmla="*/ 2590800 w 7234237"/>
              <a:gd name="connsiteY63" fmla="*/ 1866900 h 2733675"/>
              <a:gd name="connsiteX64" fmla="*/ 2590800 w 7234237"/>
              <a:gd name="connsiteY64" fmla="*/ 1838325 h 2733675"/>
              <a:gd name="connsiteX65" fmla="*/ 2462212 w 7234237"/>
              <a:gd name="connsiteY65" fmla="*/ 1838325 h 2733675"/>
              <a:gd name="connsiteX66" fmla="*/ 2462212 w 7234237"/>
              <a:gd name="connsiteY66" fmla="*/ 1785938 h 2733675"/>
              <a:gd name="connsiteX67" fmla="*/ 2409825 w 7234237"/>
              <a:gd name="connsiteY67" fmla="*/ 1785938 h 2733675"/>
              <a:gd name="connsiteX68" fmla="*/ 2409825 w 7234237"/>
              <a:gd name="connsiteY68" fmla="*/ 1738313 h 2733675"/>
              <a:gd name="connsiteX69" fmla="*/ 2343150 w 7234237"/>
              <a:gd name="connsiteY69" fmla="*/ 1738313 h 2733675"/>
              <a:gd name="connsiteX70" fmla="*/ 2343150 w 7234237"/>
              <a:gd name="connsiteY70" fmla="*/ 1681163 h 2733675"/>
              <a:gd name="connsiteX71" fmla="*/ 2290762 w 7234237"/>
              <a:gd name="connsiteY71" fmla="*/ 1681163 h 2733675"/>
              <a:gd name="connsiteX72" fmla="*/ 2290762 w 7234237"/>
              <a:gd name="connsiteY72" fmla="*/ 1643063 h 2733675"/>
              <a:gd name="connsiteX73" fmla="*/ 2252662 w 7234237"/>
              <a:gd name="connsiteY73" fmla="*/ 1643063 h 2733675"/>
              <a:gd name="connsiteX74" fmla="*/ 2252662 w 7234237"/>
              <a:gd name="connsiteY74" fmla="*/ 1614488 h 2733675"/>
              <a:gd name="connsiteX75" fmla="*/ 2181225 w 7234237"/>
              <a:gd name="connsiteY75" fmla="*/ 1614488 h 2733675"/>
              <a:gd name="connsiteX76" fmla="*/ 2105025 w 7234237"/>
              <a:gd name="connsiteY76" fmla="*/ 1443038 h 2733675"/>
              <a:gd name="connsiteX77" fmla="*/ 2033587 w 7234237"/>
              <a:gd name="connsiteY77" fmla="*/ 1443038 h 2733675"/>
              <a:gd name="connsiteX78" fmla="*/ 2033587 w 7234237"/>
              <a:gd name="connsiteY78" fmla="*/ 1390650 h 2733675"/>
              <a:gd name="connsiteX79" fmla="*/ 1943100 w 7234237"/>
              <a:gd name="connsiteY79" fmla="*/ 1395413 h 2733675"/>
              <a:gd name="connsiteX80" fmla="*/ 1952625 w 7234237"/>
              <a:gd name="connsiteY80" fmla="*/ 1323975 h 2733675"/>
              <a:gd name="connsiteX81" fmla="*/ 1876425 w 7234237"/>
              <a:gd name="connsiteY81" fmla="*/ 1314450 h 2733675"/>
              <a:gd name="connsiteX82" fmla="*/ 1876425 w 7234237"/>
              <a:gd name="connsiteY82" fmla="*/ 1266825 h 2733675"/>
              <a:gd name="connsiteX83" fmla="*/ 1819275 w 7234237"/>
              <a:gd name="connsiteY83" fmla="*/ 1271588 h 2733675"/>
              <a:gd name="connsiteX84" fmla="*/ 1814512 w 7234237"/>
              <a:gd name="connsiteY84" fmla="*/ 1233488 h 2733675"/>
              <a:gd name="connsiteX85" fmla="*/ 1747837 w 7234237"/>
              <a:gd name="connsiteY85" fmla="*/ 1228725 h 2733675"/>
              <a:gd name="connsiteX86" fmla="*/ 1757362 w 7234237"/>
              <a:gd name="connsiteY86" fmla="*/ 1200150 h 2733675"/>
              <a:gd name="connsiteX87" fmla="*/ 1633537 w 7234237"/>
              <a:gd name="connsiteY87" fmla="*/ 1195388 h 2733675"/>
              <a:gd name="connsiteX88" fmla="*/ 1652587 w 7234237"/>
              <a:gd name="connsiteY88" fmla="*/ 1162050 h 2733675"/>
              <a:gd name="connsiteX89" fmla="*/ 1609725 w 7234237"/>
              <a:gd name="connsiteY89" fmla="*/ 1157288 h 2733675"/>
              <a:gd name="connsiteX90" fmla="*/ 1604962 w 7234237"/>
              <a:gd name="connsiteY90" fmla="*/ 1090613 h 2733675"/>
              <a:gd name="connsiteX91" fmla="*/ 1547812 w 7234237"/>
              <a:gd name="connsiteY91" fmla="*/ 1090613 h 2733675"/>
              <a:gd name="connsiteX92" fmla="*/ 1543050 w 7234237"/>
              <a:gd name="connsiteY92" fmla="*/ 985838 h 2733675"/>
              <a:gd name="connsiteX93" fmla="*/ 1490662 w 7234237"/>
              <a:gd name="connsiteY93" fmla="*/ 981075 h 2733675"/>
              <a:gd name="connsiteX94" fmla="*/ 1490662 w 7234237"/>
              <a:gd name="connsiteY94" fmla="*/ 947738 h 2733675"/>
              <a:gd name="connsiteX95" fmla="*/ 1409700 w 7234237"/>
              <a:gd name="connsiteY95" fmla="*/ 938213 h 2733675"/>
              <a:gd name="connsiteX96" fmla="*/ 1400175 w 7234237"/>
              <a:gd name="connsiteY96" fmla="*/ 890588 h 2733675"/>
              <a:gd name="connsiteX97" fmla="*/ 1366837 w 7234237"/>
              <a:gd name="connsiteY97" fmla="*/ 857250 h 2733675"/>
              <a:gd name="connsiteX98" fmla="*/ 1333500 w 7234237"/>
              <a:gd name="connsiteY98" fmla="*/ 847725 h 2733675"/>
              <a:gd name="connsiteX99" fmla="*/ 1214437 w 7234237"/>
              <a:gd name="connsiteY99" fmla="*/ 723900 h 2733675"/>
              <a:gd name="connsiteX100" fmla="*/ 1133475 w 7234237"/>
              <a:gd name="connsiteY100" fmla="*/ 671513 h 2733675"/>
              <a:gd name="connsiteX101" fmla="*/ 1095375 w 7234237"/>
              <a:gd name="connsiteY101" fmla="*/ 642938 h 2733675"/>
              <a:gd name="connsiteX102" fmla="*/ 1009650 w 7234237"/>
              <a:gd name="connsiteY102" fmla="*/ 528638 h 2733675"/>
              <a:gd name="connsiteX103" fmla="*/ 957262 w 7234237"/>
              <a:gd name="connsiteY103" fmla="*/ 538163 h 2733675"/>
              <a:gd name="connsiteX104" fmla="*/ 923925 w 7234237"/>
              <a:gd name="connsiteY104" fmla="*/ 461963 h 2733675"/>
              <a:gd name="connsiteX105" fmla="*/ 828675 w 7234237"/>
              <a:gd name="connsiteY105" fmla="*/ 428625 h 2733675"/>
              <a:gd name="connsiteX106" fmla="*/ 766762 w 7234237"/>
              <a:gd name="connsiteY106" fmla="*/ 414338 h 2733675"/>
              <a:gd name="connsiteX107" fmla="*/ 762000 w 7234237"/>
              <a:gd name="connsiteY107" fmla="*/ 371475 h 2733675"/>
              <a:gd name="connsiteX108" fmla="*/ 623887 w 7234237"/>
              <a:gd name="connsiteY108" fmla="*/ 371475 h 2733675"/>
              <a:gd name="connsiteX109" fmla="*/ 619125 w 7234237"/>
              <a:gd name="connsiteY109" fmla="*/ 347663 h 2733675"/>
              <a:gd name="connsiteX110" fmla="*/ 519112 w 7234237"/>
              <a:gd name="connsiteY110" fmla="*/ 328613 h 2733675"/>
              <a:gd name="connsiteX111" fmla="*/ 519112 w 7234237"/>
              <a:gd name="connsiteY111" fmla="*/ 328613 h 2733675"/>
              <a:gd name="connsiteX112" fmla="*/ 452437 w 7234237"/>
              <a:gd name="connsiteY112" fmla="*/ 280988 h 2733675"/>
              <a:gd name="connsiteX113" fmla="*/ 447675 w 7234237"/>
              <a:gd name="connsiteY113" fmla="*/ 252413 h 2733675"/>
              <a:gd name="connsiteX114" fmla="*/ 381000 w 7234237"/>
              <a:gd name="connsiteY114" fmla="*/ 247650 h 2733675"/>
              <a:gd name="connsiteX115" fmla="*/ 371475 w 7234237"/>
              <a:gd name="connsiteY115" fmla="*/ 180975 h 2733675"/>
              <a:gd name="connsiteX116" fmla="*/ 290512 w 7234237"/>
              <a:gd name="connsiteY116" fmla="*/ 166688 h 2733675"/>
              <a:gd name="connsiteX117" fmla="*/ 204787 w 7234237"/>
              <a:gd name="connsiteY117" fmla="*/ 100013 h 2733675"/>
              <a:gd name="connsiteX118" fmla="*/ 104775 w 7234237"/>
              <a:gd name="connsiteY118" fmla="*/ 80963 h 2733675"/>
              <a:gd name="connsiteX119" fmla="*/ 76200 w 7234237"/>
              <a:gd name="connsiteY119" fmla="*/ 28575 h 2733675"/>
              <a:gd name="connsiteX120" fmla="*/ 9525 w 7234237"/>
              <a:gd name="connsiteY120" fmla="*/ 42863 h 2733675"/>
              <a:gd name="connsiteX121" fmla="*/ 0 w 7234237"/>
              <a:gd name="connsiteY121"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81425 w 7234237"/>
              <a:gd name="connsiteY32" fmla="*/ 2257425 h 2733675"/>
              <a:gd name="connsiteX33" fmla="*/ 3738562 w 7234237"/>
              <a:gd name="connsiteY33" fmla="*/ 2257425 h 2733675"/>
              <a:gd name="connsiteX34" fmla="*/ 3738562 w 7234237"/>
              <a:gd name="connsiteY34" fmla="*/ 2257425 h 2733675"/>
              <a:gd name="connsiteX35" fmla="*/ 3686175 w 7234237"/>
              <a:gd name="connsiteY35" fmla="*/ 2257425 h 2733675"/>
              <a:gd name="connsiteX36" fmla="*/ 3686175 w 7234237"/>
              <a:gd name="connsiteY36" fmla="*/ 2224088 h 2733675"/>
              <a:gd name="connsiteX37" fmla="*/ 3562350 w 7234237"/>
              <a:gd name="connsiteY37" fmla="*/ 2224088 h 2733675"/>
              <a:gd name="connsiteX38" fmla="*/ 3562350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95513 h 2733675"/>
              <a:gd name="connsiteX42" fmla="*/ 3405187 w 7234237"/>
              <a:gd name="connsiteY42" fmla="*/ 2166938 h 2733675"/>
              <a:gd name="connsiteX43" fmla="*/ 3295650 w 7234237"/>
              <a:gd name="connsiteY43" fmla="*/ 2166938 h 2733675"/>
              <a:gd name="connsiteX44" fmla="*/ 3295650 w 7234237"/>
              <a:gd name="connsiteY44" fmla="*/ 2147888 h 2733675"/>
              <a:gd name="connsiteX45" fmla="*/ 3214687 w 7234237"/>
              <a:gd name="connsiteY45" fmla="*/ 2147888 h 2733675"/>
              <a:gd name="connsiteX46" fmla="*/ 3214687 w 7234237"/>
              <a:gd name="connsiteY46" fmla="*/ 2095500 h 2733675"/>
              <a:gd name="connsiteX47" fmla="*/ 3167062 w 7234237"/>
              <a:gd name="connsiteY47" fmla="*/ 2095500 h 2733675"/>
              <a:gd name="connsiteX48" fmla="*/ 3167062 w 7234237"/>
              <a:gd name="connsiteY48" fmla="*/ 2095500 h 2733675"/>
              <a:gd name="connsiteX49" fmla="*/ 3167062 w 7234237"/>
              <a:gd name="connsiteY49" fmla="*/ 2066925 h 2733675"/>
              <a:gd name="connsiteX50" fmla="*/ 3033712 w 7234237"/>
              <a:gd name="connsiteY50" fmla="*/ 2066925 h 2733675"/>
              <a:gd name="connsiteX51" fmla="*/ 3033712 w 7234237"/>
              <a:gd name="connsiteY51" fmla="*/ 2040636 h 2733675"/>
              <a:gd name="connsiteX52" fmla="*/ 2956369 w 7234237"/>
              <a:gd name="connsiteY52" fmla="*/ 2040636 h 2733675"/>
              <a:gd name="connsiteX53" fmla="*/ 2905125 w 7234237"/>
              <a:gd name="connsiteY53" fmla="*/ 2019300 h 2733675"/>
              <a:gd name="connsiteX54" fmla="*/ 2905125 w 7234237"/>
              <a:gd name="connsiteY54" fmla="*/ 1976438 h 2733675"/>
              <a:gd name="connsiteX55" fmla="*/ 2857500 w 7234237"/>
              <a:gd name="connsiteY55" fmla="*/ 1976438 h 2733675"/>
              <a:gd name="connsiteX56" fmla="*/ 2857500 w 7234237"/>
              <a:gd name="connsiteY56" fmla="*/ 1943100 h 2733675"/>
              <a:gd name="connsiteX57" fmla="*/ 2724150 w 7234237"/>
              <a:gd name="connsiteY57" fmla="*/ 1943100 h 2733675"/>
              <a:gd name="connsiteX58" fmla="*/ 2724150 w 7234237"/>
              <a:gd name="connsiteY58" fmla="*/ 1943100 h 2733675"/>
              <a:gd name="connsiteX59" fmla="*/ 2724150 w 7234237"/>
              <a:gd name="connsiteY59" fmla="*/ 1909763 h 2733675"/>
              <a:gd name="connsiteX60" fmla="*/ 2667000 w 7234237"/>
              <a:gd name="connsiteY60" fmla="*/ 1909763 h 2733675"/>
              <a:gd name="connsiteX61" fmla="*/ 2667000 w 7234237"/>
              <a:gd name="connsiteY61" fmla="*/ 1866900 h 2733675"/>
              <a:gd name="connsiteX62" fmla="*/ 2590800 w 7234237"/>
              <a:gd name="connsiteY62" fmla="*/ 1866900 h 2733675"/>
              <a:gd name="connsiteX63" fmla="*/ 2590800 w 7234237"/>
              <a:gd name="connsiteY63" fmla="*/ 1866900 h 2733675"/>
              <a:gd name="connsiteX64" fmla="*/ 2590800 w 7234237"/>
              <a:gd name="connsiteY64" fmla="*/ 1838325 h 2733675"/>
              <a:gd name="connsiteX65" fmla="*/ 2462212 w 7234237"/>
              <a:gd name="connsiteY65" fmla="*/ 1838325 h 2733675"/>
              <a:gd name="connsiteX66" fmla="*/ 2462212 w 7234237"/>
              <a:gd name="connsiteY66" fmla="*/ 1785938 h 2733675"/>
              <a:gd name="connsiteX67" fmla="*/ 2409825 w 7234237"/>
              <a:gd name="connsiteY67" fmla="*/ 1785938 h 2733675"/>
              <a:gd name="connsiteX68" fmla="*/ 2409825 w 7234237"/>
              <a:gd name="connsiteY68" fmla="*/ 1738313 h 2733675"/>
              <a:gd name="connsiteX69" fmla="*/ 2343150 w 7234237"/>
              <a:gd name="connsiteY69" fmla="*/ 1738313 h 2733675"/>
              <a:gd name="connsiteX70" fmla="*/ 2343150 w 7234237"/>
              <a:gd name="connsiteY70" fmla="*/ 1681163 h 2733675"/>
              <a:gd name="connsiteX71" fmla="*/ 2290762 w 7234237"/>
              <a:gd name="connsiteY71" fmla="*/ 1681163 h 2733675"/>
              <a:gd name="connsiteX72" fmla="*/ 2290762 w 7234237"/>
              <a:gd name="connsiteY72" fmla="*/ 1643063 h 2733675"/>
              <a:gd name="connsiteX73" fmla="*/ 2252662 w 7234237"/>
              <a:gd name="connsiteY73" fmla="*/ 1643063 h 2733675"/>
              <a:gd name="connsiteX74" fmla="*/ 2252662 w 7234237"/>
              <a:gd name="connsiteY74" fmla="*/ 1614488 h 2733675"/>
              <a:gd name="connsiteX75" fmla="*/ 2181225 w 7234237"/>
              <a:gd name="connsiteY75" fmla="*/ 1614488 h 2733675"/>
              <a:gd name="connsiteX76" fmla="*/ 2105025 w 7234237"/>
              <a:gd name="connsiteY76" fmla="*/ 1443038 h 2733675"/>
              <a:gd name="connsiteX77" fmla="*/ 2033587 w 7234237"/>
              <a:gd name="connsiteY77" fmla="*/ 1443038 h 2733675"/>
              <a:gd name="connsiteX78" fmla="*/ 2033587 w 7234237"/>
              <a:gd name="connsiteY78" fmla="*/ 1390650 h 2733675"/>
              <a:gd name="connsiteX79" fmla="*/ 1943100 w 7234237"/>
              <a:gd name="connsiteY79" fmla="*/ 1395413 h 2733675"/>
              <a:gd name="connsiteX80" fmla="*/ 1952625 w 7234237"/>
              <a:gd name="connsiteY80" fmla="*/ 1323975 h 2733675"/>
              <a:gd name="connsiteX81" fmla="*/ 1876425 w 7234237"/>
              <a:gd name="connsiteY81" fmla="*/ 1314450 h 2733675"/>
              <a:gd name="connsiteX82" fmla="*/ 1876425 w 7234237"/>
              <a:gd name="connsiteY82" fmla="*/ 1266825 h 2733675"/>
              <a:gd name="connsiteX83" fmla="*/ 1819275 w 7234237"/>
              <a:gd name="connsiteY83" fmla="*/ 1271588 h 2733675"/>
              <a:gd name="connsiteX84" fmla="*/ 1814512 w 7234237"/>
              <a:gd name="connsiteY84" fmla="*/ 1233488 h 2733675"/>
              <a:gd name="connsiteX85" fmla="*/ 1747837 w 7234237"/>
              <a:gd name="connsiteY85" fmla="*/ 1228725 h 2733675"/>
              <a:gd name="connsiteX86" fmla="*/ 1757362 w 7234237"/>
              <a:gd name="connsiteY86" fmla="*/ 1200150 h 2733675"/>
              <a:gd name="connsiteX87" fmla="*/ 1633537 w 7234237"/>
              <a:gd name="connsiteY87" fmla="*/ 1195388 h 2733675"/>
              <a:gd name="connsiteX88" fmla="*/ 1652587 w 7234237"/>
              <a:gd name="connsiteY88" fmla="*/ 1162050 h 2733675"/>
              <a:gd name="connsiteX89" fmla="*/ 1609725 w 7234237"/>
              <a:gd name="connsiteY89" fmla="*/ 1157288 h 2733675"/>
              <a:gd name="connsiteX90" fmla="*/ 1604962 w 7234237"/>
              <a:gd name="connsiteY90" fmla="*/ 1090613 h 2733675"/>
              <a:gd name="connsiteX91" fmla="*/ 1547812 w 7234237"/>
              <a:gd name="connsiteY91" fmla="*/ 1090613 h 2733675"/>
              <a:gd name="connsiteX92" fmla="*/ 1543050 w 7234237"/>
              <a:gd name="connsiteY92" fmla="*/ 985838 h 2733675"/>
              <a:gd name="connsiteX93" fmla="*/ 1490662 w 7234237"/>
              <a:gd name="connsiteY93" fmla="*/ 981075 h 2733675"/>
              <a:gd name="connsiteX94" fmla="*/ 1490662 w 7234237"/>
              <a:gd name="connsiteY94" fmla="*/ 947738 h 2733675"/>
              <a:gd name="connsiteX95" fmla="*/ 1409700 w 7234237"/>
              <a:gd name="connsiteY95" fmla="*/ 938213 h 2733675"/>
              <a:gd name="connsiteX96" fmla="*/ 1400175 w 7234237"/>
              <a:gd name="connsiteY96" fmla="*/ 890588 h 2733675"/>
              <a:gd name="connsiteX97" fmla="*/ 1366837 w 7234237"/>
              <a:gd name="connsiteY97" fmla="*/ 857250 h 2733675"/>
              <a:gd name="connsiteX98" fmla="*/ 1333500 w 7234237"/>
              <a:gd name="connsiteY98" fmla="*/ 847725 h 2733675"/>
              <a:gd name="connsiteX99" fmla="*/ 1214437 w 7234237"/>
              <a:gd name="connsiteY99" fmla="*/ 723900 h 2733675"/>
              <a:gd name="connsiteX100" fmla="*/ 1133475 w 7234237"/>
              <a:gd name="connsiteY100" fmla="*/ 671513 h 2733675"/>
              <a:gd name="connsiteX101" fmla="*/ 1095375 w 7234237"/>
              <a:gd name="connsiteY101" fmla="*/ 642938 h 2733675"/>
              <a:gd name="connsiteX102" fmla="*/ 1009650 w 7234237"/>
              <a:gd name="connsiteY102" fmla="*/ 528638 h 2733675"/>
              <a:gd name="connsiteX103" fmla="*/ 957262 w 7234237"/>
              <a:gd name="connsiteY103" fmla="*/ 538163 h 2733675"/>
              <a:gd name="connsiteX104" fmla="*/ 923925 w 7234237"/>
              <a:gd name="connsiteY104" fmla="*/ 461963 h 2733675"/>
              <a:gd name="connsiteX105" fmla="*/ 828675 w 7234237"/>
              <a:gd name="connsiteY105" fmla="*/ 428625 h 2733675"/>
              <a:gd name="connsiteX106" fmla="*/ 766762 w 7234237"/>
              <a:gd name="connsiteY106" fmla="*/ 414338 h 2733675"/>
              <a:gd name="connsiteX107" fmla="*/ 762000 w 7234237"/>
              <a:gd name="connsiteY107" fmla="*/ 371475 h 2733675"/>
              <a:gd name="connsiteX108" fmla="*/ 623887 w 7234237"/>
              <a:gd name="connsiteY108" fmla="*/ 371475 h 2733675"/>
              <a:gd name="connsiteX109" fmla="*/ 619125 w 7234237"/>
              <a:gd name="connsiteY109" fmla="*/ 347663 h 2733675"/>
              <a:gd name="connsiteX110" fmla="*/ 519112 w 7234237"/>
              <a:gd name="connsiteY110" fmla="*/ 328613 h 2733675"/>
              <a:gd name="connsiteX111" fmla="*/ 519112 w 7234237"/>
              <a:gd name="connsiteY111" fmla="*/ 328613 h 2733675"/>
              <a:gd name="connsiteX112" fmla="*/ 452437 w 7234237"/>
              <a:gd name="connsiteY112" fmla="*/ 280988 h 2733675"/>
              <a:gd name="connsiteX113" fmla="*/ 447675 w 7234237"/>
              <a:gd name="connsiteY113" fmla="*/ 252413 h 2733675"/>
              <a:gd name="connsiteX114" fmla="*/ 381000 w 7234237"/>
              <a:gd name="connsiteY114" fmla="*/ 247650 h 2733675"/>
              <a:gd name="connsiteX115" fmla="*/ 371475 w 7234237"/>
              <a:gd name="connsiteY115" fmla="*/ 180975 h 2733675"/>
              <a:gd name="connsiteX116" fmla="*/ 290512 w 7234237"/>
              <a:gd name="connsiteY116" fmla="*/ 166688 h 2733675"/>
              <a:gd name="connsiteX117" fmla="*/ 204787 w 7234237"/>
              <a:gd name="connsiteY117" fmla="*/ 100013 h 2733675"/>
              <a:gd name="connsiteX118" fmla="*/ 104775 w 7234237"/>
              <a:gd name="connsiteY118" fmla="*/ 80963 h 2733675"/>
              <a:gd name="connsiteX119" fmla="*/ 76200 w 7234237"/>
              <a:gd name="connsiteY119" fmla="*/ 28575 h 2733675"/>
              <a:gd name="connsiteX120" fmla="*/ 9525 w 7234237"/>
              <a:gd name="connsiteY120" fmla="*/ 42863 h 2733675"/>
              <a:gd name="connsiteX121" fmla="*/ 0 w 7234237"/>
              <a:gd name="connsiteY121"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81425 w 7234237"/>
              <a:gd name="connsiteY32" fmla="*/ 2257425 h 2733675"/>
              <a:gd name="connsiteX33" fmla="*/ 3738562 w 7234237"/>
              <a:gd name="connsiteY33" fmla="*/ 2257425 h 2733675"/>
              <a:gd name="connsiteX34" fmla="*/ 3738562 w 7234237"/>
              <a:gd name="connsiteY34" fmla="*/ 2257425 h 2733675"/>
              <a:gd name="connsiteX35" fmla="*/ 3686175 w 7234237"/>
              <a:gd name="connsiteY35" fmla="*/ 2257425 h 2733675"/>
              <a:gd name="connsiteX36" fmla="*/ 3686175 w 7234237"/>
              <a:gd name="connsiteY36" fmla="*/ 2224088 h 2733675"/>
              <a:gd name="connsiteX37" fmla="*/ 3562350 w 7234237"/>
              <a:gd name="connsiteY37" fmla="*/ 2224088 h 2733675"/>
              <a:gd name="connsiteX38" fmla="*/ 3562350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95513 h 2733675"/>
              <a:gd name="connsiteX42" fmla="*/ 3405187 w 7234237"/>
              <a:gd name="connsiteY42" fmla="*/ 2166938 h 2733675"/>
              <a:gd name="connsiteX43" fmla="*/ 3295650 w 7234237"/>
              <a:gd name="connsiteY43" fmla="*/ 2166938 h 2733675"/>
              <a:gd name="connsiteX44" fmla="*/ 3295650 w 7234237"/>
              <a:gd name="connsiteY44" fmla="*/ 2147888 h 2733675"/>
              <a:gd name="connsiteX45" fmla="*/ 3214687 w 7234237"/>
              <a:gd name="connsiteY45" fmla="*/ 2147888 h 2733675"/>
              <a:gd name="connsiteX46" fmla="*/ 3214687 w 7234237"/>
              <a:gd name="connsiteY46" fmla="*/ 2095500 h 2733675"/>
              <a:gd name="connsiteX47" fmla="*/ 3167062 w 7234237"/>
              <a:gd name="connsiteY47" fmla="*/ 2095500 h 2733675"/>
              <a:gd name="connsiteX48" fmla="*/ 3167062 w 7234237"/>
              <a:gd name="connsiteY48" fmla="*/ 2095500 h 2733675"/>
              <a:gd name="connsiteX49" fmla="*/ 3167062 w 7234237"/>
              <a:gd name="connsiteY49" fmla="*/ 2066925 h 2733675"/>
              <a:gd name="connsiteX50" fmla="*/ 3033712 w 7234237"/>
              <a:gd name="connsiteY50" fmla="*/ 2066925 h 2733675"/>
              <a:gd name="connsiteX51" fmla="*/ 3036760 w 7234237"/>
              <a:gd name="connsiteY51" fmla="*/ 2049780 h 2733675"/>
              <a:gd name="connsiteX52" fmla="*/ 2956369 w 7234237"/>
              <a:gd name="connsiteY52" fmla="*/ 2040636 h 2733675"/>
              <a:gd name="connsiteX53" fmla="*/ 2905125 w 7234237"/>
              <a:gd name="connsiteY53" fmla="*/ 2019300 h 2733675"/>
              <a:gd name="connsiteX54" fmla="*/ 2905125 w 7234237"/>
              <a:gd name="connsiteY54" fmla="*/ 1976438 h 2733675"/>
              <a:gd name="connsiteX55" fmla="*/ 2857500 w 7234237"/>
              <a:gd name="connsiteY55" fmla="*/ 1976438 h 2733675"/>
              <a:gd name="connsiteX56" fmla="*/ 2857500 w 7234237"/>
              <a:gd name="connsiteY56" fmla="*/ 1943100 h 2733675"/>
              <a:gd name="connsiteX57" fmla="*/ 2724150 w 7234237"/>
              <a:gd name="connsiteY57" fmla="*/ 1943100 h 2733675"/>
              <a:gd name="connsiteX58" fmla="*/ 2724150 w 7234237"/>
              <a:gd name="connsiteY58" fmla="*/ 1943100 h 2733675"/>
              <a:gd name="connsiteX59" fmla="*/ 2724150 w 7234237"/>
              <a:gd name="connsiteY59" fmla="*/ 1909763 h 2733675"/>
              <a:gd name="connsiteX60" fmla="*/ 2667000 w 7234237"/>
              <a:gd name="connsiteY60" fmla="*/ 1909763 h 2733675"/>
              <a:gd name="connsiteX61" fmla="*/ 2667000 w 7234237"/>
              <a:gd name="connsiteY61" fmla="*/ 1866900 h 2733675"/>
              <a:gd name="connsiteX62" fmla="*/ 2590800 w 7234237"/>
              <a:gd name="connsiteY62" fmla="*/ 1866900 h 2733675"/>
              <a:gd name="connsiteX63" fmla="*/ 2590800 w 7234237"/>
              <a:gd name="connsiteY63" fmla="*/ 1866900 h 2733675"/>
              <a:gd name="connsiteX64" fmla="*/ 2590800 w 7234237"/>
              <a:gd name="connsiteY64" fmla="*/ 1838325 h 2733675"/>
              <a:gd name="connsiteX65" fmla="*/ 2462212 w 7234237"/>
              <a:gd name="connsiteY65" fmla="*/ 1838325 h 2733675"/>
              <a:gd name="connsiteX66" fmla="*/ 2462212 w 7234237"/>
              <a:gd name="connsiteY66" fmla="*/ 1785938 h 2733675"/>
              <a:gd name="connsiteX67" fmla="*/ 2409825 w 7234237"/>
              <a:gd name="connsiteY67" fmla="*/ 1785938 h 2733675"/>
              <a:gd name="connsiteX68" fmla="*/ 2409825 w 7234237"/>
              <a:gd name="connsiteY68" fmla="*/ 1738313 h 2733675"/>
              <a:gd name="connsiteX69" fmla="*/ 2343150 w 7234237"/>
              <a:gd name="connsiteY69" fmla="*/ 1738313 h 2733675"/>
              <a:gd name="connsiteX70" fmla="*/ 2343150 w 7234237"/>
              <a:gd name="connsiteY70" fmla="*/ 1681163 h 2733675"/>
              <a:gd name="connsiteX71" fmla="*/ 2290762 w 7234237"/>
              <a:gd name="connsiteY71" fmla="*/ 1681163 h 2733675"/>
              <a:gd name="connsiteX72" fmla="*/ 2290762 w 7234237"/>
              <a:gd name="connsiteY72" fmla="*/ 1643063 h 2733675"/>
              <a:gd name="connsiteX73" fmla="*/ 2252662 w 7234237"/>
              <a:gd name="connsiteY73" fmla="*/ 1643063 h 2733675"/>
              <a:gd name="connsiteX74" fmla="*/ 2252662 w 7234237"/>
              <a:gd name="connsiteY74" fmla="*/ 1614488 h 2733675"/>
              <a:gd name="connsiteX75" fmla="*/ 2181225 w 7234237"/>
              <a:gd name="connsiteY75" fmla="*/ 1614488 h 2733675"/>
              <a:gd name="connsiteX76" fmla="*/ 2105025 w 7234237"/>
              <a:gd name="connsiteY76" fmla="*/ 1443038 h 2733675"/>
              <a:gd name="connsiteX77" fmla="*/ 2033587 w 7234237"/>
              <a:gd name="connsiteY77" fmla="*/ 1443038 h 2733675"/>
              <a:gd name="connsiteX78" fmla="*/ 2033587 w 7234237"/>
              <a:gd name="connsiteY78" fmla="*/ 1390650 h 2733675"/>
              <a:gd name="connsiteX79" fmla="*/ 1943100 w 7234237"/>
              <a:gd name="connsiteY79" fmla="*/ 1395413 h 2733675"/>
              <a:gd name="connsiteX80" fmla="*/ 1952625 w 7234237"/>
              <a:gd name="connsiteY80" fmla="*/ 1323975 h 2733675"/>
              <a:gd name="connsiteX81" fmla="*/ 1876425 w 7234237"/>
              <a:gd name="connsiteY81" fmla="*/ 1314450 h 2733675"/>
              <a:gd name="connsiteX82" fmla="*/ 1876425 w 7234237"/>
              <a:gd name="connsiteY82" fmla="*/ 1266825 h 2733675"/>
              <a:gd name="connsiteX83" fmla="*/ 1819275 w 7234237"/>
              <a:gd name="connsiteY83" fmla="*/ 1271588 h 2733675"/>
              <a:gd name="connsiteX84" fmla="*/ 1814512 w 7234237"/>
              <a:gd name="connsiteY84" fmla="*/ 1233488 h 2733675"/>
              <a:gd name="connsiteX85" fmla="*/ 1747837 w 7234237"/>
              <a:gd name="connsiteY85" fmla="*/ 1228725 h 2733675"/>
              <a:gd name="connsiteX86" fmla="*/ 1757362 w 7234237"/>
              <a:gd name="connsiteY86" fmla="*/ 1200150 h 2733675"/>
              <a:gd name="connsiteX87" fmla="*/ 1633537 w 7234237"/>
              <a:gd name="connsiteY87" fmla="*/ 1195388 h 2733675"/>
              <a:gd name="connsiteX88" fmla="*/ 1652587 w 7234237"/>
              <a:gd name="connsiteY88" fmla="*/ 1162050 h 2733675"/>
              <a:gd name="connsiteX89" fmla="*/ 1609725 w 7234237"/>
              <a:gd name="connsiteY89" fmla="*/ 1157288 h 2733675"/>
              <a:gd name="connsiteX90" fmla="*/ 1604962 w 7234237"/>
              <a:gd name="connsiteY90" fmla="*/ 1090613 h 2733675"/>
              <a:gd name="connsiteX91" fmla="*/ 1547812 w 7234237"/>
              <a:gd name="connsiteY91" fmla="*/ 1090613 h 2733675"/>
              <a:gd name="connsiteX92" fmla="*/ 1543050 w 7234237"/>
              <a:gd name="connsiteY92" fmla="*/ 985838 h 2733675"/>
              <a:gd name="connsiteX93" fmla="*/ 1490662 w 7234237"/>
              <a:gd name="connsiteY93" fmla="*/ 981075 h 2733675"/>
              <a:gd name="connsiteX94" fmla="*/ 1490662 w 7234237"/>
              <a:gd name="connsiteY94" fmla="*/ 947738 h 2733675"/>
              <a:gd name="connsiteX95" fmla="*/ 1409700 w 7234237"/>
              <a:gd name="connsiteY95" fmla="*/ 938213 h 2733675"/>
              <a:gd name="connsiteX96" fmla="*/ 1400175 w 7234237"/>
              <a:gd name="connsiteY96" fmla="*/ 890588 h 2733675"/>
              <a:gd name="connsiteX97" fmla="*/ 1366837 w 7234237"/>
              <a:gd name="connsiteY97" fmla="*/ 857250 h 2733675"/>
              <a:gd name="connsiteX98" fmla="*/ 1333500 w 7234237"/>
              <a:gd name="connsiteY98" fmla="*/ 847725 h 2733675"/>
              <a:gd name="connsiteX99" fmla="*/ 1214437 w 7234237"/>
              <a:gd name="connsiteY99" fmla="*/ 723900 h 2733675"/>
              <a:gd name="connsiteX100" fmla="*/ 1133475 w 7234237"/>
              <a:gd name="connsiteY100" fmla="*/ 671513 h 2733675"/>
              <a:gd name="connsiteX101" fmla="*/ 1095375 w 7234237"/>
              <a:gd name="connsiteY101" fmla="*/ 642938 h 2733675"/>
              <a:gd name="connsiteX102" fmla="*/ 1009650 w 7234237"/>
              <a:gd name="connsiteY102" fmla="*/ 528638 h 2733675"/>
              <a:gd name="connsiteX103" fmla="*/ 957262 w 7234237"/>
              <a:gd name="connsiteY103" fmla="*/ 538163 h 2733675"/>
              <a:gd name="connsiteX104" fmla="*/ 923925 w 7234237"/>
              <a:gd name="connsiteY104" fmla="*/ 461963 h 2733675"/>
              <a:gd name="connsiteX105" fmla="*/ 828675 w 7234237"/>
              <a:gd name="connsiteY105" fmla="*/ 428625 h 2733675"/>
              <a:gd name="connsiteX106" fmla="*/ 766762 w 7234237"/>
              <a:gd name="connsiteY106" fmla="*/ 414338 h 2733675"/>
              <a:gd name="connsiteX107" fmla="*/ 762000 w 7234237"/>
              <a:gd name="connsiteY107" fmla="*/ 371475 h 2733675"/>
              <a:gd name="connsiteX108" fmla="*/ 623887 w 7234237"/>
              <a:gd name="connsiteY108" fmla="*/ 371475 h 2733675"/>
              <a:gd name="connsiteX109" fmla="*/ 619125 w 7234237"/>
              <a:gd name="connsiteY109" fmla="*/ 347663 h 2733675"/>
              <a:gd name="connsiteX110" fmla="*/ 519112 w 7234237"/>
              <a:gd name="connsiteY110" fmla="*/ 328613 h 2733675"/>
              <a:gd name="connsiteX111" fmla="*/ 519112 w 7234237"/>
              <a:gd name="connsiteY111" fmla="*/ 328613 h 2733675"/>
              <a:gd name="connsiteX112" fmla="*/ 452437 w 7234237"/>
              <a:gd name="connsiteY112" fmla="*/ 280988 h 2733675"/>
              <a:gd name="connsiteX113" fmla="*/ 447675 w 7234237"/>
              <a:gd name="connsiteY113" fmla="*/ 252413 h 2733675"/>
              <a:gd name="connsiteX114" fmla="*/ 381000 w 7234237"/>
              <a:gd name="connsiteY114" fmla="*/ 247650 h 2733675"/>
              <a:gd name="connsiteX115" fmla="*/ 371475 w 7234237"/>
              <a:gd name="connsiteY115" fmla="*/ 180975 h 2733675"/>
              <a:gd name="connsiteX116" fmla="*/ 290512 w 7234237"/>
              <a:gd name="connsiteY116" fmla="*/ 166688 h 2733675"/>
              <a:gd name="connsiteX117" fmla="*/ 204787 w 7234237"/>
              <a:gd name="connsiteY117" fmla="*/ 100013 h 2733675"/>
              <a:gd name="connsiteX118" fmla="*/ 104775 w 7234237"/>
              <a:gd name="connsiteY118" fmla="*/ 80963 h 2733675"/>
              <a:gd name="connsiteX119" fmla="*/ 76200 w 7234237"/>
              <a:gd name="connsiteY119" fmla="*/ 28575 h 2733675"/>
              <a:gd name="connsiteX120" fmla="*/ 9525 w 7234237"/>
              <a:gd name="connsiteY120" fmla="*/ 42863 h 2733675"/>
              <a:gd name="connsiteX121" fmla="*/ 0 w 7234237"/>
              <a:gd name="connsiteY121"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81425 w 7234237"/>
              <a:gd name="connsiteY32" fmla="*/ 2257425 h 2733675"/>
              <a:gd name="connsiteX33" fmla="*/ 3738562 w 7234237"/>
              <a:gd name="connsiteY33" fmla="*/ 2257425 h 2733675"/>
              <a:gd name="connsiteX34" fmla="*/ 3738562 w 7234237"/>
              <a:gd name="connsiteY34" fmla="*/ 2257425 h 2733675"/>
              <a:gd name="connsiteX35" fmla="*/ 3686175 w 7234237"/>
              <a:gd name="connsiteY35" fmla="*/ 2257425 h 2733675"/>
              <a:gd name="connsiteX36" fmla="*/ 3686175 w 7234237"/>
              <a:gd name="connsiteY36" fmla="*/ 2224088 h 2733675"/>
              <a:gd name="connsiteX37" fmla="*/ 3562350 w 7234237"/>
              <a:gd name="connsiteY37" fmla="*/ 2224088 h 2733675"/>
              <a:gd name="connsiteX38" fmla="*/ 3562350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95513 h 2733675"/>
              <a:gd name="connsiteX42" fmla="*/ 3405187 w 7234237"/>
              <a:gd name="connsiteY42" fmla="*/ 2166938 h 2733675"/>
              <a:gd name="connsiteX43" fmla="*/ 3295650 w 7234237"/>
              <a:gd name="connsiteY43" fmla="*/ 2166938 h 2733675"/>
              <a:gd name="connsiteX44" fmla="*/ 3295650 w 7234237"/>
              <a:gd name="connsiteY44" fmla="*/ 2147888 h 2733675"/>
              <a:gd name="connsiteX45" fmla="*/ 3214687 w 7234237"/>
              <a:gd name="connsiteY45" fmla="*/ 2147888 h 2733675"/>
              <a:gd name="connsiteX46" fmla="*/ 3214687 w 7234237"/>
              <a:gd name="connsiteY46" fmla="*/ 2095500 h 2733675"/>
              <a:gd name="connsiteX47" fmla="*/ 3167062 w 7234237"/>
              <a:gd name="connsiteY47" fmla="*/ 2095500 h 2733675"/>
              <a:gd name="connsiteX48" fmla="*/ 3167062 w 7234237"/>
              <a:gd name="connsiteY48" fmla="*/ 2095500 h 2733675"/>
              <a:gd name="connsiteX49" fmla="*/ 3167062 w 7234237"/>
              <a:gd name="connsiteY49" fmla="*/ 2066925 h 2733675"/>
              <a:gd name="connsiteX50" fmla="*/ 3033712 w 7234237"/>
              <a:gd name="connsiteY50" fmla="*/ 2066925 h 2733675"/>
              <a:gd name="connsiteX51" fmla="*/ 3033712 w 7234237"/>
              <a:gd name="connsiteY51" fmla="*/ 2049780 h 2733675"/>
              <a:gd name="connsiteX52" fmla="*/ 2956369 w 7234237"/>
              <a:gd name="connsiteY52" fmla="*/ 2040636 h 2733675"/>
              <a:gd name="connsiteX53" fmla="*/ 2905125 w 7234237"/>
              <a:gd name="connsiteY53" fmla="*/ 2019300 h 2733675"/>
              <a:gd name="connsiteX54" fmla="*/ 2905125 w 7234237"/>
              <a:gd name="connsiteY54" fmla="*/ 1976438 h 2733675"/>
              <a:gd name="connsiteX55" fmla="*/ 2857500 w 7234237"/>
              <a:gd name="connsiteY55" fmla="*/ 1976438 h 2733675"/>
              <a:gd name="connsiteX56" fmla="*/ 2857500 w 7234237"/>
              <a:gd name="connsiteY56" fmla="*/ 1943100 h 2733675"/>
              <a:gd name="connsiteX57" fmla="*/ 2724150 w 7234237"/>
              <a:gd name="connsiteY57" fmla="*/ 1943100 h 2733675"/>
              <a:gd name="connsiteX58" fmla="*/ 2724150 w 7234237"/>
              <a:gd name="connsiteY58" fmla="*/ 1943100 h 2733675"/>
              <a:gd name="connsiteX59" fmla="*/ 2724150 w 7234237"/>
              <a:gd name="connsiteY59" fmla="*/ 1909763 h 2733675"/>
              <a:gd name="connsiteX60" fmla="*/ 2667000 w 7234237"/>
              <a:gd name="connsiteY60" fmla="*/ 1909763 h 2733675"/>
              <a:gd name="connsiteX61" fmla="*/ 2667000 w 7234237"/>
              <a:gd name="connsiteY61" fmla="*/ 1866900 h 2733675"/>
              <a:gd name="connsiteX62" fmla="*/ 2590800 w 7234237"/>
              <a:gd name="connsiteY62" fmla="*/ 1866900 h 2733675"/>
              <a:gd name="connsiteX63" fmla="*/ 2590800 w 7234237"/>
              <a:gd name="connsiteY63" fmla="*/ 1866900 h 2733675"/>
              <a:gd name="connsiteX64" fmla="*/ 2590800 w 7234237"/>
              <a:gd name="connsiteY64" fmla="*/ 1838325 h 2733675"/>
              <a:gd name="connsiteX65" fmla="*/ 2462212 w 7234237"/>
              <a:gd name="connsiteY65" fmla="*/ 1838325 h 2733675"/>
              <a:gd name="connsiteX66" fmla="*/ 2462212 w 7234237"/>
              <a:gd name="connsiteY66" fmla="*/ 1785938 h 2733675"/>
              <a:gd name="connsiteX67" fmla="*/ 2409825 w 7234237"/>
              <a:gd name="connsiteY67" fmla="*/ 1785938 h 2733675"/>
              <a:gd name="connsiteX68" fmla="*/ 2409825 w 7234237"/>
              <a:gd name="connsiteY68" fmla="*/ 1738313 h 2733675"/>
              <a:gd name="connsiteX69" fmla="*/ 2343150 w 7234237"/>
              <a:gd name="connsiteY69" fmla="*/ 1738313 h 2733675"/>
              <a:gd name="connsiteX70" fmla="*/ 2343150 w 7234237"/>
              <a:gd name="connsiteY70" fmla="*/ 1681163 h 2733675"/>
              <a:gd name="connsiteX71" fmla="*/ 2290762 w 7234237"/>
              <a:gd name="connsiteY71" fmla="*/ 1681163 h 2733675"/>
              <a:gd name="connsiteX72" fmla="*/ 2290762 w 7234237"/>
              <a:gd name="connsiteY72" fmla="*/ 1643063 h 2733675"/>
              <a:gd name="connsiteX73" fmla="*/ 2252662 w 7234237"/>
              <a:gd name="connsiteY73" fmla="*/ 1643063 h 2733675"/>
              <a:gd name="connsiteX74" fmla="*/ 2252662 w 7234237"/>
              <a:gd name="connsiteY74" fmla="*/ 1614488 h 2733675"/>
              <a:gd name="connsiteX75" fmla="*/ 2181225 w 7234237"/>
              <a:gd name="connsiteY75" fmla="*/ 1614488 h 2733675"/>
              <a:gd name="connsiteX76" fmla="*/ 2105025 w 7234237"/>
              <a:gd name="connsiteY76" fmla="*/ 1443038 h 2733675"/>
              <a:gd name="connsiteX77" fmla="*/ 2033587 w 7234237"/>
              <a:gd name="connsiteY77" fmla="*/ 1443038 h 2733675"/>
              <a:gd name="connsiteX78" fmla="*/ 2033587 w 7234237"/>
              <a:gd name="connsiteY78" fmla="*/ 1390650 h 2733675"/>
              <a:gd name="connsiteX79" fmla="*/ 1943100 w 7234237"/>
              <a:gd name="connsiteY79" fmla="*/ 1395413 h 2733675"/>
              <a:gd name="connsiteX80" fmla="*/ 1952625 w 7234237"/>
              <a:gd name="connsiteY80" fmla="*/ 1323975 h 2733675"/>
              <a:gd name="connsiteX81" fmla="*/ 1876425 w 7234237"/>
              <a:gd name="connsiteY81" fmla="*/ 1314450 h 2733675"/>
              <a:gd name="connsiteX82" fmla="*/ 1876425 w 7234237"/>
              <a:gd name="connsiteY82" fmla="*/ 1266825 h 2733675"/>
              <a:gd name="connsiteX83" fmla="*/ 1819275 w 7234237"/>
              <a:gd name="connsiteY83" fmla="*/ 1271588 h 2733675"/>
              <a:gd name="connsiteX84" fmla="*/ 1814512 w 7234237"/>
              <a:gd name="connsiteY84" fmla="*/ 1233488 h 2733675"/>
              <a:gd name="connsiteX85" fmla="*/ 1747837 w 7234237"/>
              <a:gd name="connsiteY85" fmla="*/ 1228725 h 2733675"/>
              <a:gd name="connsiteX86" fmla="*/ 1757362 w 7234237"/>
              <a:gd name="connsiteY86" fmla="*/ 1200150 h 2733675"/>
              <a:gd name="connsiteX87" fmla="*/ 1633537 w 7234237"/>
              <a:gd name="connsiteY87" fmla="*/ 1195388 h 2733675"/>
              <a:gd name="connsiteX88" fmla="*/ 1652587 w 7234237"/>
              <a:gd name="connsiteY88" fmla="*/ 1162050 h 2733675"/>
              <a:gd name="connsiteX89" fmla="*/ 1609725 w 7234237"/>
              <a:gd name="connsiteY89" fmla="*/ 1157288 h 2733675"/>
              <a:gd name="connsiteX90" fmla="*/ 1604962 w 7234237"/>
              <a:gd name="connsiteY90" fmla="*/ 1090613 h 2733675"/>
              <a:gd name="connsiteX91" fmla="*/ 1547812 w 7234237"/>
              <a:gd name="connsiteY91" fmla="*/ 1090613 h 2733675"/>
              <a:gd name="connsiteX92" fmla="*/ 1543050 w 7234237"/>
              <a:gd name="connsiteY92" fmla="*/ 985838 h 2733675"/>
              <a:gd name="connsiteX93" fmla="*/ 1490662 w 7234237"/>
              <a:gd name="connsiteY93" fmla="*/ 981075 h 2733675"/>
              <a:gd name="connsiteX94" fmla="*/ 1490662 w 7234237"/>
              <a:gd name="connsiteY94" fmla="*/ 947738 h 2733675"/>
              <a:gd name="connsiteX95" fmla="*/ 1409700 w 7234237"/>
              <a:gd name="connsiteY95" fmla="*/ 938213 h 2733675"/>
              <a:gd name="connsiteX96" fmla="*/ 1400175 w 7234237"/>
              <a:gd name="connsiteY96" fmla="*/ 890588 h 2733675"/>
              <a:gd name="connsiteX97" fmla="*/ 1366837 w 7234237"/>
              <a:gd name="connsiteY97" fmla="*/ 857250 h 2733675"/>
              <a:gd name="connsiteX98" fmla="*/ 1333500 w 7234237"/>
              <a:gd name="connsiteY98" fmla="*/ 847725 h 2733675"/>
              <a:gd name="connsiteX99" fmla="*/ 1214437 w 7234237"/>
              <a:gd name="connsiteY99" fmla="*/ 723900 h 2733675"/>
              <a:gd name="connsiteX100" fmla="*/ 1133475 w 7234237"/>
              <a:gd name="connsiteY100" fmla="*/ 671513 h 2733675"/>
              <a:gd name="connsiteX101" fmla="*/ 1095375 w 7234237"/>
              <a:gd name="connsiteY101" fmla="*/ 642938 h 2733675"/>
              <a:gd name="connsiteX102" fmla="*/ 1009650 w 7234237"/>
              <a:gd name="connsiteY102" fmla="*/ 528638 h 2733675"/>
              <a:gd name="connsiteX103" fmla="*/ 957262 w 7234237"/>
              <a:gd name="connsiteY103" fmla="*/ 538163 h 2733675"/>
              <a:gd name="connsiteX104" fmla="*/ 923925 w 7234237"/>
              <a:gd name="connsiteY104" fmla="*/ 461963 h 2733675"/>
              <a:gd name="connsiteX105" fmla="*/ 828675 w 7234237"/>
              <a:gd name="connsiteY105" fmla="*/ 428625 h 2733675"/>
              <a:gd name="connsiteX106" fmla="*/ 766762 w 7234237"/>
              <a:gd name="connsiteY106" fmla="*/ 414338 h 2733675"/>
              <a:gd name="connsiteX107" fmla="*/ 762000 w 7234237"/>
              <a:gd name="connsiteY107" fmla="*/ 371475 h 2733675"/>
              <a:gd name="connsiteX108" fmla="*/ 623887 w 7234237"/>
              <a:gd name="connsiteY108" fmla="*/ 371475 h 2733675"/>
              <a:gd name="connsiteX109" fmla="*/ 619125 w 7234237"/>
              <a:gd name="connsiteY109" fmla="*/ 347663 h 2733675"/>
              <a:gd name="connsiteX110" fmla="*/ 519112 w 7234237"/>
              <a:gd name="connsiteY110" fmla="*/ 328613 h 2733675"/>
              <a:gd name="connsiteX111" fmla="*/ 519112 w 7234237"/>
              <a:gd name="connsiteY111" fmla="*/ 328613 h 2733675"/>
              <a:gd name="connsiteX112" fmla="*/ 452437 w 7234237"/>
              <a:gd name="connsiteY112" fmla="*/ 280988 h 2733675"/>
              <a:gd name="connsiteX113" fmla="*/ 447675 w 7234237"/>
              <a:gd name="connsiteY113" fmla="*/ 252413 h 2733675"/>
              <a:gd name="connsiteX114" fmla="*/ 381000 w 7234237"/>
              <a:gd name="connsiteY114" fmla="*/ 247650 h 2733675"/>
              <a:gd name="connsiteX115" fmla="*/ 371475 w 7234237"/>
              <a:gd name="connsiteY115" fmla="*/ 180975 h 2733675"/>
              <a:gd name="connsiteX116" fmla="*/ 290512 w 7234237"/>
              <a:gd name="connsiteY116" fmla="*/ 166688 h 2733675"/>
              <a:gd name="connsiteX117" fmla="*/ 204787 w 7234237"/>
              <a:gd name="connsiteY117" fmla="*/ 100013 h 2733675"/>
              <a:gd name="connsiteX118" fmla="*/ 104775 w 7234237"/>
              <a:gd name="connsiteY118" fmla="*/ 80963 h 2733675"/>
              <a:gd name="connsiteX119" fmla="*/ 76200 w 7234237"/>
              <a:gd name="connsiteY119" fmla="*/ 28575 h 2733675"/>
              <a:gd name="connsiteX120" fmla="*/ 9525 w 7234237"/>
              <a:gd name="connsiteY120" fmla="*/ 42863 h 2733675"/>
              <a:gd name="connsiteX121" fmla="*/ 0 w 7234237"/>
              <a:gd name="connsiteY121"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81425 w 7234237"/>
              <a:gd name="connsiteY32" fmla="*/ 2257425 h 2733675"/>
              <a:gd name="connsiteX33" fmla="*/ 3738562 w 7234237"/>
              <a:gd name="connsiteY33" fmla="*/ 2257425 h 2733675"/>
              <a:gd name="connsiteX34" fmla="*/ 3738562 w 7234237"/>
              <a:gd name="connsiteY34" fmla="*/ 2257425 h 2733675"/>
              <a:gd name="connsiteX35" fmla="*/ 3686175 w 7234237"/>
              <a:gd name="connsiteY35" fmla="*/ 2257425 h 2733675"/>
              <a:gd name="connsiteX36" fmla="*/ 3686175 w 7234237"/>
              <a:gd name="connsiteY36" fmla="*/ 2224088 h 2733675"/>
              <a:gd name="connsiteX37" fmla="*/ 3562350 w 7234237"/>
              <a:gd name="connsiteY37" fmla="*/ 2224088 h 2733675"/>
              <a:gd name="connsiteX38" fmla="*/ 3562350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95513 h 2733675"/>
              <a:gd name="connsiteX42" fmla="*/ 3405187 w 7234237"/>
              <a:gd name="connsiteY42" fmla="*/ 2166938 h 2733675"/>
              <a:gd name="connsiteX43" fmla="*/ 3295650 w 7234237"/>
              <a:gd name="connsiteY43" fmla="*/ 2166938 h 2733675"/>
              <a:gd name="connsiteX44" fmla="*/ 3295650 w 7234237"/>
              <a:gd name="connsiteY44" fmla="*/ 2147888 h 2733675"/>
              <a:gd name="connsiteX45" fmla="*/ 3214687 w 7234237"/>
              <a:gd name="connsiteY45" fmla="*/ 2147888 h 2733675"/>
              <a:gd name="connsiteX46" fmla="*/ 3214687 w 7234237"/>
              <a:gd name="connsiteY46" fmla="*/ 2095500 h 2733675"/>
              <a:gd name="connsiteX47" fmla="*/ 3167062 w 7234237"/>
              <a:gd name="connsiteY47" fmla="*/ 2095500 h 2733675"/>
              <a:gd name="connsiteX48" fmla="*/ 3167062 w 7234237"/>
              <a:gd name="connsiteY48" fmla="*/ 2095500 h 2733675"/>
              <a:gd name="connsiteX49" fmla="*/ 3167062 w 7234237"/>
              <a:gd name="connsiteY49" fmla="*/ 2066925 h 2733675"/>
              <a:gd name="connsiteX50" fmla="*/ 3033712 w 7234237"/>
              <a:gd name="connsiteY50" fmla="*/ 2066925 h 2733675"/>
              <a:gd name="connsiteX51" fmla="*/ 3033712 w 7234237"/>
              <a:gd name="connsiteY51" fmla="*/ 2049780 h 2733675"/>
              <a:gd name="connsiteX52" fmla="*/ 2956369 w 7234237"/>
              <a:gd name="connsiteY52" fmla="*/ 2040636 h 2733675"/>
              <a:gd name="connsiteX53" fmla="*/ 2905125 w 7234237"/>
              <a:gd name="connsiteY53" fmla="*/ 2019300 h 2733675"/>
              <a:gd name="connsiteX54" fmla="*/ 2857500 w 7234237"/>
              <a:gd name="connsiteY54" fmla="*/ 1976438 h 2733675"/>
              <a:gd name="connsiteX55" fmla="*/ 2857500 w 7234237"/>
              <a:gd name="connsiteY55" fmla="*/ 1943100 h 2733675"/>
              <a:gd name="connsiteX56" fmla="*/ 2724150 w 7234237"/>
              <a:gd name="connsiteY56" fmla="*/ 1943100 h 2733675"/>
              <a:gd name="connsiteX57" fmla="*/ 2724150 w 7234237"/>
              <a:gd name="connsiteY57" fmla="*/ 1943100 h 2733675"/>
              <a:gd name="connsiteX58" fmla="*/ 2724150 w 7234237"/>
              <a:gd name="connsiteY58" fmla="*/ 1909763 h 2733675"/>
              <a:gd name="connsiteX59" fmla="*/ 2667000 w 7234237"/>
              <a:gd name="connsiteY59" fmla="*/ 1909763 h 2733675"/>
              <a:gd name="connsiteX60" fmla="*/ 2667000 w 7234237"/>
              <a:gd name="connsiteY60" fmla="*/ 1866900 h 2733675"/>
              <a:gd name="connsiteX61" fmla="*/ 2590800 w 7234237"/>
              <a:gd name="connsiteY61" fmla="*/ 1866900 h 2733675"/>
              <a:gd name="connsiteX62" fmla="*/ 2590800 w 7234237"/>
              <a:gd name="connsiteY62" fmla="*/ 1866900 h 2733675"/>
              <a:gd name="connsiteX63" fmla="*/ 2590800 w 7234237"/>
              <a:gd name="connsiteY63" fmla="*/ 1838325 h 2733675"/>
              <a:gd name="connsiteX64" fmla="*/ 2462212 w 7234237"/>
              <a:gd name="connsiteY64" fmla="*/ 1838325 h 2733675"/>
              <a:gd name="connsiteX65" fmla="*/ 2462212 w 7234237"/>
              <a:gd name="connsiteY65" fmla="*/ 1785938 h 2733675"/>
              <a:gd name="connsiteX66" fmla="*/ 2409825 w 7234237"/>
              <a:gd name="connsiteY66" fmla="*/ 1785938 h 2733675"/>
              <a:gd name="connsiteX67" fmla="*/ 2409825 w 7234237"/>
              <a:gd name="connsiteY67" fmla="*/ 1738313 h 2733675"/>
              <a:gd name="connsiteX68" fmla="*/ 2343150 w 7234237"/>
              <a:gd name="connsiteY68" fmla="*/ 1738313 h 2733675"/>
              <a:gd name="connsiteX69" fmla="*/ 2343150 w 7234237"/>
              <a:gd name="connsiteY69" fmla="*/ 1681163 h 2733675"/>
              <a:gd name="connsiteX70" fmla="*/ 2290762 w 7234237"/>
              <a:gd name="connsiteY70" fmla="*/ 1681163 h 2733675"/>
              <a:gd name="connsiteX71" fmla="*/ 2290762 w 7234237"/>
              <a:gd name="connsiteY71" fmla="*/ 1643063 h 2733675"/>
              <a:gd name="connsiteX72" fmla="*/ 2252662 w 7234237"/>
              <a:gd name="connsiteY72" fmla="*/ 1643063 h 2733675"/>
              <a:gd name="connsiteX73" fmla="*/ 2252662 w 7234237"/>
              <a:gd name="connsiteY73" fmla="*/ 1614488 h 2733675"/>
              <a:gd name="connsiteX74" fmla="*/ 2181225 w 7234237"/>
              <a:gd name="connsiteY74" fmla="*/ 1614488 h 2733675"/>
              <a:gd name="connsiteX75" fmla="*/ 2105025 w 7234237"/>
              <a:gd name="connsiteY75" fmla="*/ 1443038 h 2733675"/>
              <a:gd name="connsiteX76" fmla="*/ 2033587 w 7234237"/>
              <a:gd name="connsiteY76" fmla="*/ 1443038 h 2733675"/>
              <a:gd name="connsiteX77" fmla="*/ 2033587 w 7234237"/>
              <a:gd name="connsiteY77" fmla="*/ 1390650 h 2733675"/>
              <a:gd name="connsiteX78" fmla="*/ 1943100 w 7234237"/>
              <a:gd name="connsiteY78" fmla="*/ 1395413 h 2733675"/>
              <a:gd name="connsiteX79" fmla="*/ 1952625 w 7234237"/>
              <a:gd name="connsiteY79" fmla="*/ 1323975 h 2733675"/>
              <a:gd name="connsiteX80" fmla="*/ 1876425 w 7234237"/>
              <a:gd name="connsiteY80" fmla="*/ 1314450 h 2733675"/>
              <a:gd name="connsiteX81" fmla="*/ 1876425 w 7234237"/>
              <a:gd name="connsiteY81" fmla="*/ 1266825 h 2733675"/>
              <a:gd name="connsiteX82" fmla="*/ 1819275 w 7234237"/>
              <a:gd name="connsiteY82" fmla="*/ 1271588 h 2733675"/>
              <a:gd name="connsiteX83" fmla="*/ 1814512 w 7234237"/>
              <a:gd name="connsiteY83" fmla="*/ 1233488 h 2733675"/>
              <a:gd name="connsiteX84" fmla="*/ 1747837 w 7234237"/>
              <a:gd name="connsiteY84" fmla="*/ 1228725 h 2733675"/>
              <a:gd name="connsiteX85" fmla="*/ 1757362 w 7234237"/>
              <a:gd name="connsiteY85" fmla="*/ 1200150 h 2733675"/>
              <a:gd name="connsiteX86" fmla="*/ 1633537 w 7234237"/>
              <a:gd name="connsiteY86" fmla="*/ 1195388 h 2733675"/>
              <a:gd name="connsiteX87" fmla="*/ 1652587 w 7234237"/>
              <a:gd name="connsiteY87" fmla="*/ 1162050 h 2733675"/>
              <a:gd name="connsiteX88" fmla="*/ 1609725 w 7234237"/>
              <a:gd name="connsiteY88" fmla="*/ 1157288 h 2733675"/>
              <a:gd name="connsiteX89" fmla="*/ 1604962 w 7234237"/>
              <a:gd name="connsiteY89" fmla="*/ 1090613 h 2733675"/>
              <a:gd name="connsiteX90" fmla="*/ 1547812 w 7234237"/>
              <a:gd name="connsiteY90" fmla="*/ 1090613 h 2733675"/>
              <a:gd name="connsiteX91" fmla="*/ 1543050 w 7234237"/>
              <a:gd name="connsiteY91" fmla="*/ 985838 h 2733675"/>
              <a:gd name="connsiteX92" fmla="*/ 1490662 w 7234237"/>
              <a:gd name="connsiteY92" fmla="*/ 981075 h 2733675"/>
              <a:gd name="connsiteX93" fmla="*/ 1490662 w 7234237"/>
              <a:gd name="connsiteY93" fmla="*/ 947738 h 2733675"/>
              <a:gd name="connsiteX94" fmla="*/ 1409700 w 7234237"/>
              <a:gd name="connsiteY94" fmla="*/ 938213 h 2733675"/>
              <a:gd name="connsiteX95" fmla="*/ 1400175 w 7234237"/>
              <a:gd name="connsiteY95" fmla="*/ 890588 h 2733675"/>
              <a:gd name="connsiteX96" fmla="*/ 1366837 w 7234237"/>
              <a:gd name="connsiteY96" fmla="*/ 857250 h 2733675"/>
              <a:gd name="connsiteX97" fmla="*/ 1333500 w 7234237"/>
              <a:gd name="connsiteY97" fmla="*/ 847725 h 2733675"/>
              <a:gd name="connsiteX98" fmla="*/ 1214437 w 7234237"/>
              <a:gd name="connsiteY98" fmla="*/ 723900 h 2733675"/>
              <a:gd name="connsiteX99" fmla="*/ 1133475 w 7234237"/>
              <a:gd name="connsiteY99" fmla="*/ 671513 h 2733675"/>
              <a:gd name="connsiteX100" fmla="*/ 1095375 w 7234237"/>
              <a:gd name="connsiteY100" fmla="*/ 642938 h 2733675"/>
              <a:gd name="connsiteX101" fmla="*/ 1009650 w 7234237"/>
              <a:gd name="connsiteY101" fmla="*/ 528638 h 2733675"/>
              <a:gd name="connsiteX102" fmla="*/ 957262 w 7234237"/>
              <a:gd name="connsiteY102" fmla="*/ 538163 h 2733675"/>
              <a:gd name="connsiteX103" fmla="*/ 923925 w 7234237"/>
              <a:gd name="connsiteY103" fmla="*/ 461963 h 2733675"/>
              <a:gd name="connsiteX104" fmla="*/ 828675 w 7234237"/>
              <a:gd name="connsiteY104" fmla="*/ 428625 h 2733675"/>
              <a:gd name="connsiteX105" fmla="*/ 766762 w 7234237"/>
              <a:gd name="connsiteY105" fmla="*/ 414338 h 2733675"/>
              <a:gd name="connsiteX106" fmla="*/ 762000 w 7234237"/>
              <a:gd name="connsiteY106" fmla="*/ 371475 h 2733675"/>
              <a:gd name="connsiteX107" fmla="*/ 623887 w 7234237"/>
              <a:gd name="connsiteY107" fmla="*/ 371475 h 2733675"/>
              <a:gd name="connsiteX108" fmla="*/ 619125 w 7234237"/>
              <a:gd name="connsiteY108" fmla="*/ 347663 h 2733675"/>
              <a:gd name="connsiteX109" fmla="*/ 519112 w 7234237"/>
              <a:gd name="connsiteY109" fmla="*/ 328613 h 2733675"/>
              <a:gd name="connsiteX110" fmla="*/ 519112 w 7234237"/>
              <a:gd name="connsiteY110" fmla="*/ 328613 h 2733675"/>
              <a:gd name="connsiteX111" fmla="*/ 452437 w 7234237"/>
              <a:gd name="connsiteY111" fmla="*/ 280988 h 2733675"/>
              <a:gd name="connsiteX112" fmla="*/ 447675 w 7234237"/>
              <a:gd name="connsiteY112" fmla="*/ 252413 h 2733675"/>
              <a:gd name="connsiteX113" fmla="*/ 381000 w 7234237"/>
              <a:gd name="connsiteY113" fmla="*/ 247650 h 2733675"/>
              <a:gd name="connsiteX114" fmla="*/ 371475 w 7234237"/>
              <a:gd name="connsiteY114" fmla="*/ 180975 h 2733675"/>
              <a:gd name="connsiteX115" fmla="*/ 290512 w 7234237"/>
              <a:gd name="connsiteY115" fmla="*/ 166688 h 2733675"/>
              <a:gd name="connsiteX116" fmla="*/ 204787 w 7234237"/>
              <a:gd name="connsiteY116" fmla="*/ 100013 h 2733675"/>
              <a:gd name="connsiteX117" fmla="*/ 104775 w 7234237"/>
              <a:gd name="connsiteY117" fmla="*/ 80963 h 2733675"/>
              <a:gd name="connsiteX118" fmla="*/ 76200 w 7234237"/>
              <a:gd name="connsiteY118" fmla="*/ 28575 h 2733675"/>
              <a:gd name="connsiteX119" fmla="*/ 9525 w 7234237"/>
              <a:gd name="connsiteY119" fmla="*/ 42863 h 2733675"/>
              <a:gd name="connsiteX120" fmla="*/ 0 w 7234237"/>
              <a:gd name="connsiteY120"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7000 w 7234237"/>
              <a:gd name="connsiteY59" fmla="*/ 1866900 h 2733675"/>
              <a:gd name="connsiteX60" fmla="*/ 2590800 w 7234237"/>
              <a:gd name="connsiteY60" fmla="*/ 1866900 h 2733675"/>
              <a:gd name="connsiteX61" fmla="*/ 2590800 w 7234237"/>
              <a:gd name="connsiteY61" fmla="*/ 1866900 h 2733675"/>
              <a:gd name="connsiteX62" fmla="*/ 2590800 w 7234237"/>
              <a:gd name="connsiteY62" fmla="*/ 1838325 h 2733675"/>
              <a:gd name="connsiteX63" fmla="*/ 2462212 w 7234237"/>
              <a:gd name="connsiteY63" fmla="*/ 1838325 h 2733675"/>
              <a:gd name="connsiteX64" fmla="*/ 2462212 w 7234237"/>
              <a:gd name="connsiteY64" fmla="*/ 1785938 h 2733675"/>
              <a:gd name="connsiteX65" fmla="*/ 2409825 w 7234237"/>
              <a:gd name="connsiteY65" fmla="*/ 1785938 h 2733675"/>
              <a:gd name="connsiteX66" fmla="*/ 2409825 w 7234237"/>
              <a:gd name="connsiteY66" fmla="*/ 1738313 h 2733675"/>
              <a:gd name="connsiteX67" fmla="*/ 2343150 w 7234237"/>
              <a:gd name="connsiteY67" fmla="*/ 1738313 h 2733675"/>
              <a:gd name="connsiteX68" fmla="*/ 2343150 w 7234237"/>
              <a:gd name="connsiteY68" fmla="*/ 1681163 h 2733675"/>
              <a:gd name="connsiteX69" fmla="*/ 2290762 w 7234237"/>
              <a:gd name="connsiteY69" fmla="*/ 1681163 h 2733675"/>
              <a:gd name="connsiteX70" fmla="*/ 2290762 w 7234237"/>
              <a:gd name="connsiteY70" fmla="*/ 1643063 h 2733675"/>
              <a:gd name="connsiteX71" fmla="*/ 2252662 w 7234237"/>
              <a:gd name="connsiteY71" fmla="*/ 1643063 h 2733675"/>
              <a:gd name="connsiteX72" fmla="*/ 2252662 w 7234237"/>
              <a:gd name="connsiteY72" fmla="*/ 1614488 h 2733675"/>
              <a:gd name="connsiteX73" fmla="*/ 2181225 w 7234237"/>
              <a:gd name="connsiteY73" fmla="*/ 1614488 h 2733675"/>
              <a:gd name="connsiteX74" fmla="*/ 2105025 w 7234237"/>
              <a:gd name="connsiteY74" fmla="*/ 1443038 h 2733675"/>
              <a:gd name="connsiteX75" fmla="*/ 2033587 w 7234237"/>
              <a:gd name="connsiteY75" fmla="*/ 1443038 h 2733675"/>
              <a:gd name="connsiteX76" fmla="*/ 2033587 w 7234237"/>
              <a:gd name="connsiteY76" fmla="*/ 1390650 h 2733675"/>
              <a:gd name="connsiteX77" fmla="*/ 1943100 w 7234237"/>
              <a:gd name="connsiteY77" fmla="*/ 1395413 h 2733675"/>
              <a:gd name="connsiteX78" fmla="*/ 1952625 w 7234237"/>
              <a:gd name="connsiteY78" fmla="*/ 1323975 h 2733675"/>
              <a:gd name="connsiteX79" fmla="*/ 1876425 w 7234237"/>
              <a:gd name="connsiteY79" fmla="*/ 1314450 h 2733675"/>
              <a:gd name="connsiteX80" fmla="*/ 1876425 w 7234237"/>
              <a:gd name="connsiteY80" fmla="*/ 1266825 h 2733675"/>
              <a:gd name="connsiteX81" fmla="*/ 1819275 w 7234237"/>
              <a:gd name="connsiteY81" fmla="*/ 1271588 h 2733675"/>
              <a:gd name="connsiteX82" fmla="*/ 1814512 w 7234237"/>
              <a:gd name="connsiteY82" fmla="*/ 1233488 h 2733675"/>
              <a:gd name="connsiteX83" fmla="*/ 1747837 w 7234237"/>
              <a:gd name="connsiteY83" fmla="*/ 1228725 h 2733675"/>
              <a:gd name="connsiteX84" fmla="*/ 1757362 w 7234237"/>
              <a:gd name="connsiteY84" fmla="*/ 1200150 h 2733675"/>
              <a:gd name="connsiteX85" fmla="*/ 1633537 w 7234237"/>
              <a:gd name="connsiteY85" fmla="*/ 1195388 h 2733675"/>
              <a:gd name="connsiteX86" fmla="*/ 1652587 w 7234237"/>
              <a:gd name="connsiteY86" fmla="*/ 1162050 h 2733675"/>
              <a:gd name="connsiteX87" fmla="*/ 1609725 w 7234237"/>
              <a:gd name="connsiteY87" fmla="*/ 1157288 h 2733675"/>
              <a:gd name="connsiteX88" fmla="*/ 1604962 w 7234237"/>
              <a:gd name="connsiteY88" fmla="*/ 1090613 h 2733675"/>
              <a:gd name="connsiteX89" fmla="*/ 1547812 w 7234237"/>
              <a:gd name="connsiteY89" fmla="*/ 1090613 h 2733675"/>
              <a:gd name="connsiteX90" fmla="*/ 1543050 w 7234237"/>
              <a:gd name="connsiteY90" fmla="*/ 985838 h 2733675"/>
              <a:gd name="connsiteX91" fmla="*/ 1490662 w 7234237"/>
              <a:gd name="connsiteY91" fmla="*/ 981075 h 2733675"/>
              <a:gd name="connsiteX92" fmla="*/ 1490662 w 7234237"/>
              <a:gd name="connsiteY92" fmla="*/ 947738 h 2733675"/>
              <a:gd name="connsiteX93" fmla="*/ 1409700 w 7234237"/>
              <a:gd name="connsiteY93" fmla="*/ 938213 h 2733675"/>
              <a:gd name="connsiteX94" fmla="*/ 1400175 w 7234237"/>
              <a:gd name="connsiteY94" fmla="*/ 890588 h 2733675"/>
              <a:gd name="connsiteX95" fmla="*/ 1366837 w 7234237"/>
              <a:gd name="connsiteY95" fmla="*/ 857250 h 2733675"/>
              <a:gd name="connsiteX96" fmla="*/ 1333500 w 7234237"/>
              <a:gd name="connsiteY96" fmla="*/ 847725 h 2733675"/>
              <a:gd name="connsiteX97" fmla="*/ 1214437 w 7234237"/>
              <a:gd name="connsiteY97" fmla="*/ 723900 h 2733675"/>
              <a:gd name="connsiteX98" fmla="*/ 1133475 w 7234237"/>
              <a:gd name="connsiteY98" fmla="*/ 671513 h 2733675"/>
              <a:gd name="connsiteX99" fmla="*/ 1095375 w 7234237"/>
              <a:gd name="connsiteY99" fmla="*/ 642938 h 2733675"/>
              <a:gd name="connsiteX100" fmla="*/ 1009650 w 7234237"/>
              <a:gd name="connsiteY100" fmla="*/ 528638 h 2733675"/>
              <a:gd name="connsiteX101" fmla="*/ 957262 w 7234237"/>
              <a:gd name="connsiteY101" fmla="*/ 538163 h 2733675"/>
              <a:gd name="connsiteX102" fmla="*/ 923925 w 7234237"/>
              <a:gd name="connsiteY102" fmla="*/ 461963 h 2733675"/>
              <a:gd name="connsiteX103" fmla="*/ 828675 w 7234237"/>
              <a:gd name="connsiteY103" fmla="*/ 428625 h 2733675"/>
              <a:gd name="connsiteX104" fmla="*/ 766762 w 7234237"/>
              <a:gd name="connsiteY104" fmla="*/ 414338 h 2733675"/>
              <a:gd name="connsiteX105" fmla="*/ 762000 w 7234237"/>
              <a:gd name="connsiteY105" fmla="*/ 371475 h 2733675"/>
              <a:gd name="connsiteX106" fmla="*/ 623887 w 7234237"/>
              <a:gd name="connsiteY106" fmla="*/ 371475 h 2733675"/>
              <a:gd name="connsiteX107" fmla="*/ 619125 w 7234237"/>
              <a:gd name="connsiteY107" fmla="*/ 347663 h 2733675"/>
              <a:gd name="connsiteX108" fmla="*/ 519112 w 7234237"/>
              <a:gd name="connsiteY108" fmla="*/ 328613 h 2733675"/>
              <a:gd name="connsiteX109" fmla="*/ 519112 w 7234237"/>
              <a:gd name="connsiteY109" fmla="*/ 328613 h 2733675"/>
              <a:gd name="connsiteX110" fmla="*/ 452437 w 7234237"/>
              <a:gd name="connsiteY110" fmla="*/ 280988 h 2733675"/>
              <a:gd name="connsiteX111" fmla="*/ 447675 w 7234237"/>
              <a:gd name="connsiteY111" fmla="*/ 252413 h 2733675"/>
              <a:gd name="connsiteX112" fmla="*/ 381000 w 7234237"/>
              <a:gd name="connsiteY112" fmla="*/ 247650 h 2733675"/>
              <a:gd name="connsiteX113" fmla="*/ 371475 w 7234237"/>
              <a:gd name="connsiteY113" fmla="*/ 180975 h 2733675"/>
              <a:gd name="connsiteX114" fmla="*/ 290512 w 7234237"/>
              <a:gd name="connsiteY114" fmla="*/ 166688 h 2733675"/>
              <a:gd name="connsiteX115" fmla="*/ 204787 w 7234237"/>
              <a:gd name="connsiteY115" fmla="*/ 100013 h 2733675"/>
              <a:gd name="connsiteX116" fmla="*/ 104775 w 7234237"/>
              <a:gd name="connsiteY116" fmla="*/ 80963 h 2733675"/>
              <a:gd name="connsiteX117" fmla="*/ 76200 w 7234237"/>
              <a:gd name="connsiteY117" fmla="*/ 28575 h 2733675"/>
              <a:gd name="connsiteX118" fmla="*/ 9525 w 7234237"/>
              <a:gd name="connsiteY118" fmla="*/ 42863 h 2733675"/>
              <a:gd name="connsiteX119" fmla="*/ 0 w 7234237"/>
              <a:gd name="connsiteY119"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590800 w 7234237"/>
              <a:gd name="connsiteY60" fmla="*/ 1866900 h 2733675"/>
              <a:gd name="connsiteX61" fmla="*/ 2590800 w 7234237"/>
              <a:gd name="connsiteY61" fmla="*/ 1866900 h 2733675"/>
              <a:gd name="connsiteX62" fmla="*/ 2590800 w 7234237"/>
              <a:gd name="connsiteY62" fmla="*/ 1838325 h 2733675"/>
              <a:gd name="connsiteX63" fmla="*/ 2462212 w 7234237"/>
              <a:gd name="connsiteY63" fmla="*/ 1838325 h 2733675"/>
              <a:gd name="connsiteX64" fmla="*/ 2462212 w 7234237"/>
              <a:gd name="connsiteY64" fmla="*/ 1785938 h 2733675"/>
              <a:gd name="connsiteX65" fmla="*/ 2409825 w 7234237"/>
              <a:gd name="connsiteY65" fmla="*/ 1785938 h 2733675"/>
              <a:gd name="connsiteX66" fmla="*/ 2409825 w 7234237"/>
              <a:gd name="connsiteY66" fmla="*/ 1738313 h 2733675"/>
              <a:gd name="connsiteX67" fmla="*/ 2343150 w 7234237"/>
              <a:gd name="connsiteY67" fmla="*/ 1738313 h 2733675"/>
              <a:gd name="connsiteX68" fmla="*/ 2343150 w 7234237"/>
              <a:gd name="connsiteY68" fmla="*/ 1681163 h 2733675"/>
              <a:gd name="connsiteX69" fmla="*/ 2290762 w 7234237"/>
              <a:gd name="connsiteY69" fmla="*/ 1681163 h 2733675"/>
              <a:gd name="connsiteX70" fmla="*/ 2290762 w 7234237"/>
              <a:gd name="connsiteY70" fmla="*/ 1643063 h 2733675"/>
              <a:gd name="connsiteX71" fmla="*/ 2252662 w 7234237"/>
              <a:gd name="connsiteY71" fmla="*/ 1643063 h 2733675"/>
              <a:gd name="connsiteX72" fmla="*/ 2252662 w 7234237"/>
              <a:gd name="connsiteY72" fmla="*/ 1614488 h 2733675"/>
              <a:gd name="connsiteX73" fmla="*/ 2181225 w 7234237"/>
              <a:gd name="connsiteY73" fmla="*/ 1614488 h 2733675"/>
              <a:gd name="connsiteX74" fmla="*/ 2105025 w 7234237"/>
              <a:gd name="connsiteY74" fmla="*/ 1443038 h 2733675"/>
              <a:gd name="connsiteX75" fmla="*/ 2033587 w 7234237"/>
              <a:gd name="connsiteY75" fmla="*/ 1443038 h 2733675"/>
              <a:gd name="connsiteX76" fmla="*/ 2033587 w 7234237"/>
              <a:gd name="connsiteY76" fmla="*/ 1390650 h 2733675"/>
              <a:gd name="connsiteX77" fmla="*/ 1943100 w 7234237"/>
              <a:gd name="connsiteY77" fmla="*/ 1395413 h 2733675"/>
              <a:gd name="connsiteX78" fmla="*/ 1952625 w 7234237"/>
              <a:gd name="connsiteY78" fmla="*/ 1323975 h 2733675"/>
              <a:gd name="connsiteX79" fmla="*/ 1876425 w 7234237"/>
              <a:gd name="connsiteY79" fmla="*/ 1314450 h 2733675"/>
              <a:gd name="connsiteX80" fmla="*/ 1876425 w 7234237"/>
              <a:gd name="connsiteY80" fmla="*/ 1266825 h 2733675"/>
              <a:gd name="connsiteX81" fmla="*/ 1819275 w 7234237"/>
              <a:gd name="connsiteY81" fmla="*/ 1271588 h 2733675"/>
              <a:gd name="connsiteX82" fmla="*/ 1814512 w 7234237"/>
              <a:gd name="connsiteY82" fmla="*/ 1233488 h 2733675"/>
              <a:gd name="connsiteX83" fmla="*/ 1747837 w 7234237"/>
              <a:gd name="connsiteY83" fmla="*/ 1228725 h 2733675"/>
              <a:gd name="connsiteX84" fmla="*/ 1757362 w 7234237"/>
              <a:gd name="connsiteY84" fmla="*/ 1200150 h 2733675"/>
              <a:gd name="connsiteX85" fmla="*/ 1633537 w 7234237"/>
              <a:gd name="connsiteY85" fmla="*/ 1195388 h 2733675"/>
              <a:gd name="connsiteX86" fmla="*/ 1652587 w 7234237"/>
              <a:gd name="connsiteY86" fmla="*/ 1162050 h 2733675"/>
              <a:gd name="connsiteX87" fmla="*/ 1609725 w 7234237"/>
              <a:gd name="connsiteY87" fmla="*/ 1157288 h 2733675"/>
              <a:gd name="connsiteX88" fmla="*/ 1604962 w 7234237"/>
              <a:gd name="connsiteY88" fmla="*/ 1090613 h 2733675"/>
              <a:gd name="connsiteX89" fmla="*/ 1547812 w 7234237"/>
              <a:gd name="connsiteY89" fmla="*/ 1090613 h 2733675"/>
              <a:gd name="connsiteX90" fmla="*/ 1543050 w 7234237"/>
              <a:gd name="connsiteY90" fmla="*/ 985838 h 2733675"/>
              <a:gd name="connsiteX91" fmla="*/ 1490662 w 7234237"/>
              <a:gd name="connsiteY91" fmla="*/ 981075 h 2733675"/>
              <a:gd name="connsiteX92" fmla="*/ 1490662 w 7234237"/>
              <a:gd name="connsiteY92" fmla="*/ 947738 h 2733675"/>
              <a:gd name="connsiteX93" fmla="*/ 1409700 w 7234237"/>
              <a:gd name="connsiteY93" fmla="*/ 938213 h 2733675"/>
              <a:gd name="connsiteX94" fmla="*/ 1400175 w 7234237"/>
              <a:gd name="connsiteY94" fmla="*/ 890588 h 2733675"/>
              <a:gd name="connsiteX95" fmla="*/ 1366837 w 7234237"/>
              <a:gd name="connsiteY95" fmla="*/ 857250 h 2733675"/>
              <a:gd name="connsiteX96" fmla="*/ 1333500 w 7234237"/>
              <a:gd name="connsiteY96" fmla="*/ 847725 h 2733675"/>
              <a:gd name="connsiteX97" fmla="*/ 1214437 w 7234237"/>
              <a:gd name="connsiteY97" fmla="*/ 723900 h 2733675"/>
              <a:gd name="connsiteX98" fmla="*/ 1133475 w 7234237"/>
              <a:gd name="connsiteY98" fmla="*/ 671513 h 2733675"/>
              <a:gd name="connsiteX99" fmla="*/ 1095375 w 7234237"/>
              <a:gd name="connsiteY99" fmla="*/ 642938 h 2733675"/>
              <a:gd name="connsiteX100" fmla="*/ 1009650 w 7234237"/>
              <a:gd name="connsiteY100" fmla="*/ 528638 h 2733675"/>
              <a:gd name="connsiteX101" fmla="*/ 957262 w 7234237"/>
              <a:gd name="connsiteY101" fmla="*/ 538163 h 2733675"/>
              <a:gd name="connsiteX102" fmla="*/ 923925 w 7234237"/>
              <a:gd name="connsiteY102" fmla="*/ 461963 h 2733675"/>
              <a:gd name="connsiteX103" fmla="*/ 828675 w 7234237"/>
              <a:gd name="connsiteY103" fmla="*/ 428625 h 2733675"/>
              <a:gd name="connsiteX104" fmla="*/ 766762 w 7234237"/>
              <a:gd name="connsiteY104" fmla="*/ 414338 h 2733675"/>
              <a:gd name="connsiteX105" fmla="*/ 762000 w 7234237"/>
              <a:gd name="connsiteY105" fmla="*/ 371475 h 2733675"/>
              <a:gd name="connsiteX106" fmla="*/ 623887 w 7234237"/>
              <a:gd name="connsiteY106" fmla="*/ 371475 h 2733675"/>
              <a:gd name="connsiteX107" fmla="*/ 619125 w 7234237"/>
              <a:gd name="connsiteY107" fmla="*/ 347663 h 2733675"/>
              <a:gd name="connsiteX108" fmla="*/ 519112 w 7234237"/>
              <a:gd name="connsiteY108" fmla="*/ 328613 h 2733675"/>
              <a:gd name="connsiteX109" fmla="*/ 519112 w 7234237"/>
              <a:gd name="connsiteY109" fmla="*/ 328613 h 2733675"/>
              <a:gd name="connsiteX110" fmla="*/ 452437 w 7234237"/>
              <a:gd name="connsiteY110" fmla="*/ 280988 h 2733675"/>
              <a:gd name="connsiteX111" fmla="*/ 447675 w 7234237"/>
              <a:gd name="connsiteY111" fmla="*/ 252413 h 2733675"/>
              <a:gd name="connsiteX112" fmla="*/ 381000 w 7234237"/>
              <a:gd name="connsiteY112" fmla="*/ 247650 h 2733675"/>
              <a:gd name="connsiteX113" fmla="*/ 371475 w 7234237"/>
              <a:gd name="connsiteY113" fmla="*/ 180975 h 2733675"/>
              <a:gd name="connsiteX114" fmla="*/ 290512 w 7234237"/>
              <a:gd name="connsiteY114" fmla="*/ 166688 h 2733675"/>
              <a:gd name="connsiteX115" fmla="*/ 204787 w 7234237"/>
              <a:gd name="connsiteY115" fmla="*/ 100013 h 2733675"/>
              <a:gd name="connsiteX116" fmla="*/ 104775 w 7234237"/>
              <a:gd name="connsiteY116" fmla="*/ 80963 h 2733675"/>
              <a:gd name="connsiteX117" fmla="*/ 76200 w 7234237"/>
              <a:gd name="connsiteY117" fmla="*/ 28575 h 2733675"/>
              <a:gd name="connsiteX118" fmla="*/ 9525 w 7234237"/>
              <a:gd name="connsiteY118" fmla="*/ 42863 h 2733675"/>
              <a:gd name="connsiteX119" fmla="*/ 0 w 7234237"/>
              <a:gd name="connsiteY119"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590800 w 7234237"/>
              <a:gd name="connsiteY60" fmla="*/ 1866900 h 2733675"/>
              <a:gd name="connsiteX61" fmla="*/ 2608580 w 7234237"/>
              <a:gd name="connsiteY61" fmla="*/ 1892300 h 2733675"/>
              <a:gd name="connsiteX62" fmla="*/ 2590800 w 7234237"/>
              <a:gd name="connsiteY62" fmla="*/ 1838325 h 2733675"/>
              <a:gd name="connsiteX63" fmla="*/ 2462212 w 7234237"/>
              <a:gd name="connsiteY63" fmla="*/ 1838325 h 2733675"/>
              <a:gd name="connsiteX64" fmla="*/ 2462212 w 7234237"/>
              <a:gd name="connsiteY64" fmla="*/ 1785938 h 2733675"/>
              <a:gd name="connsiteX65" fmla="*/ 2409825 w 7234237"/>
              <a:gd name="connsiteY65" fmla="*/ 1785938 h 2733675"/>
              <a:gd name="connsiteX66" fmla="*/ 2409825 w 7234237"/>
              <a:gd name="connsiteY66" fmla="*/ 1738313 h 2733675"/>
              <a:gd name="connsiteX67" fmla="*/ 2343150 w 7234237"/>
              <a:gd name="connsiteY67" fmla="*/ 1738313 h 2733675"/>
              <a:gd name="connsiteX68" fmla="*/ 2343150 w 7234237"/>
              <a:gd name="connsiteY68" fmla="*/ 1681163 h 2733675"/>
              <a:gd name="connsiteX69" fmla="*/ 2290762 w 7234237"/>
              <a:gd name="connsiteY69" fmla="*/ 1681163 h 2733675"/>
              <a:gd name="connsiteX70" fmla="*/ 2290762 w 7234237"/>
              <a:gd name="connsiteY70" fmla="*/ 1643063 h 2733675"/>
              <a:gd name="connsiteX71" fmla="*/ 2252662 w 7234237"/>
              <a:gd name="connsiteY71" fmla="*/ 1643063 h 2733675"/>
              <a:gd name="connsiteX72" fmla="*/ 2252662 w 7234237"/>
              <a:gd name="connsiteY72" fmla="*/ 1614488 h 2733675"/>
              <a:gd name="connsiteX73" fmla="*/ 2181225 w 7234237"/>
              <a:gd name="connsiteY73" fmla="*/ 1614488 h 2733675"/>
              <a:gd name="connsiteX74" fmla="*/ 2105025 w 7234237"/>
              <a:gd name="connsiteY74" fmla="*/ 1443038 h 2733675"/>
              <a:gd name="connsiteX75" fmla="*/ 2033587 w 7234237"/>
              <a:gd name="connsiteY75" fmla="*/ 1443038 h 2733675"/>
              <a:gd name="connsiteX76" fmla="*/ 2033587 w 7234237"/>
              <a:gd name="connsiteY76" fmla="*/ 1390650 h 2733675"/>
              <a:gd name="connsiteX77" fmla="*/ 1943100 w 7234237"/>
              <a:gd name="connsiteY77" fmla="*/ 1395413 h 2733675"/>
              <a:gd name="connsiteX78" fmla="*/ 1952625 w 7234237"/>
              <a:gd name="connsiteY78" fmla="*/ 1323975 h 2733675"/>
              <a:gd name="connsiteX79" fmla="*/ 1876425 w 7234237"/>
              <a:gd name="connsiteY79" fmla="*/ 1314450 h 2733675"/>
              <a:gd name="connsiteX80" fmla="*/ 1876425 w 7234237"/>
              <a:gd name="connsiteY80" fmla="*/ 1266825 h 2733675"/>
              <a:gd name="connsiteX81" fmla="*/ 1819275 w 7234237"/>
              <a:gd name="connsiteY81" fmla="*/ 1271588 h 2733675"/>
              <a:gd name="connsiteX82" fmla="*/ 1814512 w 7234237"/>
              <a:gd name="connsiteY82" fmla="*/ 1233488 h 2733675"/>
              <a:gd name="connsiteX83" fmla="*/ 1747837 w 7234237"/>
              <a:gd name="connsiteY83" fmla="*/ 1228725 h 2733675"/>
              <a:gd name="connsiteX84" fmla="*/ 1757362 w 7234237"/>
              <a:gd name="connsiteY84" fmla="*/ 1200150 h 2733675"/>
              <a:gd name="connsiteX85" fmla="*/ 1633537 w 7234237"/>
              <a:gd name="connsiteY85" fmla="*/ 1195388 h 2733675"/>
              <a:gd name="connsiteX86" fmla="*/ 1652587 w 7234237"/>
              <a:gd name="connsiteY86" fmla="*/ 1162050 h 2733675"/>
              <a:gd name="connsiteX87" fmla="*/ 1609725 w 7234237"/>
              <a:gd name="connsiteY87" fmla="*/ 1157288 h 2733675"/>
              <a:gd name="connsiteX88" fmla="*/ 1604962 w 7234237"/>
              <a:gd name="connsiteY88" fmla="*/ 1090613 h 2733675"/>
              <a:gd name="connsiteX89" fmla="*/ 1547812 w 7234237"/>
              <a:gd name="connsiteY89" fmla="*/ 1090613 h 2733675"/>
              <a:gd name="connsiteX90" fmla="*/ 1543050 w 7234237"/>
              <a:gd name="connsiteY90" fmla="*/ 985838 h 2733675"/>
              <a:gd name="connsiteX91" fmla="*/ 1490662 w 7234237"/>
              <a:gd name="connsiteY91" fmla="*/ 981075 h 2733675"/>
              <a:gd name="connsiteX92" fmla="*/ 1490662 w 7234237"/>
              <a:gd name="connsiteY92" fmla="*/ 947738 h 2733675"/>
              <a:gd name="connsiteX93" fmla="*/ 1409700 w 7234237"/>
              <a:gd name="connsiteY93" fmla="*/ 938213 h 2733675"/>
              <a:gd name="connsiteX94" fmla="*/ 1400175 w 7234237"/>
              <a:gd name="connsiteY94" fmla="*/ 890588 h 2733675"/>
              <a:gd name="connsiteX95" fmla="*/ 1366837 w 7234237"/>
              <a:gd name="connsiteY95" fmla="*/ 857250 h 2733675"/>
              <a:gd name="connsiteX96" fmla="*/ 1333500 w 7234237"/>
              <a:gd name="connsiteY96" fmla="*/ 847725 h 2733675"/>
              <a:gd name="connsiteX97" fmla="*/ 1214437 w 7234237"/>
              <a:gd name="connsiteY97" fmla="*/ 723900 h 2733675"/>
              <a:gd name="connsiteX98" fmla="*/ 1133475 w 7234237"/>
              <a:gd name="connsiteY98" fmla="*/ 671513 h 2733675"/>
              <a:gd name="connsiteX99" fmla="*/ 1095375 w 7234237"/>
              <a:gd name="connsiteY99" fmla="*/ 642938 h 2733675"/>
              <a:gd name="connsiteX100" fmla="*/ 1009650 w 7234237"/>
              <a:gd name="connsiteY100" fmla="*/ 528638 h 2733675"/>
              <a:gd name="connsiteX101" fmla="*/ 957262 w 7234237"/>
              <a:gd name="connsiteY101" fmla="*/ 538163 h 2733675"/>
              <a:gd name="connsiteX102" fmla="*/ 923925 w 7234237"/>
              <a:gd name="connsiteY102" fmla="*/ 461963 h 2733675"/>
              <a:gd name="connsiteX103" fmla="*/ 828675 w 7234237"/>
              <a:gd name="connsiteY103" fmla="*/ 428625 h 2733675"/>
              <a:gd name="connsiteX104" fmla="*/ 766762 w 7234237"/>
              <a:gd name="connsiteY104" fmla="*/ 414338 h 2733675"/>
              <a:gd name="connsiteX105" fmla="*/ 762000 w 7234237"/>
              <a:gd name="connsiteY105" fmla="*/ 371475 h 2733675"/>
              <a:gd name="connsiteX106" fmla="*/ 623887 w 7234237"/>
              <a:gd name="connsiteY106" fmla="*/ 371475 h 2733675"/>
              <a:gd name="connsiteX107" fmla="*/ 619125 w 7234237"/>
              <a:gd name="connsiteY107" fmla="*/ 347663 h 2733675"/>
              <a:gd name="connsiteX108" fmla="*/ 519112 w 7234237"/>
              <a:gd name="connsiteY108" fmla="*/ 328613 h 2733675"/>
              <a:gd name="connsiteX109" fmla="*/ 519112 w 7234237"/>
              <a:gd name="connsiteY109" fmla="*/ 328613 h 2733675"/>
              <a:gd name="connsiteX110" fmla="*/ 452437 w 7234237"/>
              <a:gd name="connsiteY110" fmla="*/ 280988 h 2733675"/>
              <a:gd name="connsiteX111" fmla="*/ 447675 w 7234237"/>
              <a:gd name="connsiteY111" fmla="*/ 252413 h 2733675"/>
              <a:gd name="connsiteX112" fmla="*/ 381000 w 7234237"/>
              <a:gd name="connsiteY112" fmla="*/ 247650 h 2733675"/>
              <a:gd name="connsiteX113" fmla="*/ 371475 w 7234237"/>
              <a:gd name="connsiteY113" fmla="*/ 180975 h 2733675"/>
              <a:gd name="connsiteX114" fmla="*/ 290512 w 7234237"/>
              <a:gd name="connsiteY114" fmla="*/ 166688 h 2733675"/>
              <a:gd name="connsiteX115" fmla="*/ 204787 w 7234237"/>
              <a:gd name="connsiteY115" fmla="*/ 100013 h 2733675"/>
              <a:gd name="connsiteX116" fmla="*/ 104775 w 7234237"/>
              <a:gd name="connsiteY116" fmla="*/ 80963 h 2733675"/>
              <a:gd name="connsiteX117" fmla="*/ 76200 w 7234237"/>
              <a:gd name="connsiteY117" fmla="*/ 28575 h 2733675"/>
              <a:gd name="connsiteX118" fmla="*/ 9525 w 7234237"/>
              <a:gd name="connsiteY118" fmla="*/ 42863 h 2733675"/>
              <a:gd name="connsiteX119" fmla="*/ 0 w 7234237"/>
              <a:gd name="connsiteY119"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590800 w 7234237"/>
              <a:gd name="connsiteY60" fmla="*/ 1866900 h 2733675"/>
              <a:gd name="connsiteX61" fmla="*/ 2705100 w 7234237"/>
              <a:gd name="connsiteY61" fmla="*/ 1701800 h 2733675"/>
              <a:gd name="connsiteX62" fmla="*/ 2590800 w 7234237"/>
              <a:gd name="connsiteY62" fmla="*/ 1838325 h 2733675"/>
              <a:gd name="connsiteX63" fmla="*/ 2462212 w 7234237"/>
              <a:gd name="connsiteY63" fmla="*/ 1838325 h 2733675"/>
              <a:gd name="connsiteX64" fmla="*/ 2462212 w 7234237"/>
              <a:gd name="connsiteY64" fmla="*/ 1785938 h 2733675"/>
              <a:gd name="connsiteX65" fmla="*/ 2409825 w 7234237"/>
              <a:gd name="connsiteY65" fmla="*/ 1785938 h 2733675"/>
              <a:gd name="connsiteX66" fmla="*/ 2409825 w 7234237"/>
              <a:gd name="connsiteY66" fmla="*/ 1738313 h 2733675"/>
              <a:gd name="connsiteX67" fmla="*/ 2343150 w 7234237"/>
              <a:gd name="connsiteY67" fmla="*/ 1738313 h 2733675"/>
              <a:gd name="connsiteX68" fmla="*/ 2343150 w 7234237"/>
              <a:gd name="connsiteY68" fmla="*/ 1681163 h 2733675"/>
              <a:gd name="connsiteX69" fmla="*/ 2290762 w 7234237"/>
              <a:gd name="connsiteY69" fmla="*/ 1681163 h 2733675"/>
              <a:gd name="connsiteX70" fmla="*/ 2290762 w 7234237"/>
              <a:gd name="connsiteY70" fmla="*/ 1643063 h 2733675"/>
              <a:gd name="connsiteX71" fmla="*/ 2252662 w 7234237"/>
              <a:gd name="connsiteY71" fmla="*/ 1643063 h 2733675"/>
              <a:gd name="connsiteX72" fmla="*/ 2252662 w 7234237"/>
              <a:gd name="connsiteY72" fmla="*/ 1614488 h 2733675"/>
              <a:gd name="connsiteX73" fmla="*/ 2181225 w 7234237"/>
              <a:gd name="connsiteY73" fmla="*/ 1614488 h 2733675"/>
              <a:gd name="connsiteX74" fmla="*/ 2105025 w 7234237"/>
              <a:gd name="connsiteY74" fmla="*/ 1443038 h 2733675"/>
              <a:gd name="connsiteX75" fmla="*/ 2033587 w 7234237"/>
              <a:gd name="connsiteY75" fmla="*/ 1443038 h 2733675"/>
              <a:gd name="connsiteX76" fmla="*/ 2033587 w 7234237"/>
              <a:gd name="connsiteY76" fmla="*/ 1390650 h 2733675"/>
              <a:gd name="connsiteX77" fmla="*/ 1943100 w 7234237"/>
              <a:gd name="connsiteY77" fmla="*/ 1395413 h 2733675"/>
              <a:gd name="connsiteX78" fmla="*/ 1952625 w 7234237"/>
              <a:gd name="connsiteY78" fmla="*/ 1323975 h 2733675"/>
              <a:gd name="connsiteX79" fmla="*/ 1876425 w 7234237"/>
              <a:gd name="connsiteY79" fmla="*/ 1314450 h 2733675"/>
              <a:gd name="connsiteX80" fmla="*/ 1876425 w 7234237"/>
              <a:gd name="connsiteY80" fmla="*/ 1266825 h 2733675"/>
              <a:gd name="connsiteX81" fmla="*/ 1819275 w 7234237"/>
              <a:gd name="connsiteY81" fmla="*/ 1271588 h 2733675"/>
              <a:gd name="connsiteX82" fmla="*/ 1814512 w 7234237"/>
              <a:gd name="connsiteY82" fmla="*/ 1233488 h 2733675"/>
              <a:gd name="connsiteX83" fmla="*/ 1747837 w 7234237"/>
              <a:gd name="connsiteY83" fmla="*/ 1228725 h 2733675"/>
              <a:gd name="connsiteX84" fmla="*/ 1757362 w 7234237"/>
              <a:gd name="connsiteY84" fmla="*/ 1200150 h 2733675"/>
              <a:gd name="connsiteX85" fmla="*/ 1633537 w 7234237"/>
              <a:gd name="connsiteY85" fmla="*/ 1195388 h 2733675"/>
              <a:gd name="connsiteX86" fmla="*/ 1652587 w 7234237"/>
              <a:gd name="connsiteY86" fmla="*/ 1162050 h 2733675"/>
              <a:gd name="connsiteX87" fmla="*/ 1609725 w 7234237"/>
              <a:gd name="connsiteY87" fmla="*/ 1157288 h 2733675"/>
              <a:gd name="connsiteX88" fmla="*/ 1604962 w 7234237"/>
              <a:gd name="connsiteY88" fmla="*/ 1090613 h 2733675"/>
              <a:gd name="connsiteX89" fmla="*/ 1547812 w 7234237"/>
              <a:gd name="connsiteY89" fmla="*/ 1090613 h 2733675"/>
              <a:gd name="connsiteX90" fmla="*/ 1543050 w 7234237"/>
              <a:gd name="connsiteY90" fmla="*/ 985838 h 2733675"/>
              <a:gd name="connsiteX91" fmla="*/ 1490662 w 7234237"/>
              <a:gd name="connsiteY91" fmla="*/ 981075 h 2733675"/>
              <a:gd name="connsiteX92" fmla="*/ 1490662 w 7234237"/>
              <a:gd name="connsiteY92" fmla="*/ 947738 h 2733675"/>
              <a:gd name="connsiteX93" fmla="*/ 1409700 w 7234237"/>
              <a:gd name="connsiteY93" fmla="*/ 938213 h 2733675"/>
              <a:gd name="connsiteX94" fmla="*/ 1400175 w 7234237"/>
              <a:gd name="connsiteY94" fmla="*/ 890588 h 2733675"/>
              <a:gd name="connsiteX95" fmla="*/ 1366837 w 7234237"/>
              <a:gd name="connsiteY95" fmla="*/ 857250 h 2733675"/>
              <a:gd name="connsiteX96" fmla="*/ 1333500 w 7234237"/>
              <a:gd name="connsiteY96" fmla="*/ 847725 h 2733675"/>
              <a:gd name="connsiteX97" fmla="*/ 1214437 w 7234237"/>
              <a:gd name="connsiteY97" fmla="*/ 723900 h 2733675"/>
              <a:gd name="connsiteX98" fmla="*/ 1133475 w 7234237"/>
              <a:gd name="connsiteY98" fmla="*/ 671513 h 2733675"/>
              <a:gd name="connsiteX99" fmla="*/ 1095375 w 7234237"/>
              <a:gd name="connsiteY99" fmla="*/ 642938 h 2733675"/>
              <a:gd name="connsiteX100" fmla="*/ 1009650 w 7234237"/>
              <a:gd name="connsiteY100" fmla="*/ 528638 h 2733675"/>
              <a:gd name="connsiteX101" fmla="*/ 957262 w 7234237"/>
              <a:gd name="connsiteY101" fmla="*/ 538163 h 2733675"/>
              <a:gd name="connsiteX102" fmla="*/ 923925 w 7234237"/>
              <a:gd name="connsiteY102" fmla="*/ 461963 h 2733675"/>
              <a:gd name="connsiteX103" fmla="*/ 828675 w 7234237"/>
              <a:gd name="connsiteY103" fmla="*/ 428625 h 2733675"/>
              <a:gd name="connsiteX104" fmla="*/ 766762 w 7234237"/>
              <a:gd name="connsiteY104" fmla="*/ 414338 h 2733675"/>
              <a:gd name="connsiteX105" fmla="*/ 762000 w 7234237"/>
              <a:gd name="connsiteY105" fmla="*/ 371475 h 2733675"/>
              <a:gd name="connsiteX106" fmla="*/ 623887 w 7234237"/>
              <a:gd name="connsiteY106" fmla="*/ 371475 h 2733675"/>
              <a:gd name="connsiteX107" fmla="*/ 619125 w 7234237"/>
              <a:gd name="connsiteY107" fmla="*/ 347663 h 2733675"/>
              <a:gd name="connsiteX108" fmla="*/ 519112 w 7234237"/>
              <a:gd name="connsiteY108" fmla="*/ 328613 h 2733675"/>
              <a:gd name="connsiteX109" fmla="*/ 519112 w 7234237"/>
              <a:gd name="connsiteY109" fmla="*/ 328613 h 2733675"/>
              <a:gd name="connsiteX110" fmla="*/ 452437 w 7234237"/>
              <a:gd name="connsiteY110" fmla="*/ 280988 h 2733675"/>
              <a:gd name="connsiteX111" fmla="*/ 447675 w 7234237"/>
              <a:gd name="connsiteY111" fmla="*/ 252413 h 2733675"/>
              <a:gd name="connsiteX112" fmla="*/ 381000 w 7234237"/>
              <a:gd name="connsiteY112" fmla="*/ 247650 h 2733675"/>
              <a:gd name="connsiteX113" fmla="*/ 371475 w 7234237"/>
              <a:gd name="connsiteY113" fmla="*/ 180975 h 2733675"/>
              <a:gd name="connsiteX114" fmla="*/ 290512 w 7234237"/>
              <a:gd name="connsiteY114" fmla="*/ 166688 h 2733675"/>
              <a:gd name="connsiteX115" fmla="*/ 204787 w 7234237"/>
              <a:gd name="connsiteY115" fmla="*/ 100013 h 2733675"/>
              <a:gd name="connsiteX116" fmla="*/ 104775 w 7234237"/>
              <a:gd name="connsiteY116" fmla="*/ 80963 h 2733675"/>
              <a:gd name="connsiteX117" fmla="*/ 76200 w 7234237"/>
              <a:gd name="connsiteY117" fmla="*/ 28575 h 2733675"/>
              <a:gd name="connsiteX118" fmla="*/ 9525 w 7234237"/>
              <a:gd name="connsiteY118" fmla="*/ 42863 h 2733675"/>
              <a:gd name="connsiteX119" fmla="*/ 0 w 7234237"/>
              <a:gd name="connsiteY119"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618740 w 7234237"/>
              <a:gd name="connsiteY60" fmla="*/ 1887220 h 2733675"/>
              <a:gd name="connsiteX61" fmla="*/ 2705100 w 7234237"/>
              <a:gd name="connsiteY61" fmla="*/ 1701800 h 2733675"/>
              <a:gd name="connsiteX62" fmla="*/ 2590800 w 7234237"/>
              <a:gd name="connsiteY62" fmla="*/ 1838325 h 2733675"/>
              <a:gd name="connsiteX63" fmla="*/ 2462212 w 7234237"/>
              <a:gd name="connsiteY63" fmla="*/ 1838325 h 2733675"/>
              <a:gd name="connsiteX64" fmla="*/ 2462212 w 7234237"/>
              <a:gd name="connsiteY64" fmla="*/ 1785938 h 2733675"/>
              <a:gd name="connsiteX65" fmla="*/ 2409825 w 7234237"/>
              <a:gd name="connsiteY65" fmla="*/ 1785938 h 2733675"/>
              <a:gd name="connsiteX66" fmla="*/ 2409825 w 7234237"/>
              <a:gd name="connsiteY66" fmla="*/ 1738313 h 2733675"/>
              <a:gd name="connsiteX67" fmla="*/ 2343150 w 7234237"/>
              <a:gd name="connsiteY67" fmla="*/ 1738313 h 2733675"/>
              <a:gd name="connsiteX68" fmla="*/ 2343150 w 7234237"/>
              <a:gd name="connsiteY68" fmla="*/ 1681163 h 2733675"/>
              <a:gd name="connsiteX69" fmla="*/ 2290762 w 7234237"/>
              <a:gd name="connsiteY69" fmla="*/ 1681163 h 2733675"/>
              <a:gd name="connsiteX70" fmla="*/ 2290762 w 7234237"/>
              <a:gd name="connsiteY70" fmla="*/ 1643063 h 2733675"/>
              <a:gd name="connsiteX71" fmla="*/ 2252662 w 7234237"/>
              <a:gd name="connsiteY71" fmla="*/ 1643063 h 2733675"/>
              <a:gd name="connsiteX72" fmla="*/ 2252662 w 7234237"/>
              <a:gd name="connsiteY72" fmla="*/ 1614488 h 2733675"/>
              <a:gd name="connsiteX73" fmla="*/ 2181225 w 7234237"/>
              <a:gd name="connsiteY73" fmla="*/ 1614488 h 2733675"/>
              <a:gd name="connsiteX74" fmla="*/ 2105025 w 7234237"/>
              <a:gd name="connsiteY74" fmla="*/ 1443038 h 2733675"/>
              <a:gd name="connsiteX75" fmla="*/ 2033587 w 7234237"/>
              <a:gd name="connsiteY75" fmla="*/ 1443038 h 2733675"/>
              <a:gd name="connsiteX76" fmla="*/ 2033587 w 7234237"/>
              <a:gd name="connsiteY76" fmla="*/ 1390650 h 2733675"/>
              <a:gd name="connsiteX77" fmla="*/ 1943100 w 7234237"/>
              <a:gd name="connsiteY77" fmla="*/ 1395413 h 2733675"/>
              <a:gd name="connsiteX78" fmla="*/ 1952625 w 7234237"/>
              <a:gd name="connsiteY78" fmla="*/ 1323975 h 2733675"/>
              <a:gd name="connsiteX79" fmla="*/ 1876425 w 7234237"/>
              <a:gd name="connsiteY79" fmla="*/ 1314450 h 2733675"/>
              <a:gd name="connsiteX80" fmla="*/ 1876425 w 7234237"/>
              <a:gd name="connsiteY80" fmla="*/ 1266825 h 2733675"/>
              <a:gd name="connsiteX81" fmla="*/ 1819275 w 7234237"/>
              <a:gd name="connsiteY81" fmla="*/ 1271588 h 2733675"/>
              <a:gd name="connsiteX82" fmla="*/ 1814512 w 7234237"/>
              <a:gd name="connsiteY82" fmla="*/ 1233488 h 2733675"/>
              <a:gd name="connsiteX83" fmla="*/ 1747837 w 7234237"/>
              <a:gd name="connsiteY83" fmla="*/ 1228725 h 2733675"/>
              <a:gd name="connsiteX84" fmla="*/ 1757362 w 7234237"/>
              <a:gd name="connsiteY84" fmla="*/ 1200150 h 2733675"/>
              <a:gd name="connsiteX85" fmla="*/ 1633537 w 7234237"/>
              <a:gd name="connsiteY85" fmla="*/ 1195388 h 2733675"/>
              <a:gd name="connsiteX86" fmla="*/ 1652587 w 7234237"/>
              <a:gd name="connsiteY86" fmla="*/ 1162050 h 2733675"/>
              <a:gd name="connsiteX87" fmla="*/ 1609725 w 7234237"/>
              <a:gd name="connsiteY87" fmla="*/ 1157288 h 2733675"/>
              <a:gd name="connsiteX88" fmla="*/ 1604962 w 7234237"/>
              <a:gd name="connsiteY88" fmla="*/ 1090613 h 2733675"/>
              <a:gd name="connsiteX89" fmla="*/ 1547812 w 7234237"/>
              <a:gd name="connsiteY89" fmla="*/ 1090613 h 2733675"/>
              <a:gd name="connsiteX90" fmla="*/ 1543050 w 7234237"/>
              <a:gd name="connsiteY90" fmla="*/ 985838 h 2733675"/>
              <a:gd name="connsiteX91" fmla="*/ 1490662 w 7234237"/>
              <a:gd name="connsiteY91" fmla="*/ 981075 h 2733675"/>
              <a:gd name="connsiteX92" fmla="*/ 1490662 w 7234237"/>
              <a:gd name="connsiteY92" fmla="*/ 947738 h 2733675"/>
              <a:gd name="connsiteX93" fmla="*/ 1409700 w 7234237"/>
              <a:gd name="connsiteY93" fmla="*/ 938213 h 2733675"/>
              <a:gd name="connsiteX94" fmla="*/ 1400175 w 7234237"/>
              <a:gd name="connsiteY94" fmla="*/ 890588 h 2733675"/>
              <a:gd name="connsiteX95" fmla="*/ 1366837 w 7234237"/>
              <a:gd name="connsiteY95" fmla="*/ 857250 h 2733675"/>
              <a:gd name="connsiteX96" fmla="*/ 1333500 w 7234237"/>
              <a:gd name="connsiteY96" fmla="*/ 847725 h 2733675"/>
              <a:gd name="connsiteX97" fmla="*/ 1214437 w 7234237"/>
              <a:gd name="connsiteY97" fmla="*/ 723900 h 2733675"/>
              <a:gd name="connsiteX98" fmla="*/ 1133475 w 7234237"/>
              <a:gd name="connsiteY98" fmla="*/ 671513 h 2733675"/>
              <a:gd name="connsiteX99" fmla="*/ 1095375 w 7234237"/>
              <a:gd name="connsiteY99" fmla="*/ 642938 h 2733675"/>
              <a:gd name="connsiteX100" fmla="*/ 1009650 w 7234237"/>
              <a:gd name="connsiteY100" fmla="*/ 528638 h 2733675"/>
              <a:gd name="connsiteX101" fmla="*/ 957262 w 7234237"/>
              <a:gd name="connsiteY101" fmla="*/ 538163 h 2733675"/>
              <a:gd name="connsiteX102" fmla="*/ 923925 w 7234237"/>
              <a:gd name="connsiteY102" fmla="*/ 461963 h 2733675"/>
              <a:gd name="connsiteX103" fmla="*/ 828675 w 7234237"/>
              <a:gd name="connsiteY103" fmla="*/ 428625 h 2733675"/>
              <a:gd name="connsiteX104" fmla="*/ 766762 w 7234237"/>
              <a:gd name="connsiteY104" fmla="*/ 414338 h 2733675"/>
              <a:gd name="connsiteX105" fmla="*/ 762000 w 7234237"/>
              <a:gd name="connsiteY105" fmla="*/ 371475 h 2733675"/>
              <a:gd name="connsiteX106" fmla="*/ 623887 w 7234237"/>
              <a:gd name="connsiteY106" fmla="*/ 371475 h 2733675"/>
              <a:gd name="connsiteX107" fmla="*/ 619125 w 7234237"/>
              <a:gd name="connsiteY107" fmla="*/ 347663 h 2733675"/>
              <a:gd name="connsiteX108" fmla="*/ 519112 w 7234237"/>
              <a:gd name="connsiteY108" fmla="*/ 328613 h 2733675"/>
              <a:gd name="connsiteX109" fmla="*/ 519112 w 7234237"/>
              <a:gd name="connsiteY109" fmla="*/ 328613 h 2733675"/>
              <a:gd name="connsiteX110" fmla="*/ 452437 w 7234237"/>
              <a:gd name="connsiteY110" fmla="*/ 280988 h 2733675"/>
              <a:gd name="connsiteX111" fmla="*/ 447675 w 7234237"/>
              <a:gd name="connsiteY111" fmla="*/ 252413 h 2733675"/>
              <a:gd name="connsiteX112" fmla="*/ 381000 w 7234237"/>
              <a:gd name="connsiteY112" fmla="*/ 247650 h 2733675"/>
              <a:gd name="connsiteX113" fmla="*/ 371475 w 7234237"/>
              <a:gd name="connsiteY113" fmla="*/ 180975 h 2733675"/>
              <a:gd name="connsiteX114" fmla="*/ 290512 w 7234237"/>
              <a:gd name="connsiteY114" fmla="*/ 166688 h 2733675"/>
              <a:gd name="connsiteX115" fmla="*/ 204787 w 7234237"/>
              <a:gd name="connsiteY115" fmla="*/ 100013 h 2733675"/>
              <a:gd name="connsiteX116" fmla="*/ 104775 w 7234237"/>
              <a:gd name="connsiteY116" fmla="*/ 80963 h 2733675"/>
              <a:gd name="connsiteX117" fmla="*/ 76200 w 7234237"/>
              <a:gd name="connsiteY117" fmla="*/ 28575 h 2733675"/>
              <a:gd name="connsiteX118" fmla="*/ 9525 w 7234237"/>
              <a:gd name="connsiteY118" fmla="*/ 42863 h 2733675"/>
              <a:gd name="connsiteX119" fmla="*/ 0 w 7234237"/>
              <a:gd name="connsiteY119"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618740 w 7234237"/>
              <a:gd name="connsiteY60" fmla="*/ 1887220 h 2733675"/>
              <a:gd name="connsiteX61" fmla="*/ 2608580 w 7234237"/>
              <a:gd name="connsiteY61" fmla="*/ 1902460 h 2733675"/>
              <a:gd name="connsiteX62" fmla="*/ 2590800 w 7234237"/>
              <a:gd name="connsiteY62" fmla="*/ 1838325 h 2733675"/>
              <a:gd name="connsiteX63" fmla="*/ 2462212 w 7234237"/>
              <a:gd name="connsiteY63" fmla="*/ 1838325 h 2733675"/>
              <a:gd name="connsiteX64" fmla="*/ 2462212 w 7234237"/>
              <a:gd name="connsiteY64" fmla="*/ 1785938 h 2733675"/>
              <a:gd name="connsiteX65" fmla="*/ 2409825 w 7234237"/>
              <a:gd name="connsiteY65" fmla="*/ 1785938 h 2733675"/>
              <a:gd name="connsiteX66" fmla="*/ 2409825 w 7234237"/>
              <a:gd name="connsiteY66" fmla="*/ 1738313 h 2733675"/>
              <a:gd name="connsiteX67" fmla="*/ 2343150 w 7234237"/>
              <a:gd name="connsiteY67" fmla="*/ 1738313 h 2733675"/>
              <a:gd name="connsiteX68" fmla="*/ 2343150 w 7234237"/>
              <a:gd name="connsiteY68" fmla="*/ 1681163 h 2733675"/>
              <a:gd name="connsiteX69" fmla="*/ 2290762 w 7234237"/>
              <a:gd name="connsiteY69" fmla="*/ 1681163 h 2733675"/>
              <a:gd name="connsiteX70" fmla="*/ 2290762 w 7234237"/>
              <a:gd name="connsiteY70" fmla="*/ 1643063 h 2733675"/>
              <a:gd name="connsiteX71" fmla="*/ 2252662 w 7234237"/>
              <a:gd name="connsiteY71" fmla="*/ 1643063 h 2733675"/>
              <a:gd name="connsiteX72" fmla="*/ 2252662 w 7234237"/>
              <a:gd name="connsiteY72" fmla="*/ 1614488 h 2733675"/>
              <a:gd name="connsiteX73" fmla="*/ 2181225 w 7234237"/>
              <a:gd name="connsiteY73" fmla="*/ 1614488 h 2733675"/>
              <a:gd name="connsiteX74" fmla="*/ 2105025 w 7234237"/>
              <a:gd name="connsiteY74" fmla="*/ 1443038 h 2733675"/>
              <a:gd name="connsiteX75" fmla="*/ 2033587 w 7234237"/>
              <a:gd name="connsiteY75" fmla="*/ 1443038 h 2733675"/>
              <a:gd name="connsiteX76" fmla="*/ 2033587 w 7234237"/>
              <a:gd name="connsiteY76" fmla="*/ 1390650 h 2733675"/>
              <a:gd name="connsiteX77" fmla="*/ 1943100 w 7234237"/>
              <a:gd name="connsiteY77" fmla="*/ 1395413 h 2733675"/>
              <a:gd name="connsiteX78" fmla="*/ 1952625 w 7234237"/>
              <a:gd name="connsiteY78" fmla="*/ 1323975 h 2733675"/>
              <a:gd name="connsiteX79" fmla="*/ 1876425 w 7234237"/>
              <a:gd name="connsiteY79" fmla="*/ 1314450 h 2733675"/>
              <a:gd name="connsiteX80" fmla="*/ 1876425 w 7234237"/>
              <a:gd name="connsiteY80" fmla="*/ 1266825 h 2733675"/>
              <a:gd name="connsiteX81" fmla="*/ 1819275 w 7234237"/>
              <a:gd name="connsiteY81" fmla="*/ 1271588 h 2733675"/>
              <a:gd name="connsiteX82" fmla="*/ 1814512 w 7234237"/>
              <a:gd name="connsiteY82" fmla="*/ 1233488 h 2733675"/>
              <a:gd name="connsiteX83" fmla="*/ 1747837 w 7234237"/>
              <a:gd name="connsiteY83" fmla="*/ 1228725 h 2733675"/>
              <a:gd name="connsiteX84" fmla="*/ 1757362 w 7234237"/>
              <a:gd name="connsiteY84" fmla="*/ 1200150 h 2733675"/>
              <a:gd name="connsiteX85" fmla="*/ 1633537 w 7234237"/>
              <a:gd name="connsiteY85" fmla="*/ 1195388 h 2733675"/>
              <a:gd name="connsiteX86" fmla="*/ 1652587 w 7234237"/>
              <a:gd name="connsiteY86" fmla="*/ 1162050 h 2733675"/>
              <a:gd name="connsiteX87" fmla="*/ 1609725 w 7234237"/>
              <a:gd name="connsiteY87" fmla="*/ 1157288 h 2733675"/>
              <a:gd name="connsiteX88" fmla="*/ 1604962 w 7234237"/>
              <a:gd name="connsiteY88" fmla="*/ 1090613 h 2733675"/>
              <a:gd name="connsiteX89" fmla="*/ 1547812 w 7234237"/>
              <a:gd name="connsiteY89" fmla="*/ 1090613 h 2733675"/>
              <a:gd name="connsiteX90" fmla="*/ 1543050 w 7234237"/>
              <a:gd name="connsiteY90" fmla="*/ 985838 h 2733675"/>
              <a:gd name="connsiteX91" fmla="*/ 1490662 w 7234237"/>
              <a:gd name="connsiteY91" fmla="*/ 981075 h 2733675"/>
              <a:gd name="connsiteX92" fmla="*/ 1490662 w 7234237"/>
              <a:gd name="connsiteY92" fmla="*/ 947738 h 2733675"/>
              <a:gd name="connsiteX93" fmla="*/ 1409700 w 7234237"/>
              <a:gd name="connsiteY93" fmla="*/ 938213 h 2733675"/>
              <a:gd name="connsiteX94" fmla="*/ 1400175 w 7234237"/>
              <a:gd name="connsiteY94" fmla="*/ 890588 h 2733675"/>
              <a:gd name="connsiteX95" fmla="*/ 1366837 w 7234237"/>
              <a:gd name="connsiteY95" fmla="*/ 857250 h 2733675"/>
              <a:gd name="connsiteX96" fmla="*/ 1333500 w 7234237"/>
              <a:gd name="connsiteY96" fmla="*/ 847725 h 2733675"/>
              <a:gd name="connsiteX97" fmla="*/ 1214437 w 7234237"/>
              <a:gd name="connsiteY97" fmla="*/ 723900 h 2733675"/>
              <a:gd name="connsiteX98" fmla="*/ 1133475 w 7234237"/>
              <a:gd name="connsiteY98" fmla="*/ 671513 h 2733675"/>
              <a:gd name="connsiteX99" fmla="*/ 1095375 w 7234237"/>
              <a:gd name="connsiteY99" fmla="*/ 642938 h 2733675"/>
              <a:gd name="connsiteX100" fmla="*/ 1009650 w 7234237"/>
              <a:gd name="connsiteY100" fmla="*/ 528638 h 2733675"/>
              <a:gd name="connsiteX101" fmla="*/ 957262 w 7234237"/>
              <a:gd name="connsiteY101" fmla="*/ 538163 h 2733675"/>
              <a:gd name="connsiteX102" fmla="*/ 923925 w 7234237"/>
              <a:gd name="connsiteY102" fmla="*/ 461963 h 2733675"/>
              <a:gd name="connsiteX103" fmla="*/ 828675 w 7234237"/>
              <a:gd name="connsiteY103" fmla="*/ 428625 h 2733675"/>
              <a:gd name="connsiteX104" fmla="*/ 766762 w 7234237"/>
              <a:gd name="connsiteY104" fmla="*/ 414338 h 2733675"/>
              <a:gd name="connsiteX105" fmla="*/ 762000 w 7234237"/>
              <a:gd name="connsiteY105" fmla="*/ 371475 h 2733675"/>
              <a:gd name="connsiteX106" fmla="*/ 623887 w 7234237"/>
              <a:gd name="connsiteY106" fmla="*/ 371475 h 2733675"/>
              <a:gd name="connsiteX107" fmla="*/ 619125 w 7234237"/>
              <a:gd name="connsiteY107" fmla="*/ 347663 h 2733675"/>
              <a:gd name="connsiteX108" fmla="*/ 519112 w 7234237"/>
              <a:gd name="connsiteY108" fmla="*/ 328613 h 2733675"/>
              <a:gd name="connsiteX109" fmla="*/ 519112 w 7234237"/>
              <a:gd name="connsiteY109" fmla="*/ 328613 h 2733675"/>
              <a:gd name="connsiteX110" fmla="*/ 452437 w 7234237"/>
              <a:gd name="connsiteY110" fmla="*/ 280988 h 2733675"/>
              <a:gd name="connsiteX111" fmla="*/ 447675 w 7234237"/>
              <a:gd name="connsiteY111" fmla="*/ 252413 h 2733675"/>
              <a:gd name="connsiteX112" fmla="*/ 381000 w 7234237"/>
              <a:gd name="connsiteY112" fmla="*/ 247650 h 2733675"/>
              <a:gd name="connsiteX113" fmla="*/ 371475 w 7234237"/>
              <a:gd name="connsiteY113" fmla="*/ 180975 h 2733675"/>
              <a:gd name="connsiteX114" fmla="*/ 290512 w 7234237"/>
              <a:gd name="connsiteY114" fmla="*/ 166688 h 2733675"/>
              <a:gd name="connsiteX115" fmla="*/ 204787 w 7234237"/>
              <a:gd name="connsiteY115" fmla="*/ 100013 h 2733675"/>
              <a:gd name="connsiteX116" fmla="*/ 104775 w 7234237"/>
              <a:gd name="connsiteY116" fmla="*/ 80963 h 2733675"/>
              <a:gd name="connsiteX117" fmla="*/ 76200 w 7234237"/>
              <a:gd name="connsiteY117" fmla="*/ 28575 h 2733675"/>
              <a:gd name="connsiteX118" fmla="*/ 9525 w 7234237"/>
              <a:gd name="connsiteY118" fmla="*/ 42863 h 2733675"/>
              <a:gd name="connsiteX119" fmla="*/ 0 w 7234237"/>
              <a:gd name="connsiteY119"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618740 w 7234237"/>
              <a:gd name="connsiteY60" fmla="*/ 1887220 h 2733675"/>
              <a:gd name="connsiteX61" fmla="*/ 2590800 w 7234237"/>
              <a:gd name="connsiteY61" fmla="*/ 1838325 h 2733675"/>
              <a:gd name="connsiteX62" fmla="*/ 2462212 w 7234237"/>
              <a:gd name="connsiteY62" fmla="*/ 18383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606040 w 7234237"/>
              <a:gd name="connsiteY60" fmla="*/ 1887220 h 2733675"/>
              <a:gd name="connsiteX61" fmla="*/ 2590800 w 7234237"/>
              <a:gd name="connsiteY61" fmla="*/ 1838325 h 2733675"/>
              <a:gd name="connsiteX62" fmla="*/ 2462212 w 7234237"/>
              <a:gd name="connsiteY62" fmla="*/ 18383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1025 h 2733675"/>
              <a:gd name="connsiteX62" fmla="*/ 2462212 w 7234237"/>
              <a:gd name="connsiteY62" fmla="*/ 18383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1025 h 2733675"/>
              <a:gd name="connsiteX62" fmla="*/ 2502852 w 7234237"/>
              <a:gd name="connsiteY62" fmla="*/ 18510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700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62212 w 7234237"/>
              <a:gd name="connsiteY63" fmla="*/ 178593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09825 w 7234237"/>
              <a:gd name="connsiteY64" fmla="*/ 178593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09825 w 7234237"/>
              <a:gd name="connsiteY65" fmla="*/ 173831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43150 w 7234237"/>
              <a:gd name="connsiteY66" fmla="*/ 173831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43150 w 7234237"/>
              <a:gd name="connsiteY67" fmla="*/ 168116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90762 w 7234237"/>
              <a:gd name="connsiteY69" fmla="*/ 1643063 h 2733675"/>
              <a:gd name="connsiteX70" fmla="*/ 2252662 w 7234237"/>
              <a:gd name="connsiteY70" fmla="*/ 1643063 h 2733675"/>
              <a:gd name="connsiteX71" fmla="*/ 2252662 w 7234237"/>
              <a:gd name="connsiteY71" fmla="*/ 1614488 h 2733675"/>
              <a:gd name="connsiteX72" fmla="*/ 2181225 w 7234237"/>
              <a:gd name="connsiteY72" fmla="*/ 1614488 h 2733675"/>
              <a:gd name="connsiteX73" fmla="*/ 2105025 w 7234237"/>
              <a:gd name="connsiteY73" fmla="*/ 1443038 h 2733675"/>
              <a:gd name="connsiteX74" fmla="*/ 2033587 w 7234237"/>
              <a:gd name="connsiteY74" fmla="*/ 1443038 h 2733675"/>
              <a:gd name="connsiteX75" fmla="*/ 2033587 w 7234237"/>
              <a:gd name="connsiteY75" fmla="*/ 1390650 h 2733675"/>
              <a:gd name="connsiteX76" fmla="*/ 1943100 w 7234237"/>
              <a:gd name="connsiteY76" fmla="*/ 1395413 h 2733675"/>
              <a:gd name="connsiteX77" fmla="*/ 1952625 w 7234237"/>
              <a:gd name="connsiteY77" fmla="*/ 1323975 h 2733675"/>
              <a:gd name="connsiteX78" fmla="*/ 1876425 w 7234237"/>
              <a:gd name="connsiteY78" fmla="*/ 1314450 h 2733675"/>
              <a:gd name="connsiteX79" fmla="*/ 1876425 w 7234237"/>
              <a:gd name="connsiteY79" fmla="*/ 1266825 h 2733675"/>
              <a:gd name="connsiteX80" fmla="*/ 1819275 w 7234237"/>
              <a:gd name="connsiteY80" fmla="*/ 1271588 h 2733675"/>
              <a:gd name="connsiteX81" fmla="*/ 1814512 w 7234237"/>
              <a:gd name="connsiteY81" fmla="*/ 1233488 h 2733675"/>
              <a:gd name="connsiteX82" fmla="*/ 1747837 w 7234237"/>
              <a:gd name="connsiteY82" fmla="*/ 1228725 h 2733675"/>
              <a:gd name="connsiteX83" fmla="*/ 1757362 w 7234237"/>
              <a:gd name="connsiteY83" fmla="*/ 1200150 h 2733675"/>
              <a:gd name="connsiteX84" fmla="*/ 1633537 w 7234237"/>
              <a:gd name="connsiteY84" fmla="*/ 1195388 h 2733675"/>
              <a:gd name="connsiteX85" fmla="*/ 1652587 w 7234237"/>
              <a:gd name="connsiteY85" fmla="*/ 1162050 h 2733675"/>
              <a:gd name="connsiteX86" fmla="*/ 1609725 w 7234237"/>
              <a:gd name="connsiteY86" fmla="*/ 1157288 h 2733675"/>
              <a:gd name="connsiteX87" fmla="*/ 1604962 w 7234237"/>
              <a:gd name="connsiteY87" fmla="*/ 1090613 h 2733675"/>
              <a:gd name="connsiteX88" fmla="*/ 1547812 w 7234237"/>
              <a:gd name="connsiteY88" fmla="*/ 1090613 h 2733675"/>
              <a:gd name="connsiteX89" fmla="*/ 1543050 w 7234237"/>
              <a:gd name="connsiteY89" fmla="*/ 985838 h 2733675"/>
              <a:gd name="connsiteX90" fmla="*/ 1490662 w 7234237"/>
              <a:gd name="connsiteY90" fmla="*/ 981075 h 2733675"/>
              <a:gd name="connsiteX91" fmla="*/ 1490662 w 7234237"/>
              <a:gd name="connsiteY91" fmla="*/ 947738 h 2733675"/>
              <a:gd name="connsiteX92" fmla="*/ 1409700 w 7234237"/>
              <a:gd name="connsiteY92" fmla="*/ 938213 h 2733675"/>
              <a:gd name="connsiteX93" fmla="*/ 1400175 w 7234237"/>
              <a:gd name="connsiteY93" fmla="*/ 890588 h 2733675"/>
              <a:gd name="connsiteX94" fmla="*/ 1366837 w 7234237"/>
              <a:gd name="connsiteY94" fmla="*/ 857250 h 2733675"/>
              <a:gd name="connsiteX95" fmla="*/ 1333500 w 7234237"/>
              <a:gd name="connsiteY95" fmla="*/ 847725 h 2733675"/>
              <a:gd name="connsiteX96" fmla="*/ 1214437 w 7234237"/>
              <a:gd name="connsiteY96" fmla="*/ 723900 h 2733675"/>
              <a:gd name="connsiteX97" fmla="*/ 1133475 w 7234237"/>
              <a:gd name="connsiteY97" fmla="*/ 671513 h 2733675"/>
              <a:gd name="connsiteX98" fmla="*/ 1095375 w 7234237"/>
              <a:gd name="connsiteY98" fmla="*/ 642938 h 2733675"/>
              <a:gd name="connsiteX99" fmla="*/ 1009650 w 7234237"/>
              <a:gd name="connsiteY99" fmla="*/ 528638 h 2733675"/>
              <a:gd name="connsiteX100" fmla="*/ 957262 w 7234237"/>
              <a:gd name="connsiteY100" fmla="*/ 538163 h 2733675"/>
              <a:gd name="connsiteX101" fmla="*/ 923925 w 7234237"/>
              <a:gd name="connsiteY101" fmla="*/ 461963 h 2733675"/>
              <a:gd name="connsiteX102" fmla="*/ 828675 w 7234237"/>
              <a:gd name="connsiteY102" fmla="*/ 428625 h 2733675"/>
              <a:gd name="connsiteX103" fmla="*/ 766762 w 7234237"/>
              <a:gd name="connsiteY103" fmla="*/ 414338 h 2733675"/>
              <a:gd name="connsiteX104" fmla="*/ 762000 w 7234237"/>
              <a:gd name="connsiteY104" fmla="*/ 371475 h 2733675"/>
              <a:gd name="connsiteX105" fmla="*/ 623887 w 7234237"/>
              <a:gd name="connsiteY105" fmla="*/ 371475 h 2733675"/>
              <a:gd name="connsiteX106" fmla="*/ 619125 w 7234237"/>
              <a:gd name="connsiteY106" fmla="*/ 347663 h 2733675"/>
              <a:gd name="connsiteX107" fmla="*/ 519112 w 7234237"/>
              <a:gd name="connsiteY107" fmla="*/ 328613 h 2733675"/>
              <a:gd name="connsiteX108" fmla="*/ 519112 w 7234237"/>
              <a:gd name="connsiteY108" fmla="*/ 328613 h 2733675"/>
              <a:gd name="connsiteX109" fmla="*/ 452437 w 7234237"/>
              <a:gd name="connsiteY109" fmla="*/ 280988 h 2733675"/>
              <a:gd name="connsiteX110" fmla="*/ 447675 w 7234237"/>
              <a:gd name="connsiteY110" fmla="*/ 252413 h 2733675"/>
              <a:gd name="connsiteX111" fmla="*/ 381000 w 7234237"/>
              <a:gd name="connsiteY111" fmla="*/ 247650 h 2733675"/>
              <a:gd name="connsiteX112" fmla="*/ 371475 w 7234237"/>
              <a:gd name="connsiteY112" fmla="*/ 180975 h 2733675"/>
              <a:gd name="connsiteX113" fmla="*/ 290512 w 7234237"/>
              <a:gd name="connsiteY113" fmla="*/ 166688 h 2733675"/>
              <a:gd name="connsiteX114" fmla="*/ 204787 w 7234237"/>
              <a:gd name="connsiteY114" fmla="*/ 100013 h 2733675"/>
              <a:gd name="connsiteX115" fmla="*/ 104775 w 7234237"/>
              <a:gd name="connsiteY115" fmla="*/ 80963 h 2733675"/>
              <a:gd name="connsiteX116" fmla="*/ 76200 w 7234237"/>
              <a:gd name="connsiteY116" fmla="*/ 28575 h 2733675"/>
              <a:gd name="connsiteX117" fmla="*/ 9525 w 7234237"/>
              <a:gd name="connsiteY117" fmla="*/ 42863 h 2733675"/>
              <a:gd name="connsiteX118" fmla="*/ 0 w 7234237"/>
              <a:gd name="connsiteY118"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252662 w 7234237"/>
              <a:gd name="connsiteY70" fmla="*/ 1614488 h 2733675"/>
              <a:gd name="connsiteX71" fmla="*/ 2181225 w 7234237"/>
              <a:gd name="connsiteY71" fmla="*/ 1614488 h 2733675"/>
              <a:gd name="connsiteX72" fmla="*/ 2105025 w 7234237"/>
              <a:gd name="connsiteY72" fmla="*/ 1443038 h 2733675"/>
              <a:gd name="connsiteX73" fmla="*/ 2033587 w 7234237"/>
              <a:gd name="connsiteY73" fmla="*/ 1443038 h 2733675"/>
              <a:gd name="connsiteX74" fmla="*/ 2033587 w 7234237"/>
              <a:gd name="connsiteY74" fmla="*/ 1390650 h 2733675"/>
              <a:gd name="connsiteX75" fmla="*/ 1943100 w 7234237"/>
              <a:gd name="connsiteY75" fmla="*/ 1395413 h 2733675"/>
              <a:gd name="connsiteX76" fmla="*/ 1952625 w 7234237"/>
              <a:gd name="connsiteY76" fmla="*/ 1323975 h 2733675"/>
              <a:gd name="connsiteX77" fmla="*/ 1876425 w 7234237"/>
              <a:gd name="connsiteY77" fmla="*/ 1314450 h 2733675"/>
              <a:gd name="connsiteX78" fmla="*/ 1876425 w 7234237"/>
              <a:gd name="connsiteY78" fmla="*/ 1266825 h 2733675"/>
              <a:gd name="connsiteX79" fmla="*/ 1819275 w 7234237"/>
              <a:gd name="connsiteY79" fmla="*/ 1271588 h 2733675"/>
              <a:gd name="connsiteX80" fmla="*/ 1814512 w 7234237"/>
              <a:gd name="connsiteY80" fmla="*/ 1233488 h 2733675"/>
              <a:gd name="connsiteX81" fmla="*/ 1747837 w 7234237"/>
              <a:gd name="connsiteY81" fmla="*/ 1228725 h 2733675"/>
              <a:gd name="connsiteX82" fmla="*/ 1757362 w 7234237"/>
              <a:gd name="connsiteY82" fmla="*/ 1200150 h 2733675"/>
              <a:gd name="connsiteX83" fmla="*/ 1633537 w 7234237"/>
              <a:gd name="connsiteY83" fmla="*/ 1195388 h 2733675"/>
              <a:gd name="connsiteX84" fmla="*/ 1652587 w 7234237"/>
              <a:gd name="connsiteY84" fmla="*/ 1162050 h 2733675"/>
              <a:gd name="connsiteX85" fmla="*/ 1609725 w 7234237"/>
              <a:gd name="connsiteY85" fmla="*/ 1157288 h 2733675"/>
              <a:gd name="connsiteX86" fmla="*/ 1604962 w 7234237"/>
              <a:gd name="connsiteY86" fmla="*/ 1090613 h 2733675"/>
              <a:gd name="connsiteX87" fmla="*/ 1547812 w 7234237"/>
              <a:gd name="connsiteY87" fmla="*/ 1090613 h 2733675"/>
              <a:gd name="connsiteX88" fmla="*/ 1543050 w 7234237"/>
              <a:gd name="connsiteY88" fmla="*/ 985838 h 2733675"/>
              <a:gd name="connsiteX89" fmla="*/ 1490662 w 7234237"/>
              <a:gd name="connsiteY89" fmla="*/ 981075 h 2733675"/>
              <a:gd name="connsiteX90" fmla="*/ 1490662 w 7234237"/>
              <a:gd name="connsiteY90" fmla="*/ 947738 h 2733675"/>
              <a:gd name="connsiteX91" fmla="*/ 1409700 w 7234237"/>
              <a:gd name="connsiteY91" fmla="*/ 938213 h 2733675"/>
              <a:gd name="connsiteX92" fmla="*/ 1400175 w 7234237"/>
              <a:gd name="connsiteY92" fmla="*/ 890588 h 2733675"/>
              <a:gd name="connsiteX93" fmla="*/ 1366837 w 7234237"/>
              <a:gd name="connsiteY93" fmla="*/ 857250 h 2733675"/>
              <a:gd name="connsiteX94" fmla="*/ 1333500 w 7234237"/>
              <a:gd name="connsiteY94" fmla="*/ 847725 h 2733675"/>
              <a:gd name="connsiteX95" fmla="*/ 1214437 w 7234237"/>
              <a:gd name="connsiteY95" fmla="*/ 723900 h 2733675"/>
              <a:gd name="connsiteX96" fmla="*/ 1133475 w 7234237"/>
              <a:gd name="connsiteY96" fmla="*/ 671513 h 2733675"/>
              <a:gd name="connsiteX97" fmla="*/ 1095375 w 7234237"/>
              <a:gd name="connsiteY97" fmla="*/ 642938 h 2733675"/>
              <a:gd name="connsiteX98" fmla="*/ 1009650 w 7234237"/>
              <a:gd name="connsiteY98" fmla="*/ 528638 h 2733675"/>
              <a:gd name="connsiteX99" fmla="*/ 957262 w 7234237"/>
              <a:gd name="connsiteY99" fmla="*/ 538163 h 2733675"/>
              <a:gd name="connsiteX100" fmla="*/ 923925 w 7234237"/>
              <a:gd name="connsiteY100" fmla="*/ 461963 h 2733675"/>
              <a:gd name="connsiteX101" fmla="*/ 828675 w 7234237"/>
              <a:gd name="connsiteY101" fmla="*/ 428625 h 2733675"/>
              <a:gd name="connsiteX102" fmla="*/ 766762 w 7234237"/>
              <a:gd name="connsiteY102" fmla="*/ 414338 h 2733675"/>
              <a:gd name="connsiteX103" fmla="*/ 762000 w 7234237"/>
              <a:gd name="connsiteY103" fmla="*/ 371475 h 2733675"/>
              <a:gd name="connsiteX104" fmla="*/ 623887 w 7234237"/>
              <a:gd name="connsiteY104" fmla="*/ 371475 h 2733675"/>
              <a:gd name="connsiteX105" fmla="*/ 619125 w 7234237"/>
              <a:gd name="connsiteY105" fmla="*/ 347663 h 2733675"/>
              <a:gd name="connsiteX106" fmla="*/ 519112 w 7234237"/>
              <a:gd name="connsiteY106" fmla="*/ 328613 h 2733675"/>
              <a:gd name="connsiteX107" fmla="*/ 519112 w 7234237"/>
              <a:gd name="connsiteY107" fmla="*/ 328613 h 2733675"/>
              <a:gd name="connsiteX108" fmla="*/ 452437 w 7234237"/>
              <a:gd name="connsiteY108" fmla="*/ 280988 h 2733675"/>
              <a:gd name="connsiteX109" fmla="*/ 447675 w 7234237"/>
              <a:gd name="connsiteY109" fmla="*/ 252413 h 2733675"/>
              <a:gd name="connsiteX110" fmla="*/ 381000 w 7234237"/>
              <a:gd name="connsiteY110" fmla="*/ 247650 h 2733675"/>
              <a:gd name="connsiteX111" fmla="*/ 371475 w 7234237"/>
              <a:gd name="connsiteY111" fmla="*/ 180975 h 2733675"/>
              <a:gd name="connsiteX112" fmla="*/ 290512 w 7234237"/>
              <a:gd name="connsiteY112" fmla="*/ 166688 h 2733675"/>
              <a:gd name="connsiteX113" fmla="*/ 204787 w 7234237"/>
              <a:gd name="connsiteY113" fmla="*/ 100013 h 2733675"/>
              <a:gd name="connsiteX114" fmla="*/ 104775 w 7234237"/>
              <a:gd name="connsiteY114" fmla="*/ 80963 h 2733675"/>
              <a:gd name="connsiteX115" fmla="*/ 76200 w 7234237"/>
              <a:gd name="connsiteY115" fmla="*/ 2857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252662 w 7234237"/>
              <a:gd name="connsiteY70" fmla="*/ 1614488 h 2733675"/>
              <a:gd name="connsiteX71" fmla="*/ 2191385 w 7234237"/>
              <a:gd name="connsiteY71" fmla="*/ 1601788 h 2733675"/>
              <a:gd name="connsiteX72" fmla="*/ 2105025 w 7234237"/>
              <a:gd name="connsiteY72" fmla="*/ 1443038 h 2733675"/>
              <a:gd name="connsiteX73" fmla="*/ 2033587 w 7234237"/>
              <a:gd name="connsiteY73" fmla="*/ 1443038 h 2733675"/>
              <a:gd name="connsiteX74" fmla="*/ 2033587 w 7234237"/>
              <a:gd name="connsiteY74" fmla="*/ 1390650 h 2733675"/>
              <a:gd name="connsiteX75" fmla="*/ 1943100 w 7234237"/>
              <a:gd name="connsiteY75" fmla="*/ 1395413 h 2733675"/>
              <a:gd name="connsiteX76" fmla="*/ 1952625 w 7234237"/>
              <a:gd name="connsiteY76" fmla="*/ 1323975 h 2733675"/>
              <a:gd name="connsiteX77" fmla="*/ 1876425 w 7234237"/>
              <a:gd name="connsiteY77" fmla="*/ 1314450 h 2733675"/>
              <a:gd name="connsiteX78" fmla="*/ 1876425 w 7234237"/>
              <a:gd name="connsiteY78" fmla="*/ 1266825 h 2733675"/>
              <a:gd name="connsiteX79" fmla="*/ 1819275 w 7234237"/>
              <a:gd name="connsiteY79" fmla="*/ 1271588 h 2733675"/>
              <a:gd name="connsiteX80" fmla="*/ 1814512 w 7234237"/>
              <a:gd name="connsiteY80" fmla="*/ 1233488 h 2733675"/>
              <a:gd name="connsiteX81" fmla="*/ 1747837 w 7234237"/>
              <a:gd name="connsiteY81" fmla="*/ 1228725 h 2733675"/>
              <a:gd name="connsiteX82" fmla="*/ 1757362 w 7234237"/>
              <a:gd name="connsiteY82" fmla="*/ 1200150 h 2733675"/>
              <a:gd name="connsiteX83" fmla="*/ 1633537 w 7234237"/>
              <a:gd name="connsiteY83" fmla="*/ 1195388 h 2733675"/>
              <a:gd name="connsiteX84" fmla="*/ 1652587 w 7234237"/>
              <a:gd name="connsiteY84" fmla="*/ 1162050 h 2733675"/>
              <a:gd name="connsiteX85" fmla="*/ 1609725 w 7234237"/>
              <a:gd name="connsiteY85" fmla="*/ 1157288 h 2733675"/>
              <a:gd name="connsiteX86" fmla="*/ 1604962 w 7234237"/>
              <a:gd name="connsiteY86" fmla="*/ 1090613 h 2733675"/>
              <a:gd name="connsiteX87" fmla="*/ 1547812 w 7234237"/>
              <a:gd name="connsiteY87" fmla="*/ 1090613 h 2733675"/>
              <a:gd name="connsiteX88" fmla="*/ 1543050 w 7234237"/>
              <a:gd name="connsiteY88" fmla="*/ 985838 h 2733675"/>
              <a:gd name="connsiteX89" fmla="*/ 1490662 w 7234237"/>
              <a:gd name="connsiteY89" fmla="*/ 981075 h 2733675"/>
              <a:gd name="connsiteX90" fmla="*/ 1490662 w 7234237"/>
              <a:gd name="connsiteY90" fmla="*/ 947738 h 2733675"/>
              <a:gd name="connsiteX91" fmla="*/ 1409700 w 7234237"/>
              <a:gd name="connsiteY91" fmla="*/ 938213 h 2733675"/>
              <a:gd name="connsiteX92" fmla="*/ 1400175 w 7234237"/>
              <a:gd name="connsiteY92" fmla="*/ 890588 h 2733675"/>
              <a:gd name="connsiteX93" fmla="*/ 1366837 w 7234237"/>
              <a:gd name="connsiteY93" fmla="*/ 857250 h 2733675"/>
              <a:gd name="connsiteX94" fmla="*/ 1333500 w 7234237"/>
              <a:gd name="connsiteY94" fmla="*/ 847725 h 2733675"/>
              <a:gd name="connsiteX95" fmla="*/ 1214437 w 7234237"/>
              <a:gd name="connsiteY95" fmla="*/ 723900 h 2733675"/>
              <a:gd name="connsiteX96" fmla="*/ 1133475 w 7234237"/>
              <a:gd name="connsiteY96" fmla="*/ 671513 h 2733675"/>
              <a:gd name="connsiteX97" fmla="*/ 1095375 w 7234237"/>
              <a:gd name="connsiteY97" fmla="*/ 642938 h 2733675"/>
              <a:gd name="connsiteX98" fmla="*/ 1009650 w 7234237"/>
              <a:gd name="connsiteY98" fmla="*/ 528638 h 2733675"/>
              <a:gd name="connsiteX99" fmla="*/ 957262 w 7234237"/>
              <a:gd name="connsiteY99" fmla="*/ 538163 h 2733675"/>
              <a:gd name="connsiteX100" fmla="*/ 923925 w 7234237"/>
              <a:gd name="connsiteY100" fmla="*/ 461963 h 2733675"/>
              <a:gd name="connsiteX101" fmla="*/ 828675 w 7234237"/>
              <a:gd name="connsiteY101" fmla="*/ 428625 h 2733675"/>
              <a:gd name="connsiteX102" fmla="*/ 766762 w 7234237"/>
              <a:gd name="connsiteY102" fmla="*/ 414338 h 2733675"/>
              <a:gd name="connsiteX103" fmla="*/ 762000 w 7234237"/>
              <a:gd name="connsiteY103" fmla="*/ 371475 h 2733675"/>
              <a:gd name="connsiteX104" fmla="*/ 623887 w 7234237"/>
              <a:gd name="connsiteY104" fmla="*/ 371475 h 2733675"/>
              <a:gd name="connsiteX105" fmla="*/ 619125 w 7234237"/>
              <a:gd name="connsiteY105" fmla="*/ 347663 h 2733675"/>
              <a:gd name="connsiteX106" fmla="*/ 519112 w 7234237"/>
              <a:gd name="connsiteY106" fmla="*/ 328613 h 2733675"/>
              <a:gd name="connsiteX107" fmla="*/ 519112 w 7234237"/>
              <a:gd name="connsiteY107" fmla="*/ 328613 h 2733675"/>
              <a:gd name="connsiteX108" fmla="*/ 452437 w 7234237"/>
              <a:gd name="connsiteY108" fmla="*/ 280988 h 2733675"/>
              <a:gd name="connsiteX109" fmla="*/ 447675 w 7234237"/>
              <a:gd name="connsiteY109" fmla="*/ 252413 h 2733675"/>
              <a:gd name="connsiteX110" fmla="*/ 381000 w 7234237"/>
              <a:gd name="connsiteY110" fmla="*/ 247650 h 2733675"/>
              <a:gd name="connsiteX111" fmla="*/ 371475 w 7234237"/>
              <a:gd name="connsiteY111" fmla="*/ 180975 h 2733675"/>
              <a:gd name="connsiteX112" fmla="*/ 290512 w 7234237"/>
              <a:gd name="connsiteY112" fmla="*/ 166688 h 2733675"/>
              <a:gd name="connsiteX113" fmla="*/ 204787 w 7234237"/>
              <a:gd name="connsiteY113" fmla="*/ 100013 h 2733675"/>
              <a:gd name="connsiteX114" fmla="*/ 104775 w 7234237"/>
              <a:gd name="connsiteY114" fmla="*/ 80963 h 2733675"/>
              <a:gd name="connsiteX115" fmla="*/ 76200 w 7234237"/>
              <a:gd name="connsiteY115" fmla="*/ 2857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5025 w 7234237"/>
              <a:gd name="connsiteY71" fmla="*/ 1443038 h 2733675"/>
              <a:gd name="connsiteX72" fmla="*/ 2033587 w 7234237"/>
              <a:gd name="connsiteY72" fmla="*/ 1443038 h 2733675"/>
              <a:gd name="connsiteX73" fmla="*/ 2033587 w 7234237"/>
              <a:gd name="connsiteY73" fmla="*/ 1390650 h 2733675"/>
              <a:gd name="connsiteX74" fmla="*/ 1943100 w 7234237"/>
              <a:gd name="connsiteY74" fmla="*/ 1395413 h 2733675"/>
              <a:gd name="connsiteX75" fmla="*/ 1952625 w 7234237"/>
              <a:gd name="connsiteY75" fmla="*/ 1323975 h 2733675"/>
              <a:gd name="connsiteX76" fmla="*/ 1876425 w 7234237"/>
              <a:gd name="connsiteY76" fmla="*/ 1314450 h 2733675"/>
              <a:gd name="connsiteX77" fmla="*/ 1876425 w 7234237"/>
              <a:gd name="connsiteY77" fmla="*/ 1266825 h 2733675"/>
              <a:gd name="connsiteX78" fmla="*/ 1819275 w 7234237"/>
              <a:gd name="connsiteY78" fmla="*/ 1271588 h 2733675"/>
              <a:gd name="connsiteX79" fmla="*/ 1814512 w 7234237"/>
              <a:gd name="connsiteY79" fmla="*/ 1233488 h 2733675"/>
              <a:gd name="connsiteX80" fmla="*/ 1747837 w 7234237"/>
              <a:gd name="connsiteY80" fmla="*/ 1228725 h 2733675"/>
              <a:gd name="connsiteX81" fmla="*/ 1757362 w 7234237"/>
              <a:gd name="connsiteY81" fmla="*/ 1200150 h 2733675"/>
              <a:gd name="connsiteX82" fmla="*/ 1633537 w 7234237"/>
              <a:gd name="connsiteY82" fmla="*/ 1195388 h 2733675"/>
              <a:gd name="connsiteX83" fmla="*/ 1652587 w 7234237"/>
              <a:gd name="connsiteY83" fmla="*/ 1162050 h 2733675"/>
              <a:gd name="connsiteX84" fmla="*/ 1609725 w 7234237"/>
              <a:gd name="connsiteY84" fmla="*/ 1157288 h 2733675"/>
              <a:gd name="connsiteX85" fmla="*/ 1604962 w 7234237"/>
              <a:gd name="connsiteY85" fmla="*/ 1090613 h 2733675"/>
              <a:gd name="connsiteX86" fmla="*/ 1547812 w 7234237"/>
              <a:gd name="connsiteY86" fmla="*/ 1090613 h 2733675"/>
              <a:gd name="connsiteX87" fmla="*/ 1543050 w 7234237"/>
              <a:gd name="connsiteY87" fmla="*/ 985838 h 2733675"/>
              <a:gd name="connsiteX88" fmla="*/ 1490662 w 7234237"/>
              <a:gd name="connsiteY88" fmla="*/ 981075 h 2733675"/>
              <a:gd name="connsiteX89" fmla="*/ 1490662 w 7234237"/>
              <a:gd name="connsiteY89" fmla="*/ 947738 h 2733675"/>
              <a:gd name="connsiteX90" fmla="*/ 1409700 w 7234237"/>
              <a:gd name="connsiteY90" fmla="*/ 938213 h 2733675"/>
              <a:gd name="connsiteX91" fmla="*/ 1400175 w 7234237"/>
              <a:gd name="connsiteY91" fmla="*/ 890588 h 2733675"/>
              <a:gd name="connsiteX92" fmla="*/ 1366837 w 7234237"/>
              <a:gd name="connsiteY92" fmla="*/ 857250 h 2733675"/>
              <a:gd name="connsiteX93" fmla="*/ 1333500 w 7234237"/>
              <a:gd name="connsiteY93" fmla="*/ 847725 h 2733675"/>
              <a:gd name="connsiteX94" fmla="*/ 1214437 w 7234237"/>
              <a:gd name="connsiteY94" fmla="*/ 723900 h 2733675"/>
              <a:gd name="connsiteX95" fmla="*/ 1133475 w 7234237"/>
              <a:gd name="connsiteY95" fmla="*/ 671513 h 2733675"/>
              <a:gd name="connsiteX96" fmla="*/ 1095375 w 7234237"/>
              <a:gd name="connsiteY96" fmla="*/ 642938 h 2733675"/>
              <a:gd name="connsiteX97" fmla="*/ 1009650 w 7234237"/>
              <a:gd name="connsiteY97" fmla="*/ 528638 h 2733675"/>
              <a:gd name="connsiteX98" fmla="*/ 957262 w 7234237"/>
              <a:gd name="connsiteY98" fmla="*/ 538163 h 2733675"/>
              <a:gd name="connsiteX99" fmla="*/ 923925 w 7234237"/>
              <a:gd name="connsiteY99" fmla="*/ 461963 h 2733675"/>
              <a:gd name="connsiteX100" fmla="*/ 828675 w 7234237"/>
              <a:gd name="connsiteY100" fmla="*/ 428625 h 2733675"/>
              <a:gd name="connsiteX101" fmla="*/ 766762 w 7234237"/>
              <a:gd name="connsiteY101" fmla="*/ 414338 h 2733675"/>
              <a:gd name="connsiteX102" fmla="*/ 762000 w 7234237"/>
              <a:gd name="connsiteY102" fmla="*/ 371475 h 2733675"/>
              <a:gd name="connsiteX103" fmla="*/ 623887 w 7234237"/>
              <a:gd name="connsiteY103" fmla="*/ 371475 h 2733675"/>
              <a:gd name="connsiteX104" fmla="*/ 619125 w 7234237"/>
              <a:gd name="connsiteY104" fmla="*/ 347663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33587 w 7234237"/>
              <a:gd name="connsiteY72" fmla="*/ 1443038 h 2733675"/>
              <a:gd name="connsiteX73" fmla="*/ 2033587 w 7234237"/>
              <a:gd name="connsiteY73" fmla="*/ 1390650 h 2733675"/>
              <a:gd name="connsiteX74" fmla="*/ 1943100 w 7234237"/>
              <a:gd name="connsiteY74" fmla="*/ 1395413 h 2733675"/>
              <a:gd name="connsiteX75" fmla="*/ 1952625 w 7234237"/>
              <a:gd name="connsiteY75" fmla="*/ 1323975 h 2733675"/>
              <a:gd name="connsiteX76" fmla="*/ 1876425 w 7234237"/>
              <a:gd name="connsiteY76" fmla="*/ 1314450 h 2733675"/>
              <a:gd name="connsiteX77" fmla="*/ 1876425 w 7234237"/>
              <a:gd name="connsiteY77" fmla="*/ 1266825 h 2733675"/>
              <a:gd name="connsiteX78" fmla="*/ 1819275 w 7234237"/>
              <a:gd name="connsiteY78" fmla="*/ 1271588 h 2733675"/>
              <a:gd name="connsiteX79" fmla="*/ 1814512 w 7234237"/>
              <a:gd name="connsiteY79" fmla="*/ 1233488 h 2733675"/>
              <a:gd name="connsiteX80" fmla="*/ 1747837 w 7234237"/>
              <a:gd name="connsiteY80" fmla="*/ 1228725 h 2733675"/>
              <a:gd name="connsiteX81" fmla="*/ 1757362 w 7234237"/>
              <a:gd name="connsiteY81" fmla="*/ 1200150 h 2733675"/>
              <a:gd name="connsiteX82" fmla="*/ 1633537 w 7234237"/>
              <a:gd name="connsiteY82" fmla="*/ 1195388 h 2733675"/>
              <a:gd name="connsiteX83" fmla="*/ 1652587 w 7234237"/>
              <a:gd name="connsiteY83" fmla="*/ 1162050 h 2733675"/>
              <a:gd name="connsiteX84" fmla="*/ 1609725 w 7234237"/>
              <a:gd name="connsiteY84" fmla="*/ 1157288 h 2733675"/>
              <a:gd name="connsiteX85" fmla="*/ 1604962 w 7234237"/>
              <a:gd name="connsiteY85" fmla="*/ 1090613 h 2733675"/>
              <a:gd name="connsiteX86" fmla="*/ 1547812 w 7234237"/>
              <a:gd name="connsiteY86" fmla="*/ 1090613 h 2733675"/>
              <a:gd name="connsiteX87" fmla="*/ 1543050 w 7234237"/>
              <a:gd name="connsiteY87" fmla="*/ 985838 h 2733675"/>
              <a:gd name="connsiteX88" fmla="*/ 1490662 w 7234237"/>
              <a:gd name="connsiteY88" fmla="*/ 981075 h 2733675"/>
              <a:gd name="connsiteX89" fmla="*/ 1490662 w 7234237"/>
              <a:gd name="connsiteY89" fmla="*/ 947738 h 2733675"/>
              <a:gd name="connsiteX90" fmla="*/ 1409700 w 7234237"/>
              <a:gd name="connsiteY90" fmla="*/ 938213 h 2733675"/>
              <a:gd name="connsiteX91" fmla="*/ 1400175 w 7234237"/>
              <a:gd name="connsiteY91" fmla="*/ 890588 h 2733675"/>
              <a:gd name="connsiteX92" fmla="*/ 1366837 w 7234237"/>
              <a:gd name="connsiteY92" fmla="*/ 857250 h 2733675"/>
              <a:gd name="connsiteX93" fmla="*/ 1333500 w 7234237"/>
              <a:gd name="connsiteY93" fmla="*/ 847725 h 2733675"/>
              <a:gd name="connsiteX94" fmla="*/ 1214437 w 7234237"/>
              <a:gd name="connsiteY94" fmla="*/ 723900 h 2733675"/>
              <a:gd name="connsiteX95" fmla="*/ 1133475 w 7234237"/>
              <a:gd name="connsiteY95" fmla="*/ 671513 h 2733675"/>
              <a:gd name="connsiteX96" fmla="*/ 1095375 w 7234237"/>
              <a:gd name="connsiteY96" fmla="*/ 642938 h 2733675"/>
              <a:gd name="connsiteX97" fmla="*/ 1009650 w 7234237"/>
              <a:gd name="connsiteY97" fmla="*/ 528638 h 2733675"/>
              <a:gd name="connsiteX98" fmla="*/ 957262 w 7234237"/>
              <a:gd name="connsiteY98" fmla="*/ 538163 h 2733675"/>
              <a:gd name="connsiteX99" fmla="*/ 923925 w 7234237"/>
              <a:gd name="connsiteY99" fmla="*/ 461963 h 2733675"/>
              <a:gd name="connsiteX100" fmla="*/ 828675 w 7234237"/>
              <a:gd name="connsiteY100" fmla="*/ 428625 h 2733675"/>
              <a:gd name="connsiteX101" fmla="*/ 766762 w 7234237"/>
              <a:gd name="connsiteY101" fmla="*/ 414338 h 2733675"/>
              <a:gd name="connsiteX102" fmla="*/ 762000 w 7234237"/>
              <a:gd name="connsiteY102" fmla="*/ 371475 h 2733675"/>
              <a:gd name="connsiteX103" fmla="*/ 623887 w 7234237"/>
              <a:gd name="connsiteY103" fmla="*/ 371475 h 2733675"/>
              <a:gd name="connsiteX104" fmla="*/ 619125 w 7234237"/>
              <a:gd name="connsiteY104" fmla="*/ 347663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6607 w 7234237"/>
              <a:gd name="connsiteY72" fmla="*/ 1481138 h 2733675"/>
              <a:gd name="connsiteX73" fmla="*/ 2033587 w 7234237"/>
              <a:gd name="connsiteY73" fmla="*/ 1390650 h 2733675"/>
              <a:gd name="connsiteX74" fmla="*/ 1943100 w 7234237"/>
              <a:gd name="connsiteY74" fmla="*/ 1395413 h 2733675"/>
              <a:gd name="connsiteX75" fmla="*/ 1952625 w 7234237"/>
              <a:gd name="connsiteY75" fmla="*/ 1323975 h 2733675"/>
              <a:gd name="connsiteX76" fmla="*/ 1876425 w 7234237"/>
              <a:gd name="connsiteY76" fmla="*/ 1314450 h 2733675"/>
              <a:gd name="connsiteX77" fmla="*/ 1876425 w 7234237"/>
              <a:gd name="connsiteY77" fmla="*/ 1266825 h 2733675"/>
              <a:gd name="connsiteX78" fmla="*/ 1819275 w 7234237"/>
              <a:gd name="connsiteY78" fmla="*/ 1271588 h 2733675"/>
              <a:gd name="connsiteX79" fmla="*/ 1814512 w 7234237"/>
              <a:gd name="connsiteY79" fmla="*/ 1233488 h 2733675"/>
              <a:gd name="connsiteX80" fmla="*/ 1747837 w 7234237"/>
              <a:gd name="connsiteY80" fmla="*/ 1228725 h 2733675"/>
              <a:gd name="connsiteX81" fmla="*/ 1757362 w 7234237"/>
              <a:gd name="connsiteY81" fmla="*/ 1200150 h 2733675"/>
              <a:gd name="connsiteX82" fmla="*/ 1633537 w 7234237"/>
              <a:gd name="connsiteY82" fmla="*/ 1195388 h 2733675"/>
              <a:gd name="connsiteX83" fmla="*/ 1652587 w 7234237"/>
              <a:gd name="connsiteY83" fmla="*/ 1162050 h 2733675"/>
              <a:gd name="connsiteX84" fmla="*/ 1609725 w 7234237"/>
              <a:gd name="connsiteY84" fmla="*/ 1157288 h 2733675"/>
              <a:gd name="connsiteX85" fmla="*/ 1604962 w 7234237"/>
              <a:gd name="connsiteY85" fmla="*/ 1090613 h 2733675"/>
              <a:gd name="connsiteX86" fmla="*/ 1547812 w 7234237"/>
              <a:gd name="connsiteY86" fmla="*/ 1090613 h 2733675"/>
              <a:gd name="connsiteX87" fmla="*/ 1543050 w 7234237"/>
              <a:gd name="connsiteY87" fmla="*/ 985838 h 2733675"/>
              <a:gd name="connsiteX88" fmla="*/ 1490662 w 7234237"/>
              <a:gd name="connsiteY88" fmla="*/ 981075 h 2733675"/>
              <a:gd name="connsiteX89" fmla="*/ 1490662 w 7234237"/>
              <a:gd name="connsiteY89" fmla="*/ 947738 h 2733675"/>
              <a:gd name="connsiteX90" fmla="*/ 1409700 w 7234237"/>
              <a:gd name="connsiteY90" fmla="*/ 938213 h 2733675"/>
              <a:gd name="connsiteX91" fmla="*/ 1400175 w 7234237"/>
              <a:gd name="connsiteY91" fmla="*/ 890588 h 2733675"/>
              <a:gd name="connsiteX92" fmla="*/ 1366837 w 7234237"/>
              <a:gd name="connsiteY92" fmla="*/ 857250 h 2733675"/>
              <a:gd name="connsiteX93" fmla="*/ 1333500 w 7234237"/>
              <a:gd name="connsiteY93" fmla="*/ 847725 h 2733675"/>
              <a:gd name="connsiteX94" fmla="*/ 1214437 w 7234237"/>
              <a:gd name="connsiteY94" fmla="*/ 723900 h 2733675"/>
              <a:gd name="connsiteX95" fmla="*/ 1133475 w 7234237"/>
              <a:gd name="connsiteY95" fmla="*/ 671513 h 2733675"/>
              <a:gd name="connsiteX96" fmla="*/ 1095375 w 7234237"/>
              <a:gd name="connsiteY96" fmla="*/ 642938 h 2733675"/>
              <a:gd name="connsiteX97" fmla="*/ 1009650 w 7234237"/>
              <a:gd name="connsiteY97" fmla="*/ 528638 h 2733675"/>
              <a:gd name="connsiteX98" fmla="*/ 957262 w 7234237"/>
              <a:gd name="connsiteY98" fmla="*/ 538163 h 2733675"/>
              <a:gd name="connsiteX99" fmla="*/ 923925 w 7234237"/>
              <a:gd name="connsiteY99" fmla="*/ 461963 h 2733675"/>
              <a:gd name="connsiteX100" fmla="*/ 828675 w 7234237"/>
              <a:gd name="connsiteY100" fmla="*/ 428625 h 2733675"/>
              <a:gd name="connsiteX101" fmla="*/ 766762 w 7234237"/>
              <a:gd name="connsiteY101" fmla="*/ 414338 h 2733675"/>
              <a:gd name="connsiteX102" fmla="*/ 762000 w 7234237"/>
              <a:gd name="connsiteY102" fmla="*/ 371475 h 2733675"/>
              <a:gd name="connsiteX103" fmla="*/ 623887 w 7234237"/>
              <a:gd name="connsiteY103" fmla="*/ 371475 h 2733675"/>
              <a:gd name="connsiteX104" fmla="*/ 619125 w 7234237"/>
              <a:gd name="connsiteY104" fmla="*/ 347663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33587 w 7234237"/>
              <a:gd name="connsiteY73" fmla="*/ 1390650 h 2733675"/>
              <a:gd name="connsiteX74" fmla="*/ 1943100 w 7234237"/>
              <a:gd name="connsiteY74" fmla="*/ 1395413 h 2733675"/>
              <a:gd name="connsiteX75" fmla="*/ 1952625 w 7234237"/>
              <a:gd name="connsiteY75" fmla="*/ 1323975 h 2733675"/>
              <a:gd name="connsiteX76" fmla="*/ 1876425 w 7234237"/>
              <a:gd name="connsiteY76" fmla="*/ 1314450 h 2733675"/>
              <a:gd name="connsiteX77" fmla="*/ 1876425 w 7234237"/>
              <a:gd name="connsiteY77" fmla="*/ 1266825 h 2733675"/>
              <a:gd name="connsiteX78" fmla="*/ 1819275 w 7234237"/>
              <a:gd name="connsiteY78" fmla="*/ 1271588 h 2733675"/>
              <a:gd name="connsiteX79" fmla="*/ 1814512 w 7234237"/>
              <a:gd name="connsiteY79" fmla="*/ 1233488 h 2733675"/>
              <a:gd name="connsiteX80" fmla="*/ 1747837 w 7234237"/>
              <a:gd name="connsiteY80" fmla="*/ 1228725 h 2733675"/>
              <a:gd name="connsiteX81" fmla="*/ 1757362 w 7234237"/>
              <a:gd name="connsiteY81" fmla="*/ 1200150 h 2733675"/>
              <a:gd name="connsiteX82" fmla="*/ 1633537 w 7234237"/>
              <a:gd name="connsiteY82" fmla="*/ 1195388 h 2733675"/>
              <a:gd name="connsiteX83" fmla="*/ 1652587 w 7234237"/>
              <a:gd name="connsiteY83" fmla="*/ 1162050 h 2733675"/>
              <a:gd name="connsiteX84" fmla="*/ 1609725 w 7234237"/>
              <a:gd name="connsiteY84" fmla="*/ 1157288 h 2733675"/>
              <a:gd name="connsiteX85" fmla="*/ 1604962 w 7234237"/>
              <a:gd name="connsiteY85" fmla="*/ 1090613 h 2733675"/>
              <a:gd name="connsiteX86" fmla="*/ 1547812 w 7234237"/>
              <a:gd name="connsiteY86" fmla="*/ 1090613 h 2733675"/>
              <a:gd name="connsiteX87" fmla="*/ 1543050 w 7234237"/>
              <a:gd name="connsiteY87" fmla="*/ 985838 h 2733675"/>
              <a:gd name="connsiteX88" fmla="*/ 1490662 w 7234237"/>
              <a:gd name="connsiteY88" fmla="*/ 981075 h 2733675"/>
              <a:gd name="connsiteX89" fmla="*/ 1490662 w 7234237"/>
              <a:gd name="connsiteY89" fmla="*/ 947738 h 2733675"/>
              <a:gd name="connsiteX90" fmla="*/ 1409700 w 7234237"/>
              <a:gd name="connsiteY90" fmla="*/ 938213 h 2733675"/>
              <a:gd name="connsiteX91" fmla="*/ 1400175 w 7234237"/>
              <a:gd name="connsiteY91" fmla="*/ 890588 h 2733675"/>
              <a:gd name="connsiteX92" fmla="*/ 1366837 w 7234237"/>
              <a:gd name="connsiteY92" fmla="*/ 857250 h 2733675"/>
              <a:gd name="connsiteX93" fmla="*/ 1333500 w 7234237"/>
              <a:gd name="connsiteY93" fmla="*/ 847725 h 2733675"/>
              <a:gd name="connsiteX94" fmla="*/ 1214437 w 7234237"/>
              <a:gd name="connsiteY94" fmla="*/ 723900 h 2733675"/>
              <a:gd name="connsiteX95" fmla="*/ 1133475 w 7234237"/>
              <a:gd name="connsiteY95" fmla="*/ 671513 h 2733675"/>
              <a:gd name="connsiteX96" fmla="*/ 1095375 w 7234237"/>
              <a:gd name="connsiteY96" fmla="*/ 642938 h 2733675"/>
              <a:gd name="connsiteX97" fmla="*/ 1009650 w 7234237"/>
              <a:gd name="connsiteY97" fmla="*/ 528638 h 2733675"/>
              <a:gd name="connsiteX98" fmla="*/ 957262 w 7234237"/>
              <a:gd name="connsiteY98" fmla="*/ 538163 h 2733675"/>
              <a:gd name="connsiteX99" fmla="*/ 923925 w 7234237"/>
              <a:gd name="connsiteY99" fmla="*/ 461963 h 2733675"/>
              <a:gd name="connsiteX100" fmla="*/ 828675 w 7234237"/>
              <a:gd name="connsiteY100" fmla="*/ 428625 h 2733675"/>
              <a:gd name="connsiteX101" fmla="*/ 766762 w 7234237"/>
              <a:gd name="connsiteY101" fmla="*/ 414338 h 2733675"/>
              <a:gd name="connsiteX102" fmla="*/ 762000 w 7234237"/>
              <a:gd name="connsiteY102" fmla="*/ 371475 h 2733675"/>
              <a:gd name="connsiteX103" fmla="*/ 623887 w 7234237"/>
              <a:gd name="connsiteY103" fmla="*/ 371475 h 2733675"/>
              <a:gd name="connsiteX104" fmla="*/ 619125 w 7234237"/>
              <a:gd name="connsiteY104" fmla="*/ 347663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33587 w 7234237"/>
              <a:gd name="connsiteY73" fmla="*/ 1390650 h 2733675"/>
              <a:gd name="connsiteX74" fmla="*/ 1963420 w 7234237"/>
              <a:gd name="connsiteY74" fmla="*/ 1403033 h 2733675"/>
              <a:gd name="connsiteX75" fmla="*/ 1952625 w 7234237"/>
              <a:gd name="connsiteY75" fmla="*/ 1323975 h 2733675"/>
              <a:gd name="connsiteX76" fmla="*/ 1876425 w 7234237"/>
              <a:gd name="connsiteY76" fmla="*/ 1314450 h 2733675"/>
              <a:gd name="connsiteX77" fmla="*/ 1876425 w 7234237"/>
              <a:gd name="connsiteY77" fmla="*/ 1266825 h 2733675"/>
              <a:gd name="connsiteX78" fmla="*/ 1819275 w 7234237"/>
              <a:gd name="connsiteY78" fmla="*/ 1271588 h 2733675"/>
              <a:gd name="connsiteX79" fmla="*/ 1814512 w 7234237"/>
              <a:gd name="connsiteY79" fmla="*/ 1233488 h 2733675"/>
              <a:gd name="connsiteX80" fmla="*/ 1747837 w 7234237"/>
              <a:gd name="connsiteY80" fmla="*/ 1228725 h 2733675"/>
              <a:gd name="connsiteX81" fmla="*/ 1757362 w 7234237"/>
              <a:gd name="connsiteY81" fmla="*/ 1200150 h 2733675"/>
              <a:gd name="connsiteX82" fmla="*/ 1633537 w 7234237"/>
              <a:gd name="connsiteY82" fmla="*/ 1195388 h 2733675"/>
              <a:gd name="connsiteX83" fmla="*/ 1652587 w 7234237"/>
              <a:gd name="connsiteY83" fmla="*/ 1162050 h 2733675"/>
              <a:gd name="connsiteX84" fmla="*/ 1609725 w 7234237"/>
              <a:gd name="connsiteY84" fmla="*/ 1157288 h 2733675"/>
              <a:gd name="connsiteX85" fmla="*/ 1604962 w 7234237"/>
              <a:gd name="connsiteY85" fmla="*/ 1090613 h 2733675"/>
              <a:gd name="connsiteX86" fmla="*/ 1547812 w 7234237"/>
              <a:gd name="connsiteY86" fmla="*/ 1090613 h 2733675"/>
              <a:gd name="connsiteX87" fmla="*/ 1543050 w 7234237"/>
              <a:gd name="connsiteY87" fmla="*/ 985838 h 2733675"/>
              <a:gd name="connsiteX88" fmla="*/ 1490662 w 7234237"/>
              <a:gd name="connsiteY88" fmla="*/ 981075 h 2733675"/>
              <a:gd name="connsiteX89" fmla="*/ 1490662 w 7234237"/>
              <a:gd name="connsiteY89" fmla="*/ 947738 h 2733675"/>
              <a:gd name="connsiteX90" fmla="*/ 1409700 w 7234237"/>
              <a:gd name="connsiteY90" fmla="*/ 938213 h 2733675"/>
              <a:gd name="connsiteX91" fmla="*/ 1400175 w 7234237"/>
              <a:gd name="connsiteY91" fmla="*/ 890588 h 2733675"/>
              <a:gd name="connsiteX92" fmla="*/ 1366837 w 7234237"/>
              <a:gd name="connsiteY92" fmla="*/ 857250 h 2733675"/>
              <a:gd name="connsiteX93" fmla="*/ 1333500 w 7234237"/>
              <a:gd name="connsiteY93" fmla="*/ 847725 h 2733675"/>
              <a:gd name="connsiteX94" fmla="*/ 1214437 w 7234237"/>
              <a:gd name="connsiteY94" fmla="*/ 723900 h 2733675"/>
              <a:gd name="connsiteX95" fmla="*/ 1133475 w 7234237"/>
              <a:gd name="connsiteY95" fmla="*/ 671513 h 2733675"/>
              <a:gd name="connsiteX96" fmla="*/ 1095375 w 7234237"/>
              <a:gd name="connsiteY96" fmla="*/ 642938 h 2733675"/>
              <a:gd name="connsiteX97" fmla="*/ 1009650 w 7234237"/>
              <a:gd name="connsiteY97" fmla="*/ 528638 h 2733675"/>
              <a:gd name="connsiteX98" fmla="*/ 957262 w 7234237"/>
              <a:gd name="connsiteY98" fmla="*/ 538163 h 2733675"/>
              <a:gd name="connsiteX99" fmla="*/ 923925 w 7234237"/>
              <a:gd name="connsiteY99" fmla="*/ 461963 h 2733675"/>
              <a:gd name="connsiteX100" fmla="*/ 828675 w 7234237"/>
              <a:gd name="connsiteY100" fmla="*/ 428625 h 2733675"/>
              <a:gd name="connsiteX101" fmla="*/ 766762 w 7234237"/>
              <a:gd name="connsiteY101" fmla="*/ 414338 h 2733675"/>
              <a:gd name="connsiteX102" fmla="*/ 762000 w 7234237"/>
              <a:gd name="connsiteY102" fmla="*/ 371475 h 2733675"/>
              <a:gd name="connsiteX103" fmla="*/ 623887 w 7234237"/>
              <a:gd name="connsiteY103" fmla="*/ 371475 h 2733675"/>
              <a:gd name="connsiteX104" fmla="*/ 619125 w 7234237"/>
              <a:gd name="connsiteY104" fmla="*/ 347663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3420 w 7234237"/>
              <a:gd name="connsiteY74" fmla="*/ 1403033 h 2733675"/>
              <a:gd name="connsiteX75" fmla="*/ 1952625 w 7234237"/>
              <a:gd name="connsiteY75" fmla="*/ 1323975 h 2733675"/>
              <a:gd name="connsiteX76" fmla="*/ 1876425 w 7234237"/>
              <a:gd name="connsiteY76" fmla="*/ 1314450 h 2733675"/>
              <a:gd name="connsiteX77" fmla="*/ 1876425 w 7234237"/>
              <a:gd name="connsiteY77" fmla="*/ 1266825 h 2733675"/>
              <a:gd name="connsiteX78" fmla="*/ 1819275 w 7234237"/>
              <a:gd name="connsiteY78" fmla="*/ 1271588 h 2733675"/>
              <a:gd name="connsiteX79" fmla="*/ 1814512 w 7234237"/>
              <a:gd name="connsiteY79" fmla="*/ 1233488 h 2733675"/>
              <a:gd name="connsiteX80" fmla="*/ 1747837 w 7234237"/>
              <a:gd name="connsiteY80" fmla="*/ 1228725 h 2733675"/>
              <a:gd name="connsiteX81" fmla="*/ 1757362 w 7234237"/>
              <a:gd name="connsiteY81" fmla="*/ 1200150 h 2733675"/>
              <a:gd name="connsiteX82" fmla="*/ 1633537 w 7234237"/>
              <a:gd name="connsiteY82" fmla="*/ 1195388 h 2733675"/>
              <a:gd name="connsiteX83" fmla="*/ 1652587 w 7234237"/>
              <a:gd name="connsiteY83" fmla="*/ 1162050 h 2733675"/>
              <a:gd name="connsiteX84" fmla="*/ 1609725 w 7234237"/>
              <a:gd name="connsiteY84" fmla="*/ 1157288 h 2733675"/>
              <a:gd name="connsiteX85" fmla="*/ 1604962 w 7234237"/>
              <a:gd name="connsiteY85" fmla="*/ 1090613 h 2733675"/>
              <a:gd name="connsiteX86" fmla="*/ 1547812 w 7234237"/>
              <a:gd name="connsiteY86" fmla="*/ 1090613 h 2733675"/>
              <a:gd name="connsiteX87" fmla="*/ 1543050 w 7234237"/>
              <a:gd name="connsiteY87" fmla="*/ 985838 h 2733675"/>
              <a:gd name="connsiteX88" fmla="*/ 1490662 w 7234237"/>
              <a:gd name="connsiteY88" fmla="*/ 981075 h 2733675"/>
              <a:gd name="connsiteX89" fmla="*/ 1490662 w 7234237"/>
              <a:gd name="connsiteY89" fmla="*/ 947738 h 2733675"/>
              <a:gd name="connsiteX90" fmla="*/ 1409700 w 7234237"/>
              <a:gd name="connsiteY90" fmla="*/ 938213 h 2733675"/>
              <a:gd name="connsiteX91" fmla="*/ 1400175 w 7234237"/>
              <a:gd name="connsiteY91" fmla="*/ 890588 h 2733675"/>
              <a:gd name="connsiteX92" fmla="*/ 1366837 w 7234237"/>
              <a:gd name="connsiteY92" fmla="*/ 857250 h 2733675"/>
              <a:gd name="connsiteX93" fmla="*/ 1333500 w 7234237"/>
              <a:gd name="connsiteY93" fmla="*/ 847725 h 2733675"/>
              <a:gd name="connsiteX94" fmla="*/ 1214437 w 7234237"/>
              <a:gd name="connsiteY94" fmla="*/ 723900 h 2733675"/>
              <a:gd name="connsiteX95" fmla="*/ 1133475 w 7234237"/>
              <a:gd name="connsiteY95" fmla="*/ 671513 h 2733675"/>
              <a:gd name="connsiteX96" fmla="*/ 1095375 w 7234237"/>
              <a:gd name="connsiteY96" fmla="*/ 642938 h 2733675"/>
              <a:gd name="connsiteX97" fmla="*/ 1009650 w 7234237"/>
              <a:gd name="connsiteY97" fmla="*/ 528638 h 2733675"/>
              <a:gd name="connsiteX98" fmla="*/ 957262 w 7234237"/>
              <a:gd name="connsiteY98" fmla="*/ 538163 h 2733675"/>
              <a:gd name="connsiteX99" fmla="*/ 923925 w 7234237"/>
              <a:gd name="connsiteY99" fmla="*/ 461963 h 2733675"/>
              <a:gd name="connsiteX100" fmla="*/ 828675 w 7234237"/>
              <a:gd name="connsiteY100" fmla="*/ 428625 h 2733675"/>
              <a:gd name="connsiteX101" fmla="*/ 766762 w 7234237"/>
              <a:gd name="connsiteY101" fmla="*/ 414338 h 2733675"/>
              <a:gd name="connsiteX102" fmla="*/ 762000 w 7234237"/>
              <a:gd name="connsiteY102" fmla="*/ 371475 h 2733675"/>
              <a:gd name="connsiteX103" fmla="*/ 623887 w 7234237"/>
              <a:gd name="connsiteY103" fmla="*/ 371475 h 2733675"/>
              <a:gd name="connsiteX104" fmla="*/ 619125 w 7234237"/>
              <a:gd name="connsiteY104" fmla="*/ 347663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3420 w 7234237"/>
              <a:gd name="connsiteY74" fmla="*/ 1403033 h 2733675"/>
              <a:gd name="connsiteX75" fmla="*/ 1952625 w 7234237"/>
              <a:gd name="connsiteY75" fmla="*/ 1323975 h 2733675"/>
              <a:gd name="connsiteX76" fmla="*/ 1876425 w 7234237"/>
              <a:gd name="connsiteY76" fmla="*/ 1314450 h 2733675"/>
              <a:gd name="connsiteX77" fmla="*/ 1819275 w 7234237"/>
              <a:gd name="connsiteY77" fmla="*/ 1271588 h 2733675"/>
              <a:gd name="connsiteX78" fmla="*/ 1814512 w 7234237"/>
              <a:gd name="connsiteY78" fmla="*/ 1233488 h 2733675"/>
              <a:gd name="connsiteX79" fmla="*/ 1747837 w 7234237"/>
              <a:gd name="connsiteY79" fmla="*/ 1228725 h 2733675"/>
              <a:gd name="connsiteX80" fmla="*/ 1757362 w 7234237"/>
              <a:gd name="connsiteY80" fmla="*/ 1200150 h 2733675"/>
              <a:gd name="connsiteX81" fmla="*/ 1633537 w 7234237"/>
              <a:gd name="connsiteY81" fmla="*/ 11953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3420 w 7234237"/>
              <a:gd name="connsiteY74" fmla="*/ 1403033 h 2733675"/>
              <a:gd name="connsiteX75" fmla="*/ 1952625 w 7234237"/>
              <a:gd name="connsiteY75" fmla="*/ 1323975 h 2733675"/>
              <a:gd name="connsiteX76" fmla="*/ 1876425 w 7234237"/>
              <a:gd name="connsiteY76" fmla="*/ 131445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57362 w 7234237"/>
              <a:gd name="connsiteY80" fmla="*/ 1200150 h 2733675"/>
              <a:gd name="connsiteX81" fmla="*/ 1633537 w 7234237"/>
              <a:gd name="connsiteY81" fmla="*/ 11953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3420 w 7234237"/>
              <a:gd name="connsiteY74" fmla="*/ 1403033 h 2733675"/>
              <a:gd name="connsiteX75" fmla="*/ 1952625 w 7234237"/>
              <a:gd name="connsiteY75" fmla="*/ 13239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57362 w 7234237"/>
              <a:gd name="connsiteY80" fmla="*/ 1200150 h 2733675"/>
              <a:gd name="connsiteX81" fmla="*/ 1633537 w 7234237"/>
              <a:gd name="connsiteY81" fmla="*/ 11953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3420 w 7234237"/>
              <a:gd name="connsiteY74" fmla="*/ 14030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57362 w 7234237"/>
              <a:gd name="connsiteY80" fmla="*/ 1200150 h 2733675"/>
              <a:gd name="connsiteX81" fmla="*/ 1633537 w 7234237"/>
              <a:gd name="connsiteY81" fmla="*/ 11953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57362 w 7234237"/>
              <a:gd name="connsiteY80" fmla="*/ 1200150 h 2733675"/>
              <a:gd name="connsiteX81" fmla="*/ 1633537 w 7234237"/>
              <a:gd name="connsiteY81" fmla="*/ 11953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7202 w 7234237"/>
              <a:gd name="connsiteY80" fmla="*/ 1200150 h 2733675"/>
              <a:gd name="connsiteX81" fmla="*/ 1633537 w 7234237"/>
              <a:gd name="connsiteY81" fmla="*/ 11953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7202 w 7234237"/>
              <a:gd name="connsiteY80" fmla="*/ 1200150 h 2733675"/>
              <a:gd name="connsiteX81" fmla="*/ 1661477 w 7234237"/>
              <a:gd name="connsiteY81" fmla="*/ 121570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1477 w 7234237"/>
              <a:gd name="connsiteY81" fmla="*/ 121570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43050 w 7234237"/>
              <a:gd name="connsiteY86" fmla="*/ 985838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490662 w 7234237"/>
              <a:gd name="connsiteY86" fmla="*/ 981075 h 2733675"/>
              <a:gd name="connsiteX87" fmla="*/ 1490662 w 7234237"/>
              <a:gd name="connsiteY87" fmla="*/ 947738 h 2733675"/>
              <a:gd name="connsiteX88" fmla="*/ 1409700 w 7234237"/>
              <a:gd name="connsiteY88" fmla="*/ 938213 h 2733675"/>
              <a:gd name="connsiteX89" fmla="*/ 1400175 w 7234237"/>
              <a:gd name="connsiteY89" fmla="*/ 890588 h 2733675"/>
              <a:gd name="connsiteX90" fmla="*/ 1366837 w 7234237"/>
              <a:gd name="connsiteY90" fmla="*/ 857250 h 2733675"/>
              <a:gd name="connsiteX91" fmla="*/ 1333500 w 7234237"/>
              <a:gd name="connsiteY91" fmla="*/ 847725 h 2733675"/>
              <a:gd name="connsiteX92" fmla="*/ 1214437 w 7234237"/>
              <a:gd name="connsiteY92" fmla="*/ 723900 h 2733675"/>
              <a:gd name="connsiteX93" fmla="*/ 1133475 w 7234237"/>
              <a:gd name="connsiteY93" fmla="*/ 671513 h 2733675"/>
              <a:gd name="connsiteX94" fmla="*/ 1095375 w 7234237"/>
              <a:gd name="connsiteY94" fmla="*/ 642938 h 2733675"/>
              <a:gd name="connsiteX95" fmla="*/ 1009650 w 7234237"/>
              <a:gd name="connsiteY95" fmla="*/ 528638 h 2733675"/>
              <a:gd name="connsiteX96" fmla="*/ 957262 w 7234237"/>
              <a:gd name="connsiteY96" fmla="*/ 538163 h 2733675"/>
              <a:gd name="connsiteX97" fmla="*/ 923925 w 7234237"/>
              <a:gd name="connsiteY97" fmla="*/ 461963 h 2733675"/>
              <a:gd name="connsiteX98" fmla="*/ 828675 w 7234237"/>
              <a:gd name="connsiteY98" fmla="*/ 428625 h 2733675"/>
              <a:gd name="connsiteX99" fmla="*/ 766762 w 7234237"/>
              <a:gd name="connsiteY99" fmla="*/ 414338 h 2733675"/>
              <a:gd name="connsiteX100" fmla="*/ 762000 w 7234237"/>
              <a:gd name="connsiteY100" fmla="*/ 371475 h 2733675"/>
              <a:gd name="connsiteX101" fmla="*/ 623887 w 7234237"/>
              <a:gd name="connsiteY101" fmla="*/ 371475 h 2733675"/>
              <a:gd name="connsiteX102" fmla="*/ 619125 w 7234237"/>
              <a:gd name="connsiteY102" fmla="*/ 347663 h 2733675"/>
              <a:gd name="connsiteX103" fmla="*/ 519112 w 7234237"/>
              <a:gd name="connsiteY103" fmla="*/ 328613 h 2733675"/>
              <a:gd name="connsiteX104" fmla="*/ 519112 w 7234237"/>
              <a:gd name="connsiteY104" fmla="*/ 328613 h 2733675"/>
              <a:gd name="connsiteX105" fmla="*/ 452437 w 7234237"/>
              <a:gd name="connsiteY105" fmla="*/ 280988 h 2733675"/>
              <a:gd name="connsiteX106" fmla="*/ 447675 w 7234237"/>
              <a:gd name="connsiteY106" fmla="*/ 252413 h 2733675"/>
              <a:gd name="connsiteX107" fmla="*/ 381000 w 7234237"/>
              <a:gd name="connsiteY107" fmla="*/ 247650 h 2733675"/>
              <a:gd name="connsiteX108" fmla="*/ 371475 w 7234237"/>
              <a:gd name="connsiteY108" fmla="*/ 180975 h 2733675"/>
              <a:gd name="connsiteX109" fmla="*/ 290512 w 7234237"/>
              <a:gd name="connsiteY109" fmla="*/ 166688 h 2733675"/>
              <a:gd name="connsiteX110" fmla="*/ 204787 w 7234237"/>
              <a:gd name="connsiteY110" fmla="*/ 100013 h 2733675"/>
              <a:gd name="connsiteX111" fmla="*/ 104775 w 7234237"/>
              <a:gd name="connsiteY111" fmla="*/ 80963 h 2733675"/>
              <a:gd name="connsiteX112" fmla="*/ 76200 w 7234237"/>
              <a:gd name="connsiteY112" fmla="*/ 28575 h 2733675"/>
              <a:gd name="connsiteX113" fmla="*/ 9525 w 7234237"/>
              <a:gd name="connsiteY113" fmla="*/ 42863 h 2733675"/>
              <a:gd name="connsiteX114" fmla="*/ 0 w 7234237"/>
              <a:gd name="connsiteY114"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19237 w 7234237"/>
              <a:gd name="connsiteY86" fmla="*/ 1038860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4477 w 7234237"/>
              <a:gd name="connsiteY86" fmla="*/ 1021080 h 2733675"/>
              <a:gd name="connsiteX87" fmla="*/ 1490662 w 7234237"/>
              <a:gd name="connsiteY87" fmla="*/ 98107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4477 w 7234237"/>
              <a:gd name="connsiteY86" fmla="*/ 1021080 h 2733675"/>
              <a:gd name="connsiteX87" fmla="*/ 1493202 w 7234237"/>
              <a:gd name="connsiteY87" fmla="*/ 100139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477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09700 w 7234237"/>
              <a:gd name="connsiteY89" fmla="*/ 9382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00175 w 7234237"/>
              <a:gd name="connsiteY90" fmla="*/ 89058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17955 w 7234237"/>
              <a:gd name="connsiteY90" fmla="*/ 908368 h 2733675"/>
              <a:gd name="connsiteX91" fmla="*/ 1366837 w 7234237"/>
              <a:gd name="connsiteY91" fmla="*/ 85725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17955 w 7234237"/>
              <a:gd name="connsiteY90" fmla="*/ 90836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09650 w 7234237"/>
              <a:gd name="connsiteY96" fmla="*/ 5286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7270 w 7234237"/>
              <a:gd name="connsiteY96" fmla="*/ 541338 h 2733675"/>
              <a:gd name="connsiteX97" fmla="*/ 957262 w 7234237"/>
              <a:gd name="connsiteY97" fmla="*/ 538163 h 2733675"/>
              <a:gd name="connsiteX98" fmla="*/ 923925 w 7234237"/>
              <a:gd name="connsiteY98" fmla="*/ 46196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7270 w 7234237"/>
              <a:gd name="connsiteY96" fmla="*/ 541338 h 2733675"/>
              <a:gd name="connsiteX97" fmla="*/ 957262 w 7234237"/>
              <a:gd name="connsiteY97" fmla="*/ 538163 h 2733675"/>
              <a:gd name="connsiteX98" fmla="*/ 949325 w 7234237"/>
              <a:gd name="connsiteY98" fmla="*/ 46704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7270 w 7234237"/>
              <a:gd name="connsiteY96" fmla="*/ 541338 h 2733675"/>
              <a:gd name="connsiteX97" fmla="*/ 982662 w 7234237"/>
              <a:gd name="connsiteY97" fmla="*/ 548323 h 2733675"/>
              <a:gd name="connsiteX98" fmla="*/ 949325 w 7234237"/>
              <a:gd name="connsiteY98" fmla="*/ 46704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28675 w 7234237"/>
              <a:gd name="connsiteY99" fmla="*/ 428625 h 2733675"/>
              <a:gd name="connsiteX100" fmla="*/ 766762 w 7234237"/>
              <a:gd name="connsiteY100" fmla="*/ 41433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28675 w 7234237"/>
              <a:gd name="connsiteY99" fmla="*/ 428625 h 2733675"/>
              <a:gd name="connsiteX100" fmla="*/ 789622 w 7234237"/>
              <a:gd name="connsiteY100" fmla="*/ 432118 h 2733675"/>
              <a:gd name="connsiteX101" fmla="*/ 762000 w 7234237"/>
              <a:gd name="connsiteY101" fmla="*/ 3714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28675 w 7234237"/>
              <a:gd name="connsiteY99" fmla="*/ 428625 h 2733675"/>
              <a:gd name="connsiteX100" fmla="*/ 789622 w 7234237"/>
              <a:gd name="connsiteY100" fmla="*/ 432118 h 2733675"/>
              <a:gd name="connsiteX101" fmla="*/ 787400 w 7234237"/>
              <a:gd name="connsiteY101" fmla="*/ 3841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23887 w 7234237"/>
              <a:gd name="connsiteY102" fmla="*/ 371475 h 2733675"/>
              <a:gd name="connsiteX103" fmla="*/ 61912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23887 w 7234237"/>
              <a:gd name="connsiteY102" fmla="*/ 371475 h 2733675"/>
              <a:gd name="connsiteX103" fmla="*/ 62674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31507 w 7234237"/>
              <a:gd name="connsiteY102" fmla="*/ 379095 h 2733675"/>
              <a:gd name="connsiteX103" fmla="*/ 626745 w 7234237"/>
              <a:gd name="connsiteY103" fmla="*/ 34766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31507 w 7234237"/>
              <a:gd name="connsiteY102" fmla="*/ 379095 h 2733675"/>
              <a:gd name="connsiteX103" fmla="*/ 647065 w 7234237"/>
              <a:gd name="connsiteY103" fmla="*/ 35020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50203 h 2733675"/>
              <a:gd name="connsiteX104" fmla="*/ 519112 w 7234237"/>
              <a:gd name="connsiteY104" fmla="*/ 328613 h 2733675"/>
              <a:gd name="connsiteX105" fmla="*/ 519112 w 7234237"/>
              <a:gd name="connsiteY105" fmla="*/ 328613 h 2733675"/>
              <a:gd name="connsiteX106" fmla="*/ 452437 w 7234237"/>
              <a:gd name="connsiteY106" fmla="*/ 280988 h 2733675"/>
              <a:gd name="connsiteX107" fmla="*/ 447675 w 7234237"/>
              <a:gd name="connsiteY107" fmla="*/ 252413 h 2733675"/>
              <a:gd name="connsiteX108" fmla="*/ 381000 w 7234237"/>
              <a:gd name="connsiteY108" fmla="*/ 247650 h 2733675"/>
              <a:gd name="connsiteX109" fmla="*/ 371475 w 7234237"/>
              <a:gd name="connsiteY109" fmla="*/ 180975 h 2733675"/>
              <a:gd name="connsiteX110" fmla="*/ 290512 w 7234237"/>
              <a:gd name="connsiteY110" fmla="*/ 166688 h 2733675"/>
              <a:gd name="connsiteX111" fmla="*/ 204787 w 7234237"/>
              <a:gd name="connsiteY111" fmla="*/ 100013 h 2733675"/>
              <a:gd name="connsiteX112" fmla="*/ 104775 w 7234237"/>
              <a:gd name="connsiteY112" fmla="*/ 80963 h 2733675"/>
              <a:gd name="connsiteX113" fmla="*/ 76200 w 7234237"/>
              <a:gd name="connsiteY113" fmla="*/ 28575 h 2733675"/>
              <a:gd name="connsiteX114" fmla="*/ 9525 w 7234237"/>
              <a:gd name="connsiteY114" fmla="*/ 42863 h 2733675"/>
              <a:gd name="connsiteX115" fmla="*/ 0 w 7234237"/>
              <a:gd name="connsiteY115"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50203 h 2733675"/>
              <a:gd name="connsiteX104" fmla="*/ 574357 w 7234237"/>
              <a:gd name="connsiteY104" fmla="*/ 3403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5020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290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5214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6200 w 7234237"/>
              <a:gd name="connsiteY114" fmla="*/ 285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4775 w 7234237"/>
              <a:gd name="connsiteY113" fmla="*/ 80963 h 2733675"/>
              <a:gd name="connsiteX114" fmla="*/ 78740 w 7234237"/>
              <a:gd name="connsiteY114" fmla="*/ 412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4787 w 7234237"/>
              <a:gd name="connsiteY112" fmla="*/ 100013 h 2733675"/>
              <a:gd name="connsiteX113" fmla="*/ 102235 w 7234237"/>
              <a:gd name="connsiteY113" fmla="*/ 93663 h 2733675"/>
              <a:gd name="connsiteX114" fmla="*/ 78740 w 7234237"/>
              <a:gd name="connsiteY114" fmla="*/ 412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164147 w 7234237"/>
              <a:gd name="connsiteY112" fmla="*/ 138113 h 2733675"/>
              <a:gd name="connsiteX113" fmla="*/ 102235 w 7234237"/>
              <a:gd name="connsiteY113" fmla="*/ 93663 h 2733675"/>
              <a:gd name="connsiteX114" fmla="*/ 78740 w 7234237"/>
              <a:gd name="connsiteY114" fmla="*/ 41275 h 2733675"/>
              <a:gd name="connsiteX115" fmla="*/ 9525 w 7234237"/>
              <a:gd name="connsiteY115" fmla="*/ 42863 h 2733675"/>
              <a:gd name="connsiteX116" fmla="*/ 0 w 7234237"/>
              <a:gd name="connsiteY116"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164147 w 7234237"/>
              <a:gd name="connsiteY112" fmla="*/ 138113 h 2733675"/>
              <a:gd name="connsiteX113" fmla="*/ 218757 w 7234237"/>
              <a:gd name="connsiteY113" fmla="*/ 152400 h 2733675"/>
              <a:gd name="connsiteX114" fmla="*/ 102235 w 7234237"/>
              <a:gd name="connsiteY114" fmla="*/ 93663 h 2733675"/>
              <a:gd name="connsiteX115" fmla="*/ 78740 w 7234237"/>
              <a:gd name="connsiteY115" fmla="*/ 4127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164147 w 7234237"/>
              <a:gd name="connsiteY112" fmla="*/ 138113 h 2733675"/>
              <a:gd name="connsiteX113" fmla="*/ 129857 w 7234237"/>
              <a:gd name="connsiteY113" fmla="*/ 294640 h 2733675"/>
              <a:gd name="connsiteX114" fmla="*/ 102235 w 7234237"/>
              <a:gd name="connsiteY114" fmla="*/ 93663 h 2733675"/>
              <a:gd name="connsiteX115" fmla="*/ 78740 w 7234237"/>
              <a:gd name="connsiteY115" fmla="*/ 4127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9867 w 7234237"/>
              <a:gd name="connsiteY112" fmla="*/ 135573 h 2733675"/>
              <a:gd name="connsiteX113" fmla="*/ 129857 w 7234237"/>
              <a:gd name="connsiteY113" fmla="*/ 294640 h 2733675"/>
              <a:gd name="connsiteX114" fmla="*/ 102235 w 7234237"/>
              <a:gd name="connsiteY114" fmla="*/ 93663 h 2733675"/>
              <a:gd name="connsiteX115" fmla="*/ 78740 w 7234237"/>
              <a:gd name="connsiteY115" fmla="*/ 4127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9867 w 7234237"/>
              <a:gd name="connsiteY112" fmla="*/ 135573 h 2733675"/>
              <a:gd name="connsiteX113" fmla="*/ 162877 w 7234237"/>
              <a:gd name="connsiteY113" fmla="*/ 134620 h 2733675"/>
              <a:gd name="connsiteX114" fmla="*/ 102235 w 7234237"/>
              <a:gd name="connsiteY114" fmla="*/ 93663 h 2733675"/>
              <a:gd name="connsiteX115" fmla="*/ 78740 w 7234237"/>
              <a:gd name="connsiteY115" fmla="*/ 4127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8740 w 7234237"/>
              <a:gd name="connsiteY115" fmla="*/ 4127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90512 w 7234237"/>
              <a:gd name="connsiteY111" fmla="*/ 1666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6200 w 7234237"/>
              <a:gd name="connsiteY115" fmla="*/ 5143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71475 w 7234237"/>
              <a:gd name="connsiteY110" fmla="*/ 180975 h 2733675"/>
              <a:gd name="connsiteX111" fmla="*/ 285432 w 7234237"/>
              <a:gd name="connsiteY111" fmla="*/ 1539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6200 w 7234237"/>
              <a:gd name="connsiteY115" fmla="*/ 5143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81635 w 7234237"/>
              <a:gd name="connsiteY110" fmla="*/ 193675 h 2733675"/>
              <a:gd name="connsiteX111" fmla="*/ 285432 w 7234237"/>
              <a:gd name="connsiteY111" fmla="*/ 1539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6200 w 7234237"/>
              <a:gd name="connsiteY115" fmla="*/ 5143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81000 w 7234237"/>
              <a:gd name="connsiteY109" fmla="*/ 247650 h 2733675"/>
              <a:gd name="connsiteX110" fmla="*/ 310515 w 7234237"/>
              <a:gd name="connsiteY110" fmla="*/ 201295 h 2733675"/>
              <a:gd name="connsiteX111" fmla="*/ 285432 w 7234237"/>
              <a:gd name="connsiteY111" fmla="*/ 1539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6200 w 7234237"/>
              <a:gd name="connsiteY115" fmla="*/ 5143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47675 w 7234237"/>
              <a:gd name="connsiteY108" fmla="*/ 252413 h 2733675"/>
              <a:gd name="connsiteX109" fmla="*/ 378460 w 7234237"/>
              <a:gd name="connsiteY109" fmla="*/ 212090 h 2733675"/>
              <a:gd name="connsiteX110" fmla="*/ 310515 w 7234237"/>
              <a:gd name="connsiteY110" fmla="*/ 201295 h 2733675"/>
              <a:gd name="connsiteX111" fmla="*/ 285432 w 7234237"/>
              <a:gd name="connsiteY111" fmla="*/ 1539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6200 w 7234237"/>
              <a:gd name="connsiteY115" fmla="*/ 5143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17195 w 7234237"/>
              <a:gd name="connsiteY108" fmla="*/ 267653 h 2733675"/>
              <a:gd name="connsiteX109" fmla="*/ 378460 w 7234237"/>
              <a:gd name="connsiteY109" fmla="*/ 212090 h 2733675"/>
              <a:gd name="connsiteX110" fmla="*/ 310515 w 7234237"/>
              <a:gd name="connsiteY110" fmla="*/ 201295 h 2733675"/>
              <a:gd name="connsiteX111" fmla="*/ 285432 w 7234237"/>
              <a:gd name="connsiteY111" fmla="*/ 1539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6200 w 7234237"/>
              <a:gd name="connsiteY115" fmla="*/ 51435 h 2733675"/>
              <a:gd name="connsiteX116" fmla="*/ 9525 w 7234237"/>
              <a:gd name="connsiteY116" fmla="*/ 42863 h 2733675"/>
              <a:gd name="connsiteX117" fmla="*/ 0 w 7234237"/>
              <a:gd name="connsiteY117" fmla="*/ 0 h 2733675"/>
              <a:gd name="connsiteX0" fmla="*/ 7234237 w 7234237"/>
              <a:gd name="connsiteY0" fmla="*/ 2733675 h 2733675"/>
              <a:gd name="connsiteX1" fmla="*/ 6272212 w 7234237"/>
              <a:gd name="connsiteY1" fmla="*/ 2733675 h 2733675"/>
              <a:gd name="connsiteX2" fmla="*/ 6272212 w 7234237"/>
              <a:gd name="connsiteY2" fmla="*/ 2714625 h 2733675"/>
              <a:gd name="connsiteX3" fmla="*/ 6105525 w 7234237"/>
              <a:gd name="connsiteY3" fmla="*/ 2714625 h 2733675"/>
              <a:gd name="connsiteX4" fmla="*/ 6105525 w 7234237"/>
              <a:gd name="connsiteY4" fmla="*/ 2676525 h 2733675"/>
              <a:gd name="connsiteX5" fmla="*/ 6072187 w 7234237"/>
              <a:gd name="connsiteY5" fmla="*/ 2676525 h 2733675"/>
              <a:gd name="connsiteX6" fmla="*/ 6072187 w 7234237"/>
              <a:gd name="connsiteY6" fmla="*/ 2643188 h 2733675"/>
              <a:gd name="connsiteX7" fmla="*/ 5976937 w 7234237"/>
              <a:gd name="connsiteY7" fmla="*/ 2643188 h 2733675"/>
              <a:gd name="connsiteX8" fmla="*/ 5976937 w 7234237"/>
              <a:gd name="connsiteY8" fmla="*/ 2619375 h 2733675"/>
              <a:gd name="connsiteX9" fmla="*/ 5662612 w 7234237"/>
              <a:gd name="connsiteY9" fmla="*/ 2619375 h 2733675"/>
              <a:gd name="connsiteX10" fmla="*/ 5662612 w 7234237"/>
              <a:gd name="connsiteY10" fmla="*/ 2595563 h 2733675"/>
              <a:gd name="connsiteX11" fmla="*/ 5600700 w 7234237"/>
              <a:gd name="connsiteY11" fmla="*/ 2595563 h 2733675"/>
              <a:gd name="connsiteX12" fmla="*/ 5600700 w 7234237"/>
              <a:gd name="connsiteY12" fmla="*/ 2566988 h 2733675"/>
              <a:gd name="connsiteX13" fmla="*/ 5319712 w 7234237"/>
              <a:gd name="connsiteY13" fmla="*/ 2566988 h 2733675"/>
              <a:gd name="connsiteX14" fmla="*/ 5319712 w 7234237"/>
              <a:gd name="connsiteY14" fmla="*/ 2552700 h 2733675"/>
              <a:gd name="connsiteX15" fmla="*/ 5124450 w 7234237"/>
              <a:gd name="connsiteY15" fmla="*/ 2552700 h 2733675"/>
              <a:gd name="connsiteX16" fmla="*/ 5124450 w 7234237"/>
              <a:gd name="connsiteY16" fmla="*/ 2500313 h 2733675"/>
              <a:gd name="connsiteX17" fmla="*/ 4638675 w 7234237"/>
              <a:gd name="connsiteY17" fmla="*/ 2500313 h 2733675"/>
              <a:gd name="connsiteX18" fmla="*/ 4638675 w 7234237"/>
              <a:gd name="connsiteY18" fmla="*/ 2500313 h 2733675"/>
              <a:gd name="connsiteX19" fmla="*/ 4605337 w 7234237"/>
              <a:gd name="connsiteY19" fmla="*/ 2466975 h 2733675"/>
              <a:gd name="connsiteX20" fmla="*/ 4586287 w 7234237"/>
              <a:gd name="connsiteY20" fmla="*/ 2447925 h 2733675"/>
              <a:gd name="connsiteX21" fmla="*/ 4514850 w 7234237"/>
              <a:gd name="connsiteY21" fmla="*/ 2447925 h 2733675"/>
              <a:gd name="connsiteX22" fmla="*/ 4514850 w 7234237"/>
              <a:gd name="connsiteY22" fmla="*/ 2419350 h 2733675"/>
              <a:gd name="connsiteX23" fmla="*/ 4400550 w 7234237"/>
              <a:gd name="connsiteY23" fmla="*/ 2419350 h 2733675"/>
              <a:gd name="connsiteX24" fmla="*/ 4400550 w 7234237"/>
              <a:gd name="connsiteY24" fmla="*/ 2395538 h 2733675"/>
              <a:gd name="connsiteX25" fmla="*/ 4276725 w 7234237"/>
              <a:gd name="connsiteY25" fmla="*/ 2395538 h 2733675"/>
              <a:gd name="connsiteX26" fmla="*/ 4276725 w 7234237"/>
              <a:gd name="connsiteY26" fmla="*/ 2347913 h 2733675"/>
              <a:gd name="connsiteX27" fmla="*/ 4067175 w 7234237"/>
              <a:gd name="connsiteY27" fmla="*/ 2347913 h 2733675"/>
              <a:gd name="connsiteX28" fmla="*/ 4067175 w 7234237"/>
              <a:gd name="connsiteY28" fmla="*/ 2319338 h 2733675"/>
              <a:gd name="connsiteX29" fmla="*/ 3919537 w 7234237"/>
              <a:gd name="connsiteY29" fmla="*/ 2319338 h 2733675"/>
              <a:gd name="connsiteX30" fmla="*/ 3919537 w 7234237"/>
              <a:gd name="connsiteY30" fmla="*/ 2305050 h 2733675"/>
              <a:gd name="connsiteX31" fmla="*/ 3781425 w 7234237"/>
              <a:gd name="connsiteY31" fmla="*/ 2305050 h 2733675"/>
              <a:gd name="connsiteX32" fmla="*/ 3738562 w 7234237"/>
              <a:gd name="connsiteY32" fmla="*/ 2257425 h 2733675"/>
              <a:gd name="connsiteX33" fmla="*/ 3738562 w 7234237"/>
              <a:gd name="connsiteY33" fmla="*/ 2257425 h 2733675"/>
              <a:gd name="connsiteX34" fmla="*/ 3686175 w 7234237"/>
              <a:gd name="connsiteY34" fmla="*/ 2257425 h 2733675"/>
              <a:gd name="connsiteX35" fmla="*/ 3686175 w 7234237"/>
              <a:gd name="connsiteY35" fmla="*/ 2224088 h 2733675"/>
              <a:gd name="connsiteX36" fmla="*/ 3562350 w 7234237"/>
              <a:gd name="connsiteY36" fmla="*/ 2224088 h 2733675"/>
              <a:gd name="connsiteX37" fmla="*/ 3562350 w 7234237"/>
              <a:gd name="connsiteY37" fmla="*/ 2195513 h 2733675"/>
              <a:gd name="connsiteX38" fmla="*/ 3405187 w 7234237"/>
              <a:gd name="connsiteY38" fmla="*/ 2195513 h 2733675"/>
              <a:gd name="connsiteX39" fmla="*/ 3405187 w 7234237"/>
              <a:gd name="connsiteY39" fmla="*/ 2195513 h 2733675"/>
              <a:gd name="connsiteX40" fmla="*/ 3405187 w 7234237"/>
              <a:gd name="connsiteY40" fmla="*/ 2195513 h 2733675"/>
              <a:gd name="connsiteX41" fmla="*/ 3405187 w 7234237"/>
              <a:gd name="connsiteY41" fmla="*/ 2166938 h 2733675"/>
              <a:gd name="connsiteX42" fmla="*/ 3295650 w 7234237"/>
              <a:gd name="connsiteY42" fmla="*/ 2166938 h 2733675"/>
              <a:gd name="connsiteX43" fmla="*/ 3295650 w 7234237"/>
              <a:gd name="connsiteY43" fmla="*/ 2147888 h 2733675"/>
              <a:gd name="connsiteX44" fmla="*/ 3214687 w 7234237"/>
              <a:gd name="connsiteY44" fmla="*/ 2147888 h 2733675"/>
              <a:gd name="connsiteX45" fmla="*/ 3214687 w 7234237"/>
              <a:gd name="connsiteY45" fmla="*/ 2095500 h 2733675"/>
              <a:gd name="connsiteX46" fmla="*/ 3167062 w 7234237"/>
              <a:gd name="connsiteY46" fmla="*/ 2095500 h 2733675"/>
              <a:gd name="connsiteX47" fmla="*/ 3167062 w 7234237"/>
              <a:gd name="connsiteY47" fmla="*/ 2095500 h 2733675"/>
              <a:gd name="connsiteX48" fmla="*/ 3167062 w 7234237"/>
              <a:gd name="connsiteY48" fmla="*/ 2066925 h 2733675"/>
              <a:gd name="connsiteX49" fmla="*/ 3033712 w 7234237"/>
              <a:gd name="connsiteY49" fmla="*/ 2066925 h 2733675"/>
              <a:gd name="connsiteX50" fmla="*/ 3033712 w 7234237"/>
              <a:gd name="connsiteY50" fmla="*/ 2049780 h 2733675"/>
              <a:gd name="connsiteX51" fmla="*/ 2956369 w 7234237"/>
              <a:gd name="connsiteY51" fmla="*/ 2040636 h 2733675"/>
              <a:gd name="connsiteX52" fmla="*/ 2905125 w 7234237"/>
              <a:gd name="connsiteY52" fmla="*/ 2019300 h 2733675"/>
              <a:gd name="connsiteX53" fmla="*/ 2857500 w 7234237"/>
              <a:gd name="connsiteY53" fmla="*/ 1976438 h 2733675"/>
              <a:gd name="connsiteX54" fmla="*/ 2857500 w 7234237"/>
              <a:gd name="connsiteY54" fmla="*/ 1943100 h 2733675"/>
              <a:gd name="connsiteX55" fmla="*/ 2724150 w 7234237"/>
              <a:gd name="connsiteY55" fmla="*/ 1943100 h 2733675"/>
              <a:gd name="connsiteX56" fmla="*/ 2724150 w 7234237"/>
              <a:gd name="connsiteY56" fmla="*/ 1943100 h 2733675"/>
              <a:gd name="connsiteX57" fmla="*/ 2724150 w 7234237"/>
              <a:gd name="connsiteY57" fmla="*/ 1909763 h 2733675"/>
              <a:gd name="connsiteX58" fmla="*/ 2669540 w 7234237"/>
              <a:gd name="connsiteY58" fmla="*/ 1909763 h 2733675"/>
              <a:gd name="connsiteX59" fmla="*/ 2669540 w 7234237"/>
              <a:gd name="connsiteY59" fmla="*/ 1884680 h 2733675"/>
              <a:gd name="connsiteX60" fmla="*/ 2606040 w 7234237"/>
              <a:gd name="connsiteY60" fmla="*/ 1887220 h 2733675"/>
              <a:gd name="connsiteX61" fmla="*/ 2606040 w 7234237"/>
              <a:gd name="connsiteY61" fmla="*/ 1856105 h 2733675"/>
              <a:gd name="connsiteX62" fmla="*/ 2502852 w 7234237"/>
              <a:gd name="connsiteY62" fmla="*/ 1851025 h 2733675"/>
              <a:gd name="connsiteX63" fmla="*/ 2457132 w 7234237"/>
              <a:gd name="connsiteY63" fmla="*/ 1808798 h 2733675"/>
              <a:gd name="connsiteX64" fmla="*/ 2435225 w 7234237"/>
              <a:gd name="connsiteY64" fmla="*/ 1803718 h 2733675"/>
              <a:gd name="connsiteX65" fmla="*/ 2414905 w 7234237"/>
              <a:gd name="connsiteY65" fmla="*/ 1771333 h 2733675"/>
              <a:gd name="connsiteX66" fmla="*/ 2360930 w 7234237"/>
              <a:gd name="connsiteY66" fmla="*/ 1753553 h 2733675"/>
              <a:gd name="connsiteX67" fmla="*/ 2335530 w 7234237"/>
              <a:gd name="connsiteY67" fmla="*/ 1698943 h 2733675"/>
              <a:gd name="connsiteX68" fmla="*/ 2290762 w 7234237"/>
              <a:gd name="connsiteY68" fmla="*/ 1681163 h 2733675"/>
              <a:gd name="connsiteX69" fmla="*/ 2252662 w 7234237"/>
              <a:gd name="connsiteY69" fmla="*/ 1643063 h 2733675"/>
              <a:gd name="connsiteX70" fmla="*/ 2191385 w 7234237"/>
              <a:gd name="connsiteY70" fmla="*/ 1601788 h 2733675"/>
              <a:gd name="connsiteX71" fmla="*/ 2107565 w 7234237"/>
              <a:gd name="connsiteY71" fmla="*/ 1476058 h 2733675"/>
              <a:gd name="connsiteX72" fmla="*/ 2064067 w 7234237"/>
              <a:gd name="connsiteY72" fmla="*/ 1476058 h 2733675"/>
              <a:gd name="connsiteX73" fmla="*/ 2028507 w 7234237"/>
              <a:gd name="connsiteY73" fmla="*/ 1408430 h 2733675"/>
              <a:gd name="connsiteX74" fmla="*/ 1965960 w 7234237"/>
              <a:gd name="connsiteY74" fmla="*/ 1390333 h 2733675"/>
              <a:gd name="connsiteX75" fmla="*/ 1945005 w 7234237"/>
              <a:gd name="connsiteY75" fmla="*/ 1336675 h 2733675"/>
              <a:gd name="connsiteX76" fmla="*/ 1881505 w 7234237"/>
              <a:gd name="connsiteY76" fmla="*/ 1306830 h 2733675"/>
              <a:gd name="connsiteX77" fmla="*/ 1834515 w 7234237"/>
              <a:gd name="connsiteY77" fmla="*/ 1271588 h 2733675"/>
              <a:gd name="connsiteX78" fmla="*/ 1814512 w 7234237"/>
              <a:gd name="connsiteY78" fmla="*/ 1233488 h 2733675"/>
              <a:gd name="connsiteX79" fmla="*/ 1747837 w 7234237"/>
              <a:gd name="connsiteY79" fmla="*/ 1228725 h 2733675"/>
              <a:gd name="connsiteX80" fmla="*/ 1742122 w 7234237"/>
              <a:gd name="connsiteY80" fmla="*/ 1220470 h 2733675"/>
              <a:gd name="connsiteX81" fmla="*/ 1666557 w 7234237"/>
              <a:gd name="connsiteY81" fmla="*/ 1220788 h 2733675"/>
              <a:gd name="connsiteX82" fmla="*/ 1652587 w 7234237"/>
              <a:gd name="connsiteY82" fmla="*/ 1162050 h 2733675"/>
              <a:gd name="connsiteX83" fmla="*/ 1609725 w 7234237"/>
              <a:gd name="connsiteY83" fmla="*/ 1157288 h 2733675"/>
              <a:gd name="connsiteX84" fmla="*/ 1604962 w 7234237"/>
              <a:gd name="connsiteY84" fmla="*/ 1090613 h 2733675"/>
              <a:gd name="connsiteX85" fmla="*/ 1547812 w 7234237"/>
              <a:gd name="connsiteY85" fmla="*/ 1090613 h 2733675"/>
              <a:gd name="connsiteX86" fmla="*/ 1537017 w 7234237"/>
              <a:gd name="connsiteY86" fmla="*/ 1010920 h 2733675"/>
              <a:gd name="connsiteX87" fmla="*/ 1493202 w 7234237"/>
              <a:gd name="connsiteY87" fmla="*/ 1001395 h 2733675"/>
              <a:gd name="connsiteX88" fmla="*/ 1490662 w 7234237"/>
              <a:gd name="connsiteY88" fmla="*/ 960438 h 2733675"/>
              <a:gd name="connsiteX89" fmla="*/ 1430020 w 7234237"/>
              <a:gd name="connsiteY89" fmla="*/ 950913 h 2733675"/>
              <a:gd name="connsiteX90" fmla="*/ 1428115 w 7234237"/>
              <a:gd name="connsiteY90" fmla="*/ 910908 h 2733675"/>
              <a:gd name="connsiteX91" fmla="*/ 1387157 w 7234237"/>
              <a:gd name="connsiteY91" fmla="*/ 890270 h 2733675"/>
              <a:gd name="connsiteX92" fmla="*/ 1333500 w 7234237"/>
              <a:gd name="connsiteY92" fmla="*/ 847725 h 2733675"/>
              <a:gd name="connsiteX93" fmla="*/ 1214437 w 7234237"/>
              <a:gd name="connsiteY93" fmla="*/ 723900 h 2733675"/>
              <a:gd name="connsiteX94" fmla="*/ 1133475 w 7234237"/>
              <a:gd name="connsiteY94" fmla="*/ 671513 h 2733675"/>
              <a:gd name="connsiteX95" fmla="*/ 1095375 w 7234237"/>
              <a:gd name="connsiteY95" fmla="*/ 642938 h 2733675"/>
              <a:gd name="connsiteX96" fmla="*/ 1019810 w 7234237"/>
              <a:gd name="connsiteY96" fmla="*/ 554038 h 2733675"/>
              <a:gd name="connsiteX97" fmla="*/ 982662 w 7234237"/>
              <a:gd name="connsiteY97" fmla="*/ 548323 h 2733675"/>
              <a:gd name="connsiteX98" fmla="*/ 949325 w 7234237"/>
              <a:gd name="connsiteY98" fmla="*/ 467043 h 2733675"/>
              <a:gd name="connsiteX99" fmla="*/ 831215 w 7234237"/>
              <a:gd name="connsiteY99" fmla="*/ 436245 h 2733675"/>
              <a:gd name="connsiteX100" fmla="*/ 789622 w 7234237"/>
              <a:gd name="connsiteY100" fmla="*/ 432118 h 2733675"/>
              <a:gd name="connsiteX101" fmla="*/ 787400 w 7234237"/>
              <a:gd name="connsiteY101" fmla="*/ 384175 h 2733675"/>
              <a:gd name="connsiteX102" fmla="*/ 649287 w 7234237"/>
              <a:gd name="connsiteY102" fmla="*/ 384175 h 2733675"/>
              <a:gd name="connsiteX103" fmla="*/ 647065 w 7234237"/>
              <a:gd name="connsiteY103" fmla="*/ 365443 h 2733675"/>
              <a:gd name="connsiteX104" fmla="*/ 576897 w 7234237"/>
              <a:gd name="connsiteY104" fmla="*/ 365760 h 2733675"/>
              <a:gd name="connsiteX105" fmla="*/ 519112 w 7234237"/>
              <a:gd name="connsiteY105" fmla="*/ 328613 h 2733675"/>
              <a:gd name="connsiteX106" fmla="*/ 519112 w 7234237"/>
              <a:gd name="connsiteY106" fmla="*/ 328613 h 2733675"/>
              <a:gd name="connsiteX107" fmla="*/ 452437 w 7234237"/>
              <a:gd name="connsiteY107" fmla="*/ 280988 h 2733675"/>
              <a:gd name="connsiteX108" fmla="*/ 422275 w 7234237"/>
              <a:gd name="connsiteY108" fmla="*/ 267653 h 2733675"/>
              <a:gd name="connsiteX109" fmla="*/ 378460 w 7234237"/>
              <a:gd name="connsiteY109" fmla="*/ 212090 h 2733675"/>
              <a:gd name="connsiteX110" fmla="*/ 310515 w 7234237"/>
              <a:gd name="connsiteY110" fmla="*/ 201295 h 2733675"/>
              <a:gd name="connsiteX111" fmla="*/ 285432 w 7234237"/>
              <a:gd name="connsiteY111" fmla="*/ 153988 h 2733675"/>
              <a:gd name="connsiteX112" fmla="*/ 209867 w 7234237"/>
              <a:gd name="connsiteY112" fmla="*/ 135573 h 2733675"/>
              <a:gd name="connsiteX113" fmla="*/ 162877 w 7234237"/>
              <a:gd name="connsiteY113" fmla="*/ 134620 h 2733675"/>
              <a:gd name="connsiteX114" fmla="*/ 112395 w 7234237"/>
              <a:gd name="connsiteY114" fmla="*/ 91123 h 2733675"/>
              <a:gd name="connsiteX115" fmla="*/ 76200 w 7234237"/>
              <a:gd name="connsiteY115" fmla="*/ 51435 h 2733675"/>
              <a:gd name="connsiteX116" fmla="*/ 9525 w 7234237"/>
              <a:gd name="connsiteY116" fmla="*/ 42863 h 2733675"/>
              <a:gd name="connsiteX117" fmla="*/ 0 w 7234237"/>
              <a:gd name="connsiteY117"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234237" h="2733675">
                <a:moveTo>
                  <a:pt x="7234237" y="2733675"/>
                </a:moveTo>
                <a:lnTo>
                  <a:pt x="6272212" y="2733675"/>
                </a:lnTo>
                <a:lnTo>
                  <a:pt x="6272212" y="2714625"/>
                </a:lnTo>
                <a:lnTo>
                  <a:pt x="6105525" y="2714625"/>
                </a:lnTo>
                <a:lnTo>
                  <a:pt x="6105525" y="2676525"/>
                </a:lnTo>
                <a:lnTo>
                  <a:pt x="6072187" y="2676525"/>
                </a:lnTo>
                <a:lnTo>
                  <a:pt x="6072187" y="2643188"/>
                </a:lnTo>
                <a:lnTo>
                  <a:pt x="5976937" y="2643188"/>
                </a:lnTo>
                <a:lnTo>
                  <a:pt x="5976937" y="2619375"/>
                </a:lnTo>
                <a:lnTo>
                  <a:pt x="5662612" y="2619375"/>
                </a:lnTo>
                <a:lnTo>
                  <a:pt x="5662612" y="2595563"/>
                </a:lnTo>
                <a:lnTo>
                  <a:pt x="5600700" y="2595563"/>
                </a:lnTo>
                <a:lnTo>
                  <a:pt x="5600700" y="2566988"/>
                </a:lnTo>
                <a:lnTo>
                  <a:pt x="5319712" y="2566988"/>
                </a:lnTo>
                <a:lnTo>
                  <a:pt x="5319712" y="2552700"/>
                </a:lnTo>
                <a:lnTo>
                  <a:pt x="5124450" y="2552700"/>
                </a:lnTo>
                <a:lnTo>
                  <a:pt x="5124450" y="2500313"/>
                </a:lnTo>
                <a:lnTo>
                  <a:pt x="4638675" y="2500313"/>
                </a:lnTo>
                <a:lnTo>
                  <a:pt x="4638675" y="2500313"/>
                </a:lnTo>
                <a:lnTo>
                  <a:pt x="4605337" y="2466975"/>
                </a:lnTo>
                <a:lnTo>
                  <a:pt x="4586287" y="2447925"/>
                </a:lnTo>
                <a:lnTo>
                  <a:pt x="4514850" y="2447925"/>
                </a:lnTo>
                <a:lnTo>
                  <a:pt x="4514850" y="2419350"/>
                </a:lnTo>
                <a:lnTo>
                  <a:pt x="4400550" y="2419350"/>
                </a:lnTo>
                <a:lnTo>
                  <a:pt x="4400550" y="2395538"/>
                </a:lnTo>
                <a:lnTo>
                  <a:pt x="4276725" y="2395538"/>
                </a:lnTo>
                <a:lnTo>
                  <a:pt x="4276725" y="2347913"/>
                </a:lnTo>
                <a:lnTo>
                  <a:pt x="4067175" y="2347913"/>
                </a:lnTo>
                <a:lnTo>
                  <a:pt x="4067175" y="2319338"/>
                </a:lnTo>
                <a:lnTo>
                  <a:pt x="3919537" y="2319338"/>
                </a:lnTo>
                <a:lnTo>
                  <a:pt x="3919537" y="2305050"/>
                </a:lnTo>
                <a:lnTo>
                  <a:pt x="3781425" y="2305050"/>
                </a:lnTo>
                <a:lnTo>
                  <a:pt x="3738562" y="2257425"/>
                </a:lnTo>
                <a:lnTo>
                  <a:pt x="3738562" y="2257425"/>
                </a:lnTo>
                <a:lnTo>
                  <a:pt x="3686175" y="2257425"/>
                </a:lnTo>
                <a:lnTo>
                  <a:pt x="3686175" y="2224088"/>
                </a:lnTo>
                <a:lnTo>
                  <a:pt x="3562350" y="2224088"/>
                </a:lnTo>
                <a:lnTo>
                  <a:pt x="3562350" y="2195513"/>
                </a:lnTo>
                <a:lnTo>
                  <a:pt x="3405187" y="2195513"/>
                </a:lnTo>
                <a:lnTo>
                  <a:pt x="3405187" y="2195513"/>
                </a:lnTo>
                <a:lnTo>
                  <a:pt x="3405187" y="2195513"/>
                </a:lnTo>
                <a:lnTo>
                  <a:pt x="3405187" y="2166938"/>
                </a:lnTo>
                <a:lnTo>
                  <a:pt x="3295650" y="2166938"/>
                </a:lnTo>
                <a:lnTo>
                  <a:pt x="3295650" y="2147888"/>
                </a:lnTo>
                <a:lnTo>
                  <a:pt x="3214687" y="2147888"/>
                </a:lnTo>
                <a:lnTo>
                  <a:pt x="3214687" y="2095500"/>
                </a:lnTo>
                <a:lnTo>
                  <a:pt x="3167062" y="2095500"/>
                </a:lnTo>
                <a:lnTo>
                  <a:pt x="3167062" y="2095500"/>
                </a:lnTo>
                <a:lnTo>
                  <a:pt x="3167062" y="2066925"/>
                </a:lnTo>
                <a:lnTo>
                  <a:pt x="3033712" y="2066925"/>
                </a:lnTo>
                <a:lnTo>
                  <a:pt x="3033712" y="2049780"/>
                </a:lnTo>
                <a:lnTo>
                  <a:pt x="2956369" y="2040636"/>
                </a:lnTo>
                <a:lnTo>
                  <a:pt x="2905125" y="2019300"/>
                </a:lnTo>
                <a:lnTo>
                  <a:pt x="2857500" y="1976438"/>
                </a:lnTo>
                <a:lnTo>
                  <a:pt x="2857500" y="1943100"/>
                </a:lnTo>
                <a:lnTo>
                  <a:pt x="2724150" y="1943100"/>
                </a:lnTo>
                <a:lnTo>
                  <a:pt x="2724150" y="1943100"/>
                </a:lnTo>
                <a:lnTo>
                  <a:pt x="2724150" y="1909763"/>
                </a:lnTo>
                <a:lnTo>
                  <a:pt x="2669540" y="1909763"/>
                </a:lnTo>
                <a:lnTo>
                  <a:pt x="2669540" y="1884680"/>
                </a:lnTo>
                <a:lnTo>
                  <a:pt x="2606040" y="1887220"/>
                </a:lnTo>
                <a:lnTo>
                  <a:pt x="2606040" y="1856105"/>
                </a:lnTo>
                <a:lnTo>
                  <a:pt x="2502852" y="1851025"/>
                </a:lnTo>
                <a:lnTo>
                  <a:pt x="2457132" y="1808798"/>
                </a:lnTo>
                <a:lnTo>
                  <a:pt x="2435225" y="1803718"/>
                </a:lnTo>
                <a:lnTo>
                  <a:pt x="2414905" y="1771333"/>
                </a:lnTo>
                <a:lnTo>
                  <a:pt x="2360930" y="1753553"/>
                </a:lnTo>
                <a:lnTo>
                  <a:pt x="2335530" y="1698943"/>
                </a:lnTo>
                <a:lnTo>
                  <a:pt x="2290762" y="1681163"/>
                </a:lnTo>
                <a:lnTo>
                  <a:pt x="2252662" y="1643063"/>
                </a:lnTo>
                <a:lnTo>
                  <a:pt x="2191385" y="1601788"/>
                </a:lnTo>
                <a:lnTo>
                  <a:pt x="2107565" y="1476058"/>
                </a:lnTo>
                <a:lnTo>
                  <a:pt x="2064067" y="1476058"/>
                </a:lnTo>
                <a:lnTo>
                  <a:pt x="2028507" y="1408430"/>
                </a:lnTo>
                <a:lnTo>
                  <a:pt x="1965960" y="1390333"/>
                </a:lnTo>
                <a:lnTo>
                  <a:pt x="1945005" y="1336675"/>
                </a:lnTo>
                <a:lnTo>
                  <a:pt x="1881505" y="1306830"/>
                </a:lnTo>
                <a:lnTo>
                  <a:pt x="1834515" y="1271588"/>
                </a:lnTo>
                <a:lnTo>
                  <a:pt x="1814512" y="1233488"/>
                </a:lnTo>
                <a:lnTo>
                  <a:pt x="1747837" y="1228725"/>
                </a:lnTo>
                <a:cubicBezTo>
                  <a:pt x="1747625" y="1219200"/>
                  <a:pt x="1742334" y="1229995"/>
                  <a:pt x="1742122" y="1220470"/>
                </a:cubicBezTo>
                <a:lnTo>
                  <a:pt x="1666557" y="1220788"/>
                </a:lnTo>
                <a:lnTo>
                  <a:pt x="1652587" y="1162050"/>
                </a:lnTo>
                <a:lnTo>
                  <a:pt x="1609725" y="1157288"/>
                </a:lnTo>
                <a:lnTo>
                  <a:pt x="1604962" y="1090613"/>
                </a:lnTo>
                <a:lnTo>
                  <a:pt x="1547812" y="1090613"/>
                </a:lnTo>
                <a:lnTo>
                  <a:pt x="1537017" y="1010920"/>
                </a:lnTo>
                <a:lnTo>
                  <a:pt x="1493202" y="1001395"/>
                </a:lnTo>
                <a:lnTo>
                  <a:pt x="1490662" y="960438"/>
                </a:lnTo>
                <a:lnTo>
                  <a:pt x="1430020" y="950913"/>
                </a:lnTo>
                <a:lnTo>
                  <a:pt x="1428115" y="910908"/>
                </a:lnTo>
                <a:lnTo>
                  <a:pt x="1387157" y="890270"/>
                </a:lnTo>
                <a:lnTo>
                  <a:pt x="1333500" y="847725"/>
                </a:lnTo>
                <a:lnTo>
                  <a:pt x="1214437" y="723900"/>
                </a:lnTo>
                <a:lnTo>
                  <a:pt x="1133475" y="671513"/>
                </a:lnTo>
                <a:lnTo>
                  <a:pt x="1095375" y="642938"/>
                </a:lnTo>
                <a:lnTo>
                  <a:pt x="1019810" y="554038"/>
                </a:lnTo>
                <a:lnTo>
                  <a:pt x="982662" y="548323"/>
                </a:lnTo>
                <a:lnTo>
                  <a:pt x="949325" y="467043"/>
                </a:lnTo>
                <a:lnTo>
                  <a:pt x="831215" y="436245"/>
                </a:lnTo>
                <a:lnTo>
                  <a:pt x="789622" y="432118"/>
                </a:lnTo>
                <a:lnTo>
                  <a:pt x="787400" y="384175"/>
                </a:lnTo>
                <a:lnTo>
                  <a:pt x="649287" y="384175"/>
                </a:lnTo>
                <a:lnTo>
                  <a:pt x="647065" y="365443"/>
                </a:lnTo>
                <a:lnTo>
                  <a:pt x="576897" y="365760"/>
                </a:lnTo>
                <a:lnTo>
                  <a:pt x="519112" y="328613"/>
                </a:lnTo>
                <a:lnTo>
                  <a:pt x="519112" y="328613"/>
                </a:lnTo>
                <a:lnTo>
                  <a:pt x="452437" y="280988"/>
                </a:lnTo>
                <a:lnTo>
                  <a:pt x="422275" y="267653"/>
                </a:lnTo>
                <a:lnTo>
                  <a:pt x="378460" y="212090"/>
                </a:lnTo>
                <a:cubicBezTo>
                  <a:pt x="378672" y="194098"/>
                  <a:pt x="310303" y="219287"/>
                  <a:pt x="310515" y="201295"/>
                </a:cubicBezTo>
                <a:lnTo>
                  <a:pt x="285432" y="153988"/>
                </a:lnTo>
                <a:lnTo>
                  <a:pt x="209867" y="135573"/>
                </a:lnTo>
                <a:lnTo>
                  <a:pt x="162877" y="134620"/>
                </a:lnTo>
                <a:lnTo>
                  <a:pt x="112395" y="91123"/>
                </a:lnTo>
                <a:lnTo>
                  <a:pt x="76200" y="51435"/>
                </a:lnTo>
                <a:lnTo>
                  <a:pt x="9525" y="42863"/>
                </a:lnTo>
                <a:lnTo>
                  <a:pt x="0" y="0"/>
                </a:lnTo>
              </a:path>
            </a:pathLst>
          </a:custGeom>
          <a:noFill/>
          <a:ln w="28575">
            <a:solidFill>
              <a:schemeClr val="accent1"/>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 xmlns:a16="http://schemas.microsoft.com/office/drawing/2014/main" id="{73C0DBDA-03AD-4CB8-9D0E-D6274346FD8F}"/>
              </a:ext>
            </a:extLst>
          </p:cNvPr>
          <p:cNvSpPr/>
          <p:nvPr/>
        </p:nvSpPr>
        <p:spPr bwMode="auto">
          <a:xfrm>
            <a:off x="1943100" y="1790700"/>
            <a:ext cx="6475413" cy="3071813"/>
          </a:xfrm>
          <a:custGeom>
            <a:avLst/>
            <a:gdLst>
              <a:gd name="connsiteX0" fmla="*/ 6453188 w 6453188"/>
              <a:gd name="connsiteY0" fmla="*/ 3071813 h 3071813"/>
              <a:gd name="connsiteX1" fmla="*/ 5910263 w 6453188"/>
              <a:gd name="connsiteY1" fmla="*/ 3071813 h 3071813"/>
              <a:gd name="connsiteX2" fmla="*/ 5910263 w 6453188"/>
              <a:gd name="connsiteY2" fmla="*/ 3024188 h 3071813"/>
              <a:gd name="connsiteX3" fmla="*/ 5786438 w 6453188"/>
              <a:gd name="connsiteY3" fmla="*/ 3024188 h 3071813"/>
              <a:gd name="connsiteX4" fmla="*/ 5786438 w 6453188"/>
              <a:gd name="connsiteY4" fmla="*/ 2986088 h 3071813"/>
              <a:gd name="connsiteX5" fmla="*/ 5691188 w 6453188"/>
              <a:gd name="connsiteY5" fmla="*/ 2986088 h 3071813"/>
              <a:gd name="connsiteX6" fmla="*/ 5691188 w 6453188"/>
              <a:gd name="connsiteY6" fmla="*/ 2933700 h 3071813"/>
              <a:gd name="connsiteX7" fmla="*/ 5572125 w 6453188"/>
              <a:gd name="connsiteY7" fmla="*/ 2933700 h 3071813"/>
              <a:gd name="connsiteX8" fmla="*/ 5572125 w 6453188"/>
              <a:gd name="connsiteY8" fmla="*/ 2886075 h 3071813"/>
              <a:gd name="connsiteX9" fmla="*/ 5486400 w 6453188"/>
              <a:gd name="connsiteY9" fmla="*/ 2886075 h 3071813"/>
              <a:gd name="connsiteX10" fmla="*/ 5486400 w 6453188"/>
              <a:gd name="connsiteY10" fmla="*/ 2857500 h 3071813"/>
              <a:gd name="connsiteX11" fmla="*/ 5129213 w 6453188"/>
              <a:gd name="connsiteY11" fmla="*/ 2857500 h 3071813"/>
              <a:gd name="connsiteX12" fmla="*/ 5129213 w 6453188"/>
              <a:gd name="connsiteY12" fmla="*/ 2805113 h 3071813"/>
              <a:gd name="connsiteX13" fmla="*/ 4967288 w 6453188"/>
              <a:gd name="connsiteY13" fmla="*/ 2805113 h 3071813"/>
              <a:gd name="connsiteX14" fmla="*/ 4967288 w 6453188"/>
              <a:gd name="connsiteY14" fmla="*/ 2776538 h 3071813"/>
              <a:gd name="connsiteX15" fmla="*/ 4895850 w 6453188"/>
              <a:gd name="connsiteY15" fmla="*/ 2776538 h 3071813"/>
              <a:gd name="connsiteX16" fmla="*/ 4881562 w 6453188"/>
              <a:gd name="connsiteY16" fmla="*/ 2762250 h 3071813"/>
              <a:gd name="connsiteX17" fmla="*/ 4786313 w 6453188"/>
              <a:gd name="connsiteY17" fmla="*/ 2762250 h 3071813"/>
              <a:gd name="connsiteX18" fmla="*/ 4786313 w 6453188"/>
              <a:gd name="connsiteY18" fmla="*/ 2709863 h 3071813"/>
              <a:gd name="connsiteX19" fmla="*/ 4648200 w 6453188"/>
              <a:gd name="connsiteY19" fmla="*/ 2709863 h 3071813"/>
              <a:gd name="connsiteX20" fmla="*/ 4648200 w 6453188"/>
              <a:gd name="connsiteY20" fmla="*/ 2671763 h 3071813"/>
              <a:gd name="connsiteX21" fmla="*/ 4533900 w 6453188"/>
              <a:gd name="connsiteY21" fmla="*/ 2671763 h 3071813"/>
              <a:gd name="connsiteX22" fmla="*/ 4533900 w 6453188"/>
              <a:gd name="connsiteY22" fmla="*/ 2633663 h 3071813"/>
              <a:gd name="connsiteX23" fmla="*/ 4381500 w 6453188"/>
              <a:gd name="connsiteY23" fmla="*/ 2633663 h 3071813"/>
              <a:gd name="connsiteX24" fmla="*/ 4381500 w 6453188"/>
              <a:gd name="connsiteY24" fmla="*/ 2609850 h 3071813"/>
              <a:gd name="connsiteX25" fmla="*/ 4305300 w 6453188"/>
              <a:gd name="connsiteY25" fmla="*/ 2609850 h 3071813"/>
              <a:gd name="connsiteX26" fmla="*/ 4305300 w 6453188"/>
              <a:gd name="connsiteY26" fmla="*/ 2586038 h 3071813"/>
              <a:gd name="connsiteX27" fmla="*/ 4214813 w 6453188"/>
              <a:gd name="connsiteY27" fmla="*/ 2586038 h 3071813"/>
              <a:gd name="connsiteX28" fmla="*/ 4214813 w 6453188"/>
              <a:gd name="connsiteY28" fmla="*/ 2557463 h 3071813"/>
              <a:gd name="connsiteX29" fmla="*/ 3971925 w 6453188"/>
              <a:gd name="connsiteY29" fmla="*/ 2557463 h 3071813"/>
              <a:gd name="connsiteX30" fmla="*/ 3971925 w 6453188"/>
              <a:gd name="connsiteY30" fmla="*/ 2519363 h 3071813"/>
              <a:gd name="connsiteX31" fmla="*/ 3848100 w 6453188"/>
              <a:gd name="connsiteY31" fmla="*/ 2519363 h 3071813"/>
              <a:gd name="connsiteX32" fmla="*/ 3848100 w 6453188"/>
              <a:gd name="connsiteY32" fmla="*/ 2519363 h 3071813"/>
              <a:gd name="connsiteX33" fmla="*/ 3819525 w 6453188"/>
              <a:gd name="connsiteY33" fmla="*/ 2490788 h 3071813"/>
              <a:gd name="connsiteX34" fmla="*/ 3738563 w 6453188"/>
              <a:gd name="connsiteY34" fmla="*/ 2490788 h 3071813"/>
              <a:gd name="connsiteX35" fmla="*/ 3738563 w 6453188"/>
              <a:gd name="connsiteY35" fmla="*/ 2452688 h 3071813"/>
              <a:gd name="connsiteX36" fmla="*/ 3586163 w 6453188"/>
              <a:gd name="connsiteY36" fmla="*/ 2452688 h 3071813"/>
              <a:gd name="connsiteX37" fmla="*/ 3586163 w 6453188"/>
              <a:gd name="connsiteY37" fmla="*/ 2428875 h 3071813"/>
              <a:gd name="connsiteX38" fmla="*/ 3452813 w 6453188"/>
              <a:gd name="connsiteY38" fmla="*/ 2428875 h 3071813"/>
              <a:gd name="connsiteX39" fmla="*/ 3452813 w 6453188"/>
              <a:gd name="connsiteY39" fmla="*/ 2371725 h 3071813"/>
              <a:gd name="connsiteX40" fmla="*/ 3414713 w 6453188"/>
              <a:gd name="connsiteY40" fmla="*/ 2371725 h 3071813"/>
              <a:gd name="connsiteX41" fmla="*/ 3414713 w 6453188"/>
              <a:gd name="connsiteY41" fmla="*/ 2314575 h 3071813"/>
              <a:gd name="connsiteX42" fmla="*/ 3286125 w 6453188"/>
              <a:gd name="connsiteY42" fmla="*/ 2314575 h 3071813"/>
              <a:gd name="connsiteX43" fmla="*/ 3286125 w 6453188"/>
              <a:gd name="connsiteY43" fmla="*/ 2314575 h 3071813"/>
              <a:gd name="connsiteX44" fmla="*/ 3286125 w 6453188"/>
              <a:gd name="connsiteY44" fmla="*/ 2276475 h 3071813"/>
              <a:gd name="connsiteX45" fmla="*/ 3043238 w 6453188"/>
              <a:gd name="connsiteY45" fmla="*/ 2276475 h 3071813"/>
              <a:gd name="connsiteX46" fmla="*/ 3043238 w 6453188"/>
              <a:gd name="connsiteY46" fmla="*/ 2214563 h 3071813"/>
              <a:gd name="connsiteX47" fmla="*/ 2957513 w 6453188"/>
              <a:gd name="connsiteY47" fmla="*/ 2214563 h 3071813"/>
              <a:gd name="connsiteX48" fmla="*/ 2957513 w 6453188"/>
              <a:gd name="connsiteY48" fmla="*/ 2147888 h 3071813"/>
              <a:gd name="connsiteX49" fmla="*/ 2824163 w 6453188"/>
              <a:gd name="connsiteY49" fmla="*/ 2147888 h 3071813"/>
              <a:gd name="connsiteX50" fmla="*/ 2824163 w 6453188"/>
              <a:gd name="connsiteY50" fmla="*/ 2076450 h 3071813"/>
              <a:gd name="connsiteX51" fmla="*/ 2686050 w 6453188"/>
              <a:gd name="connsiteY51" fmla="*/ 2076450 h 3071813"/>
              <a:gd name="connsiteX52" fmla="*/ 2686050 w 6453188"/>
              <a:gd name="connsiteY52" fmla="*/ 2009775 h 3071813"/>
              <a:gd name="connsiteX53" fmla="*/ 2547938 w 6453188"/>
              <a:gd name="connsiteY53" fmla="*/ 2009775 h 3071813"/>
              <a:gd name="connsiteX54" fmla="*/ 2547938 w 6453188"/>
              <a:gd name="connsiteY54" fmla="*/ 1971675 h 3071813"/>
              <a:gd name="connsiteX55" fmla="*/ 2424113 w 6453188"/>
              <a:gd name="connsiteY55" fmla="*/ 1971675 h 3071813"/>
              <a:gd name="connsiteX56" fmla="*/ 2424113 w 6453188"/>
              <a:gd name="connsiteY56" fmla="*/ 1852613 h 3071813"/>
              <a:gd name="connsiteX57" fmla="*/ 2352675 w 6453188"/>
              <a:gd name="connsiteY57" fmla="*/ 1852613 h 3071813"/>
              <a:gd name="connsiteX58" fmla="*/ 2352675 w 6453188"/>
              <a:gd name="connsiteY58" fmla="*/ 1724025 h 3071813"/>
              <a:gd name="connsiteX59" fmla="*/ 2305050 w 6453188"/>
              <a:gd name="connsiteY59" fmla="*/ 1724025 h 3071813"/>
              <a:gd name="connsiteX60" fmla="*/ 2305050 w 6453188"/>
              <a:gd name="connsiteY60" fmla="*/ 1685925 h 3071813"/>
              <a:gd name="connsiteX61" fmla="*/ 2243138 w 6453188"/>
              <a:gd name="connsiteY61" fmla="*/ 1685925 h 3071813"/>
              <a:gd name="connsiteX62" fmla="*/ 2243138 w 6453188"/>
              <a:gd name="connsiteY62" fmla="*/ 1647825 h 3071813"/>
              <a:gd name="connsiteX63" fmla="*/ 2185988 w 6453188"/>
              <a:gd name="connsiteY63" fmla="*/ 1647825 h 3071813"/>
              <a:gd name="connsiteX64" fmla="*/ 2185988 w 6453188"/>
              <a:gd name="connsiteY64" fmla="*/ 1562100 h 3071813"/>
              <a:gd name="connsiteX65" fmla="*/ 2071688 w 6453188"/>
              <a:gd name="connsiteY65" fmla="*/ 1562100 h 3071813"/>
              <a:gd name="connsiteX66" fmla="*/ 2071688 w 6453188"/>
              <a:gd name="connsiteY66" fmla="*/ 1528763 h 3071813"/>
              <a:gd name="connsiteX67" fmla="*/ 2019300 w 6453188"/>
              <a:gd name="connsiteY67" fmla="*/ 1528763 h 3071813"/>
              <a:gd name="connsiteX68" fmla="*/ 1924050 w 6453188"/>
              <a:gd name="connsiteY68" fmla="*/ 1357313 h 3071813"/>
              <a:gd name="connsiteX69" fmla="*/ 1857375 w 6453188"/>
              <a:gd name="connsiteY69" fmla="*/ 1323975 h 3071813"/>
              <a:gd name="connsiteX70" fmla="*/ 1762125 w 6453188"/>
              <a:gd name="connsiteY70" fmla="*/ 1247775 h 3071813"/>
              <a:gd name="connsiteX71" fmla="*/ 1571625 w 6453188"/>
              <a:gd name="connsiteY71" fmla="*/ 1019175 h 3071813"/>
              <a:gd name="connsiteX72" fmla="*/ 1538288 w 6453188"/>
              <a:gd name="connsiteY72" fmla="*/ 904875 h 3071813"/>
              <a:gd name="connsiteX73" fmla="*/ 1471613 w 6453188"/>
              <a:gd name="connsiteY73" fmla="*/ 909638 h 3071813"/>
              <a:gd name="connsiteX74" fmla="*/ 1466850 w 6453188"/>
              <a:gd name="connsiteY74" fmla="*/ 847725 h 3071813"/>
              <a:gd name="connsiteX75" fmla="*/ 1466850 w 6453188"/>
              <a:gd name="connsiteY75" fmla="*/ 847725 h 3071813"/>
              <a:gd name="connsiteX76" fmla="*/ 1433513 w 6453188"/>
              <a:gd name="connsiteY76" fmla="*/ 785813 h 3071813"/>
              <a:gd name="connsiteX77" fmla="*/ 1395413 w 6453188"/>
              <a:gd name="connsiteY77" fmla="*/ 804863 h 3071813"/>
              <a:gd name="connsiteX78" fmla="*/ 1409700 w 6453188"/>
              <a:gd name="connsiteY78" fmla="*/ 747713 h 3071813"/>
              <a:gd name="connsiteX79" fmla="*/ 1319213 w 6453188"/>
              <a:gd name="connsiteY79" fmla="*/ 738188 h 3071813"/>
              <a:gd name="connsiteX80" fmla="*/ 1314450 w 6453188"/>
              <a:gd name="connsiteY80" fmla="*/ 661988 h 3071813"/>
              <a:gd name="connsiteX81" fmla="*/ 1219200 w 6453188"/>
              <a:gd name="connsiteY81" fmla="*/ 633413 h 3071813"/>
              <a:gd name="connsiteX82" fmla="*/ 1228725 w 6453188"/>
              <a:gd name="connsiteY82" fmla="*/ 595313 h 3071813"/>
              <a:gd name="connsiteX83" fmla="*/ 1133475 w 6453188"/>
              <a:gd name="connsiteY83" fmla="*/ 590550 h 3071813"/>
              <a:gd name="connsiteX84" fmla="*/ 1123950 w 6453188"/>
              <a:gd name="connsiteY84" fmla="*/ 547688 h 3071813"/>
              <a:gd name="connsiteX85" fmla="*/ 1019175 w 6453188"/>
              <a:gd name="connsiteY85" fmla="*/ 490538 h 3071813"/>
              <a:gd name="connsiteX86" fmla="*/ 1014413 w 6453188"/>
              <a:gd name="connsiteY86" fmla="*/ 461963 h 3071813"/>
              <a:gd name="connsiteX87" fmla="*/ 962025 w 6453188"/>
              <a:gd name="connsiteY87" fmla="*/ 438150 h 3071813"/>
              <a:gd name="connsiteX88" fmla="*/ 962025 w 6453188"/>
              <a:gd name="connsiteY88" fmla="*/ 395288 h 3071813"/>
              <a:gd name="connsiteX89" fmla="*/ 852488 w 6453188"/>
              <a:gd name="connsiteY89" fmla="*/ 390525 h 3071813"/>
              <a:gd name="connsiteX90" fmla="*/ 847725 w 6453188"/>
              <a:gd name="connsiteY90" fmla="*/ 357188 h 3071813"/>
              <a:gd name="connsiteX91" fmla="*/ 800100 w 6453188"/>
              <a:gd name="connsiteY91" fmla="*/ 357188 h 3071813"/>
              <a:gd name="connsiteX92" fmla="*/ 800100 w 6453188"/>
              <a:gd name="connsiteY92" fmla="*/ 357188 h 3071813"/>
              <a:gd name="connsiteX93" fmla="*/ 681038 w 6453188"/>
              <a:gd name="connsiteY93" fmla="*/ 314325 h 3071813"/>
              <a:gd name="connsiteX94" fmla="*/ 681038 w 6453188"/>
              <a:gd name="connsiteY94" fmla="*/ 271463 h 3071813"/>
              <a:gd name="connsiteX95" fmla="*/ 590550 w 6453188"/>
              <a:gd name="connsiteY95" fmla="*/ 280988 h 3071813"/>
              <a:gd name="connsiteX96" fmla="*/ 547688 w 6453188"/>
              <a:gd name="connsiteY96" fmla="*/ 242888 h 3071813"/>
              <a:gd name="connsiteX97" fmla="*/ 476250 w 6453188"/>
              <a:gd name="connsiteY97" fmla="*/ 238125 h 3071813"/>
              <a:gd name="connsiteX98" fmla="*/ 404813 w 6453188"/>
              <a:gd name="connsiteY98" fmla="*/ 209550 h 3071813"/>
              <a:gd name="connsiteX99" fmla="*/ 276225 w 6453188"/>
              <a:gd name="connsiteY99" fmla="*/ 185738 h 3071813"/>
              <a:gd name="connsiteX100" fmla="*/ 242888 w 6453188"/>
              <a:gd name="connsiteY100" fmla="*/ 100013 h 3071813"/>
              <a:gd name="connsiteX101" fmla="*/ 166688 w 6453188"/>
              <a:gd name="connsiteY101" fmla="*/ 104775 h 3071813"/>
              <a:gd name="connsiteX102" fmla="*/ 152400 w 6453188"/>
              <a:gd name="connsiteY102" fmla="*/ 42863 h 3071813"/>
              <a:gd name="connsiteX103" fmla="*/ 61913 w 6453188"/>
              <a:gd name="connsiteY103" fmla="*/ 38100 h 3071813"/>
              <a:gd name="connsiteX104" fmla="*/ 61913 w 6453188"/>
              <a:gd name="connsiteY104" fmla="*/ 38100 h 3071813"/>
              <a:gd name="connsiteX105" fmla="*/ 0 w 6453188"/>
              <a:gd name="connsiteY105" fmla="*/ 0 h 3071813"/>
              <a:gd name="connsiteX0" fmla="*/ 6453188 w 6453188"/>
              <a:gd name="connsiteY0" fmla="*/ 3071813 h 3071813"/>
              <a:gd name="connsiteX1" fmla="*/ 5910263 w 6453188"/>
              <a:gd name="connsiteY1" fmla="*/ 3071813 h 3071813"/>
              <a:gd name="connsiteX2" fmla="*/ 5910263 w 6453188"/>
              <a:gd name="connsiteY2" fmla="*/ 3024188 h 3071813"/>
              <a:gd name="connsiteX3" fmla="*/ 5786438 w 6453188"/>
              <a:gd name="connsiteY3" fmla="*/ 3024188 h 3071813"/>
              <a:gd name="connsiteX4" fmla="*/ 5786438 w 6453188"/>
              <a:gd name="connsiteY4" fmla="*/ 2986088 h 3071813"/>
              <a:gd name="connsiteX5" fmla="*/ 5691188 w 6453188"/>
              <a:gd name="connsiteY5" fmla="*/ 2986088 h 3071813"/>
              <a:gd name="connsiteX6" fmla="*/ 5691188 w 6453188"/>
              <a:gd name="connsiteY6" fmla="*/ 2933700 h 3071813"/>
              <a:gd name="connsiteX7" fmla="*/ 5572125 w 6453188"/>
              <a:gd name="connsiteY7" fmla="*/ 2933700 h 3071813"/>
              <a:gd name="connsiteX8" fmla="*/ 5572125 w 6453188"/>
              <a:gd name="connsiteY8" fmla="*/ 2886075 h 3071813"/>
              <a:gd name="connsiteX9" fmla="*/ 5486400 w 6453188"/>
              <a:gd name="connsiteY9" fmla="*/ 2886075 h 3071813"/>
              <a:gd name="connsiteX10" fmla="*/ 5486400 w 6453188"/>
              <a:gd name="connsiteY10" fmla="*/ 2857500 h 3071813"/>
              <a:gd name="connsiteX11" fmla="*/ 5129213 w 6453188"/>
              <a:gd name="connsiteY11" fmla="*/ 2857500 h 3071813"/>
              <a:gd name="connsiteX12" fmla="*/ 5129213 w 6453188"/>
              <a:gd name="connsiteY12" fmla="*/ 2805113 h 3071813"/>
              <a:gd name="connsiteX13" fmla="*/ 4967288 w 6453188"/>
              <a:gd name="connsiteY13" fmla="*/ 2805113 h 3071813"/>
              <a:gd name="connsiteX14" fmla="*/ 4967288 w 6453188"/>
              <a:gd name="connsiteY14" fmla="*/ 2776538 h 3071813"/>
              <a:gd name="connsiteX15" fmla="*/ 4895850 w 6453188"/>
              <a:gd name="connsiteY15" fmla="*/ 2776538 h 3071813"/>
              <a:gd name="connsiteX16" fmla="*/ 4881562 w 6453188"/>
              <a:gd name="connsiteY16" fmla="*/ 2762250 h 3071813"/>
              <a:gd name="connsiteX17" fmla="*/ 4786313 w 6453188"/>
              <a:gd name="connsiteY17" fmla="*/ 2762250 h 3071813"/>
              <a:gd name="connsiteX18" fmla="*/ 4786313 w 6453188"/>
              <a:gd name="connsiteY18" fmla="*/ 2709863 h 3071813"/>
              <a:gd name="connsiteX19" fmla="*/ 4648200 w 6453188"/>
              <a:gd name="connsiteY19" fmla="*/ 2709863 h 3071813"/>
              <a:gd name="connsiteX20" fmla="*/ 4648200 w 6453188"/>
              <a:gd name="connsiteY20" fmla="*/ 2671763 h 3071813"/>
              <a:gd name="connsiteX21" fmla="*/ 4533900 w 6453188"/>
              <a:gd name="connsiteY21" fmla="*/ 2671763 h 3071813"/>
              <a:gd name="connsiteX22" fmla="*/ 4533900 w 6453188"/>
              <a:gd name="connsiteY22" fmla="*/ 2633663 h 3071813"/>
              <a:gd name="connsiteX23" fmla="*/ 4381500 w 6453188"/>
              <a:gd name="connsiteY23" fmla="*/ 2633663 h 3071813"/>
              <a:gd name="connsiteX24" fmla="*/ 4381500 w 6453188"/>
              <a:gd name="connsiteY24" fmla="*/ 2609850 h 3071813"/>
              <a:gd name="connsiteX25" fmla="*/ 4305300 w 6453188"/>
              <a:gd name="connsiteY25" fmla="*/ 2609850 h 3071813"/>
              <a:gd name="connsiteX26" fmla="*/ 4305300 w 6453188"/>
              <a:gd name="connsiteY26" fmla="*/ 2586038 h 3071813"/>
              <a:gd name="connsiteX27" fmla="*/ 4214813 w 6453188"/>
              <a:gd name="connsiteY27" fmla="*/ 2586038 h 3071813"/>
              <a:gd name="connsiteX28" fmla="*/ 4214813 w 6453188"/>
              <a:gd name="connsiteY28" fmla="*/ 2557463 h 3071813"/>
              <a:gd name="connsiteX29" fmla="*/ 3971925 w 6453188"/>
              <a:gd name="connsiteY29" fmla="*/ 2557463 h 3071813"/>
              <a:gd name="connsiteX30" fmla="*/ 3971925 w 6453188"/>
              <a:gd name="connsiteY30" fmla="*/ 2519363 h 3071813"/>
              <a:gd name="connsiteX31" fmla="*/ 3848100 w 6453188"/>
              <a:gd name="connsiteY31" fmla="*/ 2519363 h 3071813"/>
              <a:gd name="connsiteX32" fmla="*/ 3848100 w 6453188"/>
              <a:gd name="connsiteY32" fmla="*/ 2519363 h 3071813"/>
              <a:gd name="connsiteX33" fmla="*/ 3819525 w 6453188"/>
              <a:gd name="connsiteY33" fmla="*/ 2490788 h 3071813"/>
              <a:gd name="connsiteX34" fmla="*/ 3738563 w 6453188"/>
              <a:gd name="connsiteY34" fmla="*/ 2490788 h 3071813"/>
              <a:gd name="connsiteX35" fmla="*/ 3738563 w 6453188"/>
              <a:gd name="connsiteY35" fmla="*/ 2452688 h 3071813"/>
              <a:gd name="connsiteX36" fmla="*/ 3586163 w 6453188"/>
              <a:gd name="connsiteY36" fmla="*/ 2452688 h 3071813"/>
              <a:gd name="connsiteX37" fmla="*/ 3586163 w 6453188"/>
              <a:gd name="connsiteY37" fmla="*/ 2428875 h 3071813"/>
              <a:gd name="connsiteX38" fmla="*/ 3452813 w 6453188"/>
              <a:gd name="connsiteY38" fmla="*/ 2428875 h 3071813"/>
              <a:gd name="connsiteX39" fmla="*/ 3452813 w 6453188"/>
              <a:gd name="connsiteY39" fmla="*/ 2371725 h 3071813"/>
              <a:gd name="connsiteX40" fmla="*/ 3414713 w 6453188"/>
              <a:gd name="connsiteY40" fmla="*/ 2371725 h 3071813"/>
              <a:gd name="connsiteX41" fmla="*/ 3414713 w 6453188"/>
              <a:gd name="connsiteY41" fmla="*/ 2314575 h 3071813"/>
              <a:gd name="connsiteX42" fmla="*/ 3286125 w 6453188"/>
              <a:gd name="connsiteY42" fmla="*/ 2314575 h 3071813"/>
              <a:gd name="connsiteX43" fmla="*/ 3286125 w 6453188"/>
              <a:gd name="connsiteY43" fmla="*/ 2314575 h 3071813"/>
              <a:gd name="connsiteX44" fmla="*/ 3286125 w 6453188"/>
              <a:gd name="connsiteY44" fmla="*/ 2276475 h 3071813"/>
              <a:gd name="connsiteX45" fmla="*/ 3043238 w 6453188"/>
              <a:gd name="connsiteY45" fmla="*/ 2276475 h 3071813"/>
              <a:gd name="connsiteX46" fmla="*/ 3043238 w 6453188"/>
              <a:gd name="connsiteY46" fmla="*/ 2214563 h 3071813"/>
              <a:gd name="connsiteX47" fmla="*/ 2957513 w 6453188"/>
              <a:gd name="connsiteY47" fmla="*/ 2214563 h 3071813"/>
              <a:gd name="connsiteX48" fmla="*/ 2957513 w 6453188"/>
              <a:gd name="connsiteY48" fmla="*/ 2147888 h 3071813"/>
              <a:gd name="connsiteX49" fmla="*/ 2824163 w 6453188"/>
              <a:gd name="connsiteY49" fmla="*/ 2147888 h 3071813"/>
              <a:gd name="connsiteX50" fmla="*/ 2824163 w 6453188"/>
              <a:gd name="connsiteY50" fmla="*/ 2076450 h 3071813"/>
              <a:gd name="connsiteX51" fmla="*/ 2686050 w 6453188"/>
              <a:gd name="connsiteY51" fmla="*/ 2076450 h 3071813"/>
              <a:gd name="connsiteX52" fmla="*/ 2686050 w 6453188"/>
              <a:gd name="connsiteY52" fmla="*/ 2009775 h 3071813"/>
              <a:gd name="connsiteX53" fmla="*/ 2547938 w 6453188"/>
              <a:gd name="connsiteY53" fmla="*/ 2009775 h 3071813"/>
              <a:gd name="connsiteX54" fmla="*/ 2547938 w 6453188"/>
              <a:gd name="connsiteY54" fmla="*/ 1971675 h 3071813"/>
              <a:gd name="connsiteX55" fmla="*/ 2424113 w 6453188"/>
              <a:gd name="connsiteY55" fmla="*/ 1971675 h 3071813"/>
              <a:gd name="connsiteX56" fmla="*/ 2424113 w 6453188"/>
              <a:gd name="connsiteY56" fmla="*/ 1852613 h 3071813"/>
              <a:gd name="connsiteX57" fmla="*/ 2352675 w 6453188"/>
              <a:gd name="connsiteY57" fmla="*/ 1852613 h 3071813"/>
              <a:gd name="connsiteX58" fmla="*/ 2352675 w 6453188"/>
              <a:gd name="connsiteY58" fmla="*/ 1724025 h 3071813"/>
              <a:gd name="connsiteX59" fmla="*/ 2305050 w 6453188"/>
              <a:gd name="connsiteY59" fmla="*/ 1724025 h 3071813"/>
              <a:gd name="connsiteX60" fmla="*/ 2305050 w 6453188"/>
              <a:gd name="connsiteY60" fmla="*/ 1685925 h 3071813"/>
              <a:gd name="connsiteX61" fmla="*/ 2243138 w 6453188"/>
              <a:gd name="connsiteY61" fmla="*/ 1685925 h 3071813"/>
              <a:gd name="connsiteX62" fmla="*/ 2243138 w 6453188"/>
              <a:gd name="connsiteY62" fmla="*/ 1647825 h 3071813"/>
              <a:gd name="connsiteX63" fmla="*/ 2185988 w 6453188"/>
              <a:gd name="connsiteY63" fmla="*/ 1647825 h 3071813"/>
              <a:gd name="connsiteX64" fmla="*/ 2185988 w 6453188"/>
              <a:gd name="connsiteY64" fmla="*/ 1562100 h 3071813"/>
              <a:gd name="connsiteX65" fmla="*/ 2071688 w 6453188"/>
              <a:gd name="connsiteY65" fmla="*/ 1562100 h 3071813"/>
              <a:gd name="connsiteX66" fmla="*/ 2071688 w 6453188"/>
              <a:gd name="connsiteY66" fmla="*/ 1528763 h 3071813"/>
              <a:gd name="connsiteX67" fmla="*/ 2019300 w 6453188"/>
              <a:gd name="connsiteY67" fmla="*/ 1528763 h 3071813"/>
              <a:gd name="connsiteX68" fmla="*/ 1924050 w 6453188"/>
              <a:gd name="connsiteY68" fmla="*/ 1357313 h 3071813"/>
              <a:gd name="connsiteX69" fmla="*/ 1857375 w 6453188"/>
              <a:gd name="connsiteY69" fmla="*/ 1323975 h 3071813"/>
              <a:gd name="connsiteX70" fmla="*/ 1762125 w 6453188"/>
              <a:gd name="connsiteY70" fmla="*/ 1247775 h 3071813"/>
              <a:gd name="connsiteX71" fmla="*/ 1571625 w 6453188"/>
              <a:gd name="connsiteY71" fmla="*/ 1019175 h 3071813"/>
              <a:gd name="connsiteX72" fmla="*/ 1538288 w 6453188"/>
              <a:gd name="connsiteY72" fmla="*/ 904875 h 3071813"/>
              <a:gd name="connsiteX73" fmla="*/ 1471613 w 6453188"/>
              <a:gd name="connsiteY73" fmla="*/ 909638 h 3071813"/>
              <a:gd name="connsiteX74" fmla="*/ 1466850 w 6453188"/>
              <a:gd name="connsiteY74" fmla="*/ 847725 h 3071813"/>
              <a:gd name="connsiteX75" fmla="*/ 1466850 w 6453188"/>
              <a:gd name="connsiteY75" fmla="*/ 847725 h 3071813"/>
              <a:gd name="connsiteX76" fmla="*/ 1433513 w 6453188"/>
              <a:gd name="connsiteY76" fmla="*/ 785813 h 3071813"/>
              <a:gd name="connsiteX77" fmla="*/ 1401763 w 6453188"/>
              <a:gd name="connsiteY77" fmla="*/ 785813 h 3071813"/>
              <a:gd name="connsiteX78" fmla="*/ 1409700 w 6453188"/>
              <a:gd name="connsiteY78" fmla="*/ 747713 h 3071813"/>
              <a:gd name="connsiteX79" fmla="*/ 1319213 w 6453188"/>
              <a:gd name="connsiteY79" fmla="*/ 738188 h 3071813"/>
              <a:gd name="connsiteX80" fmla="*/ 1314450 w 6453188"/>
              <a:gd name="connsiteY80" fmla="*/ 661988 h 3071813"/>
              <a:gd name="connsiteX81" fmla="*/ 1219200 w 6453188"/>
              <a:gd name="connsiteY81" fmla="*/ 633413 h 3071813"/>
              <a:gd name="connsiteX82" fmla="*/ 1228725 w 6453188"/>
              <a:gd name="connsiteY82" fmla="*/ 595313 h 3071813"/>
              <a:gd name="connsiteX83" fmla="*/ 1133475 w 6453188"/>
              <a:gd name="connsiteY83" fmla="*/ 590550 h 3071813"/>
              <a:gd name="connsiteX84" fmla="*/ 1123950 w 6453188"/>
              <a:gd name="connsiteY84" fmla="*/ 547688 h 3071813"/>
              <a:gd name="connsiteX85" fmla="*/ 1019175 w 6453188"/>
              <a:gd name="connsiteY85" fmla="*/ 490538 h 3071813"/>
              <a:gd name="connsiteX86" fmla="*/ 1014413 w 6453188"/>
              <a:gd name="connsiteY86" fmla="*/ 461963 h 3071813"/>
              <a:gd name="connsiteX87" fmla="*/ 962025 w 6453188"/>
              <a:gd name="connsiteY87" fmla="*/ 438150 h 3071813"/>
              <a:gd name="connsiteX88" fmla="*/ 962025 w 6453188"/>
              <a:gd name="connsiteY88" fmla="*/ 395288 h 3071813"/>
              <a:gd name="connsiteX89" fmla="*/ 852488 w 6453188"/>
              <a:gd name="connsiteY89" fmla="*/ 390525 h 3071813"/>
              <a:gd name="connsiteX90" fmla="*/ 847725 w 6453188"/>
              <a:gd name="connsiteY90" fmla="*/ 357188 h 3071813"/>
              <a:gd name="connsiteX91" fmla="*/ 800100 w 6453188"/>
              <a:gd name="connsiteY91" fmla="*/ 357188 h 3071813"/>
              <a:gd name="connsiteX92" fmla="*/ 800100 w 6453188"/>
              <a:gd name="connsiteY92" fmla="*/ 357188 h 3071813"/>
              <a:gd name="connsiteX93" fmla="*/ 681038 w 6453188"/>
              <a:gd name="connsiteY93" fmla="*/ 314325 h 3071813"/>
              <a:gd name="connsiteX94" fmla="*/ 681038 w 6453188"/>
              <a:gd name="connsiteY94" fmla="*/ 271463 h 3071813"/>
              <a:gd name="connsiteX95" fmla="*/ 590550 w 6453188"/>
              <a:gd name="connsiteY95" fmla="*/ 280988 h 3071813"/>
              <a:gd name="connsiteX96" fmla="*/ 547688 w 6453188"/>
              <a:gd name="connsiteY96" fmla="*/ 242888 h 3071813"/>
              <a:gd name="connsiteX97" fmla="*/ 476250 w 6453188"/>
              <a:gd name="connsiteY97" fmla="*/ 238125 h 3071813"/>
              <a:gd name="connsiteX98" fmla="*/ 404813 w 6453188"/>
              <a:gd name="connsiteY98" fmla="*/ 209550 h 3071813"/>
              <a:gd name="connsiteX99" fmla="*/ 276225 w 6453188"/>
              <a:gd name="connsiteY99" fmla="*/ 185738 h 3071813"/>
              <a:gd name="connsiteX100" fmla="*/ 242888 w 6453188"/>
              <a:gd name="connsiteY100" fmla="*/ 100013 h 3071813"/>
              <a:gd name="connsiteX101" fmla="*/ 166688 w 6453188"/>
              <a:gd name="connsiteY101" fmla="*/ 104775 h 3071813"/>
              <a:gd name="connsiteX102" fmla="*/ 152400 w 6453188"/>
              <a:gd name="connsiteY102" fmla="*/ 42863 h 3071813"/>
              <a:gd name="connsiteX103" fmla="*/ 61913 w 6453188"/>
              <a:gd name="connsiteY103" fmla="*/ 38100 h 3071813"/>
              <a:gd name="connsiteX104" fmla="*/ 61913 w 6453188"/>
              <a:gd name="connsiteY104" fmla="*/ 38100 h 3071813"/>
              <a:gd name="connsiteX105" fmla="*/ 0 w 6453188"/>
              <a:gd name="connsiteY105" fmla="*/ 0 h 3071813"/>
              <a:gd name="connsiteX0" fmla="*/ 6453188 w 6453188"/>
              <a:gd name="connsiteY0" fmla="*/ 3071813 h 3071813"/>
              <a:gd name="connsiteX1" fmla="*/ 5910263 w 6453188"/>
              <a:gd name="connsiteY1" fmla="*/ 3071813 h 3071813"/>
              <a:gd name="connsiteX2" fmla="*/ 5910263 w 6453188"/>
              <a:gd name="connsiteY2" fmla="*/ 3024188 h 3071813"/>
              <a:gd name="connsiteX3" fmla="*/ 5786438 w 6453188"/>
              <a:gd name="connsiteY3" fmla="*/ 3024188 h 3071813"/>
              <a:gd name="connsiteX4" fmla="*/ 5786438 w 6453188"/>
              <a:gd name="connsiteY4" fmla="*/ 2986088 h 3071813"/>
              <a:gd name="connsiteX5" fmla="*/ 5691188 w 6453188"/>
              <a:gd name="connsiteY5" fmla="*/ 2986088 h 3071813"/>
              <a:gd name="connsiteX6" fmla="*/ 5691188 w 6453188"/>
              <a:gd name="connsiteY6" fmla="*/ 2933700 h 3071813"/>
              <a:gd name="connsiteX7" fmla="*/ 5572125 w 6453188"/>
              <a:gd name="connsiteY7" fmla="*/ 2933700 h 3071813"/>
              <a:gd name="connsiteX8" fmla="*/ 5572125 w 6453188"/>
              <a:gd name="connsiteY8" fmla="*/ 2886075 h 3071813"/>
              <a:gd name="connsiteX9" fmla="*/ 5486400 w 6453188"/>
              <a:gd name="connsiteY9" fmla="*/ 2886075 h 3071813"/>
              <a:gd name="connsiteX10" fmla="*/ 5486400 w 6453188"/>
              <a:gd name="connsiteY10" fmla="*/ 2857500 h 3071813"/>
              <a:gd name="connsiteX11" fmla="*/ 5129213 w 6453188"/>
              <a:gd name="connsiteY11" fmla="*/ 2857500 h 3071813"/>
              <a:gd name="connsiteX12" fmla="*/ 5129213 w 6453188"/>
              <a:gd name="connsiteY12" fmla="*/ 2805113 h 3071813"/>
              <a:gd name="connsiteX13" fmla="*/ 4967288 w 6453188"/>
              <a:gd name="connsiteY13" fmla="*/ 2805113 h 3071813"/>
              <a:gd name="connsiteX14" fmla="*/ 4967288 w 6453188"/>
              <a:gd name="connsiteY14" fmla="*/ 2776538 h 3071813"/>
              <a:gd name="connsiteX15" fmla="*/ 4895850 w 6453188"/>
              <a:gd name="connsiteY15" fmla="*/ 2776538 h 3071813"/>
              <a:gd name="connsiteX16" fmla="*/ 4881562 w 6453188"/>
              <a:gd name="connsiteY16" fmla="*/ 2762250 h 3071813"/>
              <a:gd name="connsiteX17" fmla="*/ 4786313 w 6453188"/>
              <a:gd name="connsiteY17" fmla="*/ 2762250 h 3071813"/>
              <a:gd name="connsiteX18" fmla="*/ 4786313 w 6453188"/>
              <a:gd name="connsiteY18" fmla="*/ 2709863 h 3071813"/>
              <a:gd name="connsiteX19" fmla="*/ 4648200 w 6453188"/>
              <a:gd name="connsiteY19" fmla="*/ 2709863 h 3071813"/>
              <a:gd name="connsiteX20" fmla="*/ 4648200 w 6453188"/>
              <a:gd name="connsiteY20" fmla="*/ 2671763 h 3071813"/>
              <a:gd name="connsiteX21" fmla="*/ 4533900 w 6453188"/>
              <a:gd name="connsiteY21" fmla="*/ 2671763 h 3071813"/>
              <a:gd name="connsiteX22" fmla="*/ 4533900 w 6453188"/>
              <a:gd name="connsiteY22" fmla="*/ 2633663 h 3071813"/>
              <a:gd name="connsiteX23" fmla="*/ 4381500 w 6453188"/>
              <a:gd name="connsiteY23" fmla="*/ 2633663 h 3071813"/>
              <a:gd name="connsiteX24" fmla="*/ 4381500 w 6453188"/>
              <a:gd name="connsiteY24" fmla="*/ 2609850 h 3071813"/>
              <a:gd name="connsiteX25" fmla="*/ 4305300 w 6453188"/>
              <a:gd name="connsiteY25" fmla="*/ 2609850 h 3071813"/>
              <a:gd name="connsiteX26" fmla="*/ 4305300 w 6453188"/>
              <a:gd name="connsiteY26" fmla="*/ 2586038 h 3071813"/>
              <a:gd name="connsiteX27" fmla="*/ 4214813 w 6453188"/>
              <a:gd name="connsiteY27" fmla="*/ 2586038 h 3071813"/>
              <a:gd name="connsiteX28" fmla="*/ 4214813 w 6453188"/>
              <a:gd name="connsiteY28" fmla="*/ 2557463 h 3071813"/>
              <a:gd name="connsiteX29" fmla="*/ 3971925 w 6453188"/>
              <a:gd name="connsiteY29" fmla="*/ 2557463 h 3071813"/>
              <a:gd name="connsiteX30" fmla="*/ 3971925 w 6453188"/>
              <a:gd name="connsiteY30" fmla="*/ 2519363 h 3071813"/>
              <a:gd name="connsiteX31" fmla="*/ 3848100 w 6453188"/>
              <a:gd name="connsiteY31" fmla="*/ 2519363 h 3071813"/>
              <a:gd name="connsiteX32" fmla="*/ 3848100 w 6453188"/>
              <a:gd name="connsiteY32" fmla="*/ 2519363 h 3071813"/>
              <a:gd name="connsiteX33" fmla="*/ 3819525 w 6453188"/>
              <a:gd name="connsiteY33" fmla="*/ 2490788 h 3071813"/>
              <a:gd name="connsiteX34" fmla="*/ 3738563 w 6453188"/>
              <a:gd name="connsiteY34" fmla="*/ 2490788 h 3071813"/>
              <a:gd name="connsiteX35" fmla="*/ 3738563 w 6453188"/>
              <a:gd name="connsiteY35" fmla="*/ 2452688 h 3071813"/>
              <a:gd name="connsiteX36" fmla="*/ 3586163 w 6453188"/>
              <a:gd name="connsiteY36" fmla="*/ 2452688 h 3071813"/>
              <a:gd name="connsiteX37" fmla="*/ 3586163 w 6453188"/>
              <a:gd name="connsiteY37" fmla="*/ 2428875 h 3071813"/>
              <a:gd name="connsiteX38" fmla="*/ 3452813 w 6453188"/>
              <a:gd name="connsiteY38" fmla="*/ 2428875 h 3071813"/>
              <a:gd name="connsiteX39" fmla="*/ 3452813 w 6453188"/>
              <a:gd name="connsiteY39" fmla="*/ 2371725 h 3071813"/>
              <a:gd name="connsiteX40" fmla="*/ 3414713 w 6453188"/>
              <a:gd name="connsiteY40" fmla="*/ 2371725 h 3071813"/>
              <a:gd name="connsiteX41" fmla="*/ 3414713 w 6453188"/>
              <a:gd name="connsiteY41" fmla="*/ 2314575 h 3071813"/>
              <a:gd name="connsiteX42" fmla="*/ 3286125 w 6453188"/>
              <a:gd name="connsiteY42" fmla="*/ 2314575 h 3071813"/>
              <a:gd name="connsiteX43" fmla="*/ 3286125 w 6453188"/>
              <a:gd name="connsiteY43" fmla="*/ 2314575 h 3071813"/>
              <a:gd name="connsiteX44" fmla="*/ 3286125 w 6453188"/>
              <a:gd name="connsiteY44" fmla="*/ 2276475 h 3071813"/>
              <a:gd name="connsiteX45" fmla="*/ 3043238 w 6453188"/>
              <a:gd name="connsiteY45" fmla="*/ 2276475 h 3071813"/>
              <a:gd name="connsiteX46" fmla="*/ 3043238 w 6453188"/>
              <a:gd name="connsiteY46" fmla="*/ 2214563 h 3071813"/>
              <a:gd name="connsiteX47" fmla="*/ 2957513 w 6453188"/>
              <a:gd name="connsiteY47" fmla="*/ 2214563 h 3071813"/>
              <a:gd name="connsiteX48" fmla="*/ 2957513 w 6453188"/>
              <a:gd name="connsiteY48" fmla="*/ 2147888 h 3071813"/>
              <a:gd name="connsiteX49" fmla="*/ 2824163 w 6453188"/>
              <a:gd name="connsiteY49" fmla="*/ 2147888 h 3071813"/>
              <a:gd name="connsiteX50" fmla="*/ 2824163 w 6453188"/>
              <a:gd name="connsiteY50" fmla="*/ 2076450 h 3071813"/>
              <a:gd name="connsiteX51" fmla="*/ 2686050 w 6453188"/>
              <a:gd name="connsiteY51" fmla="*/ 2076450 h 3071813"/>
              <a:gd name="connsiteX52" fmla="*/ 2686050 w 6453188"/>
              <a:gd name="connsiteY52" fmla="*/ 2009775 h 3071813"/>
              <a:gd name="connsiteX53" fmla="*/ 2547938 w 6453188"/>
              <a:gd name="connsiteY53" fmla="*/ 2009775 h 3071813"/>
              <a:gd name="connsiteX54" fmla="*/ 2547938 w 6453188"/>
              <a:gd name="connsiteY54" fmla="*/ 1971675 h 3071813"/>
              <a:gd name="connsiteX55" fmla="*/ 2424113 w 6453188"/>
              <a:gd name="connsiteY55" fmla="*/ 1971675 h 3071813"/>
              <a:gd name="connsiteX56" fmla="*/ 2424113 w 6453188"/>
              <a:gd name="connsiteY56" fmla="*/ 1852613 h 3071813"/>
              <a:gd name="connsiteX57" fmla="*/ 2352675 w 6453188"/>
              <a:gd name="connsiteY57" fmla="*/ 1852613 h 3071813"/>
              <a:gd name="connsiteX58" fmla="*/ 2352675 w 6453188"/>
              <a:gd name="connsiteY58" fmla="*/ 1724025 h 3071813"/>
              <a:gd name="connsiteX59" fmla="*/ 2305050 w 6453188"/>
              <a:gd name="connsiteY59" fmla="*/ 1724025 h 3071813"/>
              <a:gd name="connsiteX60" fmla="*/ 2305050 w 6453188"/>
              <a:gd name="connsiteY60" fmla="*/ 1685925 h 3071813"/>
              <a:gd name="connsiteX61" fmla="*/ 2243138 w 6453188"/>
              <a:gd name="connsiteY61" fmla="*/ 1685925 h 3071813"/>
              <a:gd name="connsiteX62" fmla="*/ 2243138 w 6453188"/>
              <a:gd name="connsiteY62" fmla="*/ 1647825 h 3071813"/>
              <a:gd name="connsiteX63" fmla="*/ 2185988 w 6453188"/>
              <a:gd name="connsiteY63" fmla="*/ 1647825 h 3071813"/>
              <a:gd name="connsiteX64" fmla="*/ 2185988 w 6453188"/>
              <a:gd name="connsiteY64" fmla="*/ 1562100 h 3071813"/>
              <a:gd name="connsiteX65" fmla="*/ 2071688 w 6453188"/>
              <a:gd name="connsiteY65" fmla="*/ 1562100 h 3071813"/>
              <a:gd name="connsiteX66" fmla="*/ 2071688 w 6453188"/>
              <a:gd name="connsiteY66" fmla="*/ 1528763 h 3071813"/>
              <a:gd name="connsiteX67" fmla="*/ 2019300 w 6453188"/>
              <a:gd name="connsiteY67" fmla="*/ 1528763 h 3071813"/>
              <a:gd name="connsiteX68" fmla="*/ 1924050 w 6453188"/>
              <a:gd name="connsiteY68" fmla="*/ 1357313 h 3071813"/>
              <a:gd name="connsiteX69" fmla="*/ 1857375 w 6453188"/>
              <a:gd name="connsiteY69" fmla="*/ 1323975 h 3071813"/>
              <a:gd name="connsiteX70" fmla="*/ 1762125 w 6453188"/>
              <a:gd name="connsiteY70" fmla="*/ 1247775 h 3071813"/>
              <a:gd name="connsiteX71" fmla="*/ 1571625 w 6453188"/>
              <a:gd name="connsiteY71" fmla="*/ 1019175 h 3071813"/>
              <a:gd name="connsiteX72" fmla="*/ 1538288 w 6453188"/>
              <a:gd name="connsiteY72" fmla="*/ 904875 h 3071813"/>
              <a:gd name="connsiteX73" fmla="*/ 1471613 w 6453188"/>
              <a:gd name="connsiteY73" fmla="*/ 909638 h 3071813"/>
              <a:gd name="connsiteX74" fmla="*/ 1466850 w 6453188"/>
              <a:gd name="connsiteY74" fmla="*/ 847725 h 3071813"/>
              <a:gd name="connsiteX75" fmla="*/ 1466850 w 6453188"/>
              <a:gd name="connsiteY75" fmla="*/ 847725 h 3071813"/>
              <a:gd name="connsiteX76" fmla="*/ 1433513 w 6453188"/>
              <a:gd name="connsiteY76" fmla="*/ 785813 h 3071813"/>
              <a:gd name="connsiteX77" fmla="*/ 1401763 w 6453188"/>
              <a:gd name="connsiteY77" fmla="*/ 785813 h 3071813"/>
              <a:gd name="connsiteX78" fmla="*/ 1409700 w 6453188"/>
              <a:gd name="connsiteY78" fmla="*/ 747713 h 3071813"/>
              <a:gd name="connsiteX79" fmla="*/ 1328738 w 6453188"/>
              <a:gd name="connsiteY79" fmla="*/ 757238 h 3071813"/>
              <a:gd name="connsiteX80" fmla="*/ 1314450 w 6453188"/>
              <a:gd name="connsiteY80" fmla="*/ 661988 h 3071813"/>
              <a:gd name="connsiteX81" fmla="*/ 1219200 w 6453188"/>
              <a:gd name="connsiteY81" fmla="*/ 633413 h 3071813"/>
              <a:gd name="connsiteX82" fmla="*/ 1228725 w 6453188"/>
              <a:gd name="connsiteY82" fmla="*/ 595313 h 3071813"/>
              <a:gd name="connsiteX83" fmla="*/ 1133475 w 6453188"/>
              <a:gd name="connsiteY83" fmla="*/ 590550 h 3071813"/>
              <a:gd name="connsiteX84" fmla="*/ 1123950 w 6453188"/>
              <a:gd name="connsiteY84" fmla="*/ 547688 h 3071813"/>
              <a:gd name="connsiteX85" fmla="*/ 1019175 w 6453188"/>
              <a:gd name="connsiteY85" fmla="*/ 490538 h 3071813"/>
              <a:gd name="connsiteX86" fmla="*/ 1014413 w 6453188"/>
              <a:gd name="connsiteY86" fmla="*/ 461963 h 3071813"/>
              <a:gd name="connsiteX87" fmla="*/ 962025 w 6453188"/>
              <a:gd name="connsiteY87" fmla="*/ 438150 h 3071813"/>
              <a:gd name="connsiteX88" fmla="*/ 962025 w 6453188"/>
              <a:gd name="connsiteY88" fmla="*/ 395288 h 3071813"/>
              <a:gd name="connsiteX89" fmla="*/ 852488 w 6453188"/>
              <a:gd name="connsiteY89" fmla="*/ 390525 h 3071813"/>
              <a:gd name="connsiteX90" fmla="*/ 847725 w 6453188"/>
              <a:gd name="connsiteY90" fmla="*/ 357188 h 3071813"/>
              <a:gd name="connsiteX91" fmla="*/ 800100 w 6453188"/>
              <a:gd name="connsiteY91" fmla="*/ 357188 h 3071813"/>
              <a:gd name="connsiteX92" fmla="*/ 800100 w 6453188"/>
              <a:gd name="connsiteY92" fmla="*/ 357188 h 3071813"/>
              <a:gd name="connsiteX93" fmla="*/ 681038 w 6453188"/>
              <a:gd name="connsiteY93" fmla="*/ 314325 h 3071813"/>
              <a:gd name="connsiteX94" fmla="*/ 681038 w 6453188"/>
              <a:gd name="connsiteY94" fmla="*/ 271463 h 3071813"/>
              <a:gd name="connsiteX95" fmla="*/ 590550 w 6453188"/>
              <a:gd name="connsiteY95" fmla="*/ 280988 h 3071813"/>
              <a:gd name="connsiteX96" fmla="*/ 547688 w 6453188"/>
              <a:gd name="connsiteY96" fmla="*/ 242888 h 3071813"/>
              <a:gd name="connsiteX97" fmla="*/ 476250 w 6453188"/>
              <a:gd name="connsiteY97" fmla="*/ 238125 h 3071813"/>
              <a:gd name="connsiteX98" fmla="*/ 404813 w 6453188"/>
              <a:gd name="connsiteY98" fmla="*/ 209550 h 3071813"/>
              <a:gd name="connsiteX99" fmla="*/ 276225 w 6453188"/>
              <a:gd name="connsiteY99" fmla="*/ 185738 h 3071813"/>
              <a:gd name="connsiteX100" fmla="*/ 242888 w 6453188"/>
              <a:gd name="connsiteY100" fmla="*/ 100013 h 3071813"/>
              <a:gd name="connsiteX101" fmla="*/ 166688 w 6453188"/>
              <a:gd name="connsiteY101" fmla="*/ 104775 h 3071813"/>
              <a:gd name="connsiteX102" fmla="*/ 152400 w 6453188"/>
              <a:gd name="connsiteY102" fmla="*/ 42863 h 3071813"/>
              <a:gd name="connsiteX103" fmla="*/ 61913 w 6453188"/>
              <a:gd name="connsiteY103" fmla="*/ 38100 h 3071813"/>
              <a:gd name="connsiteX104" fmla="*/ 61913 w 6453188"/>
              <a:gd name="connsiteY104" fmla="*/ 38100 h 3071813"/>
              <a:gd name="connsiteX105" fmla="*/ 0 w 6453188"/>
              <a:gd name="connsiteY105" fmla="*/ 0 h 3071813"/>
              <a:gd name="connsiteX0" fmla="*/ 6453188 w 6453188"/>
              <a:gd name="connsiteY0" fmla="*/ 3071813 h 3071813"/>
              <a:gd name="connsiteX1" fmla="*/ 5910263 w 6453188"/>
              <a:gd name="connsiteY1" fmla="*/ 3071813 h 3071813"/>
              <a:gd name="connsiteX2" fmla="*/ 5910263 w 6453188"/>
              <a:gd name="connsiteY2" fmla="*/ 3024188 h 3071813"/>
              <a:gd name="connsiteX3" fmla="*/ 5786438 w 6453188"/>
              <a:gd name="connsiteY3" fmla="*/ 3024188 h 3071813"/>
              <a:gd name="connsiteX4" fmla="*/ 5786438 w 6453188"/>
              <a:gd name="connsiteY4" fmla="*/ 2986088 h 3071813"/>
              <a:gd name="connsiteX5" fmla="*/ 5691188 w 6453188"/>
              <a:gd name="connsiteY5" fmla="*/ 2986088 h 3071813"/>
              <a:gd name="connsiteX6" fmla="*/ 5691188 w 6453188"/>
              <a:gd name="connsiteY6" fmla="*/ 2933700 h 3071813"/>
              <a:gd name="connsiteX7" fmla="*/ 5572125 w 6453188"/>
              <a:gd name="connsiteY7" fmla="*/ 2933700 h 3071813"/>
              <a:gd name="connsiteX8" fmla="*/ 5572125 w 6453188"/>
              <a:gd name="connsiteY8" fmla="*/ 2886075 h 3071813"/>
              <a:gd name="connsiteX9" fmla="*/ 5486400 w 6453188"/>
              <a:gd name="connsiteY9" fmla="*/ 2886075 h 3071813"/>
              <a:gd name="connsiteX10" fmla="*/ 5486400 w 6453188"/>
              <a:gd name="connsiteY10" fmla="*/ 2857500 h 3071813"/>
              <a:gd name="connsiteX11" fmla="*/ 5129213 w 6453188"/>
              <a:gd name="connsiteY11" fmla="*/ 2857500 h 3071813"/>
              <a:gd name="connsiteX12" fmla="*/ 5129213 w 6453188"/>
              <a:gd name="connsiteY12" fmla="*/ 2805113 h 3071813"/>
              <a:gd name="connsiteX13" fmla="*/ 4967288 w 6453188"/>
              <a:gd name="connsiteY13" fmla="*/ 2805113 h 3071813"/>
              <a:gd name="connsiteX14" fmla="*/ 4967288 w 6453188"/>
              <a:gd name="connsiteY14" fmla="*/ 2776538 h 3071813"/>
              <a:gd name="connsiteX15" fmla="*/ 4895850 w 6453188"/>
              <a:gd name="connsiteY15" fmla="*/ 2776538 h 3071813"/>
              <a:gd name="connsiteX16" fmla="*/ 4881562 w 6453188"/>
              <a:gd name="connsiteY16" fmla="*/ 2762250 h 3071813"/>
              <a:gd name="connsiteX17" fmla="*/ 4786313 w 6453188"/>
              <a:gd name="connsiteY17" fmla="*/ 2762250 h 3071813"/>
              <a:gd name="connsiteX18" fmla="*/ 4786313 w 6453188"/>
              <a:gd name="connsiteY18" fmla="*/ 2709863 h 3071813"/>
              <a:gd name="connsiteX19" fmla="*/ 4648200 w 6453188"/>
              <a:gd name="connsiteY19" fmla="*/ 2709863 h 3071813"/>
              <a:gd name="connsiteX20" fmla="*/ 4648200 w 6453188"/>
              <a:gd name="connsiteY20" fmla="*/ 2671763 h 3071813"/>
              <a:gd name="connsiteX21" fmla="*/ 4533900 w 6453188"/>
              <a:gd name="connsiteY21" fmla="*/ 2671763 h 3071813"/>
              <a:gd name="connsiteX22" fmla="*/ 4533900 w 6453188"/>
              <a:gd name="connsiteY22" fmla="*/ 2633663 h 3071813"/>
              <a:gd name="connsiteX23" fmla="*/ 4381500 w 6453188"/>
              <a:gd name="connsiteY23" fmla="*/ 2633663 h 3071813"/>
              <a:gd name="connsiteX24" fmla="*/ 4381500 w 6453188"/>
              <a:gd name="connsiteY24" fmla="*/ 2609850 h 3071813"/>
              <a:gd name="connsiteX25" fmla="*/ 4305300 w 6453188"/>
              <a:gd name="connsiteY25" fmla="*/ 2609850 h 3071813"/>
              <a:gd name="connsiteX26" fmla="*/ 4305300 w 6453188"/>
              <a:gd name="connsiteY26" fmla="*/ 2586038 h 3071813"/>
              <a:gd name="connsiteX27" fmla="*/ 4214813 w 6453188"/>
              <a:gd name="connsiteY27" fmla="*/ 2586038 h 3071813"/>
              <a:gd name="connsiteX28" fmla="*/ 4214813 w 6453188"/>
              <a:gd name="connsiteY28" fmla="*/ 2557463 h 3071813"/>
              <a:gd name="connsiteX29" fmla="*/ 3971925 w 6453188"/>
              <a:gd name="connsiteY29" fmla="*/ 2557463 h 3071813"/>
              <a:gd name="connsiteX30" fmla="*/ 3971925 w 6453188"/>
              <a:gd name="connsiteY30" fmla="*/ 2519363 h 3071813"/>
              <a:gd name="connsiteX31" fmla="*/ 3848100 w 6453188"/>
              <a:gd name="connsiteY31" fmla="*/ 2519363 h 3071813"/>
              <a:gd name="connsiteX32" fmla="*/ 3848100 w 6453188"/>
              <a:gd name="connsiteY32" fmla="*/ 2519363 h 3071813"/>
              <a:gd name="connsiteX33" fmla="*/ 3819525 w 6453188"/>
              <a:gd name="connsiteY33" fmla="*/ 2490788 h 3071813"/>
              <a:gd name="connsiteX34" fmla="*/ 3738563 w 6453188"/>
              <a:gd name="connsiteY34" fmla="*/ 2490788 h 3071813"/>
              <a:gd name="connsiteX35" fmla="*/ 3738563 w 6453188"/>
              <a:gd name="connsiteY35" fmla="*/ 2452688 h 3071813"/>
              <a:gd name="connsiteX36" fmla="*/ 3586163 w 6453188"/>
              <a:gd name="connsiteY36" fmla="*/ 2452688 h 3071813"/>
              <a:gd name="connsiteX37" fmla="*/ 3586163 w 6453188"/>
              <a:gd name="connsiteY37" fmla="*/ 2428875 h 3071813"/>
              <a:gd name="connsiteX38" fmla="*/ 3452813 w 6453188"/>
              <a:gd name="connsiteY38" fmla="*/ 2428875 h 3071813"/>
              <a:gd name="connsiteX39" fmla="*/ 3452813 w 6453188"/>
              <a:gd name="connsiteY39" fmla="*/ 2371725 h 3071813"/>
              <a:gd name="connsiteX40" fmla="*/ 3414713 w 6453188"/>
              <a:gd name="connsiteY40" fmla="*/ 2371725 h 3071813"/>
              <a:gd name="connsiteX41" fmla="*/ 3414713 w 6453188"/>
              <a:gd name="connsiteY41" fmla="*/ 2314575 h 3071813"/>
              <a:gd name="connsiteX42" fmla="*/ 3286125 w 6453188"/>
              <a:gd name="connsiteY42" fmla="*/ 2314575 h 3071813"/>
              <a:gd name="connsiteX43" fmla="*/ 3286125 w 6453188"/>
              <a:gd name="connsiteY43" fmla="*/ 2314575 h 3071813"/>
              <a:gd name="connsiteX44" fmla="*/ 3286125 w 6453188"/>
              <a:gd name="connsiteY44" fmla="*/ 2276475 h 3071813"/>
              <a:gd name="connsiteX45" fmla="*/ 3043238 w 6453188"/>
              <a:gd name="connsiteY45" fmla="*/ 2276475 h 3071813"/>
              <a:gd name="connsiteX46" fmla="*/ 3043238 w 6453188"/>
              <a:gd name="connsiteY46" fmla="*/ 2214563 h 3071813"/>
              <a:gd name="connsiteX47" fmla="*/ 2957513 w 6453188"/>
              <a:gd name="connsiteY47" fmla="*/ 2214563 h 3071813"/>
              <a:gd name="connsiteX48" fmla="*/ 2957513 w 6453188"/>
              <a:gd name="connsiteY48" fmla="*/ 2147888 h 3071813"/>
              <a:gd name="connsiteX49" fmla="*/ 2824163 w 6453188"/>
              <a:gd name="connsiteY49" fmla="*/ 2147888 h 3071813"/>
              <a:gd name="connsiteX50" fmla="*/ 2824163 w 6453188"/>
              <a:gd name="connsiteY50" fmla="*/ 2076450 h 3071813"/>
              <a:gd name="connsiteX51" fmla="*/ 2686050 w 6453188"/>
              <a:gd name="connsiteY51" fmla="*/ 2076450 h 3071813"/>
              <a:gd name="connsiteX52" fmla="*/ 2686050 w 6453188"/>
              <a:gd name="connsiteY52" fmla="*/ 2009775 h 3071813"/>
              <a:gd name="connsiteX53" fmla="*/ 2547938 w 6453188"/>
              <a:gd name="connsiteY53" fmla="*/ 2009775 h 3071813"/>
              <a:gd name="connsiteX54" fmla="*/ 2547938 w 6453188"/>
              <a:gd name="connsiteY54" fmla="*/ 1971675 h 3071813"/>
              <a:gd name="connsiteX55" fmla="*/ 2424113 w 6453188"/>
              <a:gd name="connsiteY55" fmla="*/ 1971675 h 3071813"/>
              <a:gd name="connsiteX56" fmla="*/ 2424113 w 6453188"/>
              <a:gd name="connsiteY56" fmla="*/ 1852613 h 3071813"/>
              <a:gd name="connsiteX57" fmla="*/ 2352675 w 6453188"/>
              <a:gd name="connsiteY57" fmla="*/ 1852613 h 3071813"/>
              <a:gd name="connsiteX58" fmla="*/ 2352675 w 6453188"/>
              <a:gd name="connsiteY58" fmla="*/ 1724025 h 3071813"/>
              <a:gd name="connsiteX59" fmla="*/ 2305050 w 6453188"/>
              <a:gd name="connsiteY59" fmla="*/ 1724025 h 3071813"/>
              <a:gd name="connsiteX60" fmla="*/ 2305050 w 6453188"/>
              <a:gd name="connsiteY60" fmla="*/ 1685925 h 3071813"/>
              <a:gd name="connsiteX61" fmla="*/ 2243138 w 6453188"/>
              <a:gd name="connsiteY61" fmla="*/ 1685925 h 3071813"/>
              <a:gd name="connsiteX62" fmla="*/ 2243138 w 6453188"/>
              <a:gd name="connsiteY62" fmla="*/ 1647825 h 3071813"/>
              <a:gd name="connsiteX63" fmla="*/ 2185988 w 6453188"/>
              <a:gd name="connsiteY63" fmla="*/ 1647825 h 3071813"/>
              <a:gd name="connsiteX64" fmla="*/ 2185988 w 6453188"/>
              <a:gd name="connsiteY64" fmla="*/ 1562100 h 3071813"/>
              <a:gd name="connsiteX65" fmla="*/ 2071688 w 6453188"/>
              <a:gd name="connsiteY65" fmla="*/ 1562100 h 3071813"/>
              <a:gd name="connsiteX66" fmla="*/ 2071688 w 6453188"/>
              <a:gd name="connsiteY66" fmla="*/ 1528763 h 3071813"/>
              <a:gd name="connsiteX67" fmla="*/ 2019300 w 6453188"/>
              <a:gd name="connsiteY67" fmla="*/ 1528763 h 3071813"/>
              <a:gd name="connsiteX68" fmla="*/ 1924050 w 6453188"/>
              <a:gd name="connsiteY68" fmla="*/ 1357313 h 3071813"/>
              <a:gd name="connsiteX69" fmla="*/ 1857375 w 6453188"/>
              <a:gd name="connsiteY69" fmla="*/ 1323975 h 3071813"/>
              <a:gd name="connsiteX70" fmla="*/ 1762125 w 6453188"/>
              <a:gd name="connsiteY70" fmla="*/ 1247775 h 3071813"/>
              <a:gd name="connsiteX71" fmla="*/ 1571625 w 6453188"/>
              <a:gd name="connsiteY71" fmla="*/ 1019175 h 3071813"/>
              <a:gd name="connsiteX72" fmla="*/ 1538288 w 6453188"/>
              <a:gd name="connsiteY72" fmla="*/ 904875 h 3071813"/>
              <a:gd name="connsiteX73" fmla="*/ 1471613 w 6453188"/>
              <a:gd name="connsiteY73" fmla="*/ 909638 h 3071813"/>
              <a:gd name="connsiteX74" fmla="*/ 1466850 w 6453188"/>
              <a:gd name="connsiteY74" fmla="*/ 847725 h 3071813"/>
              <a:gd name="connsiteX75" fmla="*/ 1466850 w 6453188"/>
              <a:gd name="connsiteY75" fmla="*/ 847725 h 3071813"/>
              <a:gd name="connsiteX76" fmla="*/ 1433513 w 6453188"/>
              <a:gd name="connsiteY76" fmla="*/ 785813 h 3071813"/>
              <a:gd name="connsiteX77" fmla="*/ 1401763 w 6453188"/>
              <a:gd name="connsiteY77" fmla="*/ 785813 h 3071813"/>
              <a:gd name="connsiteX78" fmla="*/ 1393825 w 6453188"/>
              <a:gd name="connsiteY78" fmla="*/ 747713 h 3071813"/>
              <a:gd name="connsiteX79" fmla="*/ 1328738 w 6453188"/>
              <a:gd name="connsiteY79" fmla="*/ 757238 h 3071813"/>
              <a:gd name="connsiteX80" fmla="*/ 1314450 w 6453188"/>
              <a:gd name="connsiteY80" fmla="*/ 661988 h 3071813"/>
              <a:gd name="connsiteX81" fmla="*/ 1219200 w 6453188"/>
              <a:gd name="connsiteY81" fmla="*/ 633413 h 3071813"/>
              <a:gd name="connsiteX82" fmla="*/ 1228725 w 6453188"/>
              <a:gd name="connsiteY82" fmla="*/ 595313 h 3071813"/>
              <a:gd name="connsiteX83" fmla="*/ 1133475 w 6453188"/>
              <a:gd name="connsiteY83" fmla="*/ 590550 h 3071813"/>
              <a:gd name="connsiteX84" fmla="*/ 1123950 w 6453188"/>
              <a:gd name="connsiteY84" fmla="*/ 547688 h 3071813"/>
              <a:gd name="connsiteX85" fmla="*/ 1019175 w 6453188"/>
              <a:gd name="connsiteY85" fmla="*/ 490538 h 3071813"/>
              <a:gd name="connsiteX86" fmla="*/ 1014413 w 6453188"/>
              <a:gd name="connsiteY86" fmla="*/ 461963 h 3071813"/>
              <a:gd name="connsiteX87" fmla="*/ 962025 w 6453188"/>
              <a:gd name="connsiteY87" fmla="*/ 438150 h 3071813"/>
              <a:gd name="connsiteX88" fmla="*/ 962025 w 6453188"/>
              <a:gd name="connsiteY88" fmla="*/ 395288 h 3071813"/>
              <a:gd name="connsiteX89" fmla="*/ 852488 w 6453188"/>
              <a:gd name="connsiteY89" fmla="*/ 390525 h 3071813"/>
              <a:gd name="connsiteX90" fmla="*/ 847725 w 6453188"/>
              <a:gd name="connsiteY90" fmla="*/ 357188 h 3071813"/>
              <a:gd name="connsiteX91" fmla="*/ 800100 w 6453188"/>
              <a:gd name="connsiteY91" fmla="*/ 357188 h 3071813"/>
              <a:gd name="connsiteX92" fmla="*/ 800100 w 6453188"/>
              <a:gd name="connsiteY92" fmla="*/ 357188 h 3071813"/>
              <a:gd name="connsiteX93" fmla="*/ 681038 w 6453188"/>
              <a:gd name="connsiteY93" fmla="*/ 314325 h 3071813"/>
              <a:gd name="connsiteX94" fmla="*/ 681038 w 6453188"/>
              <a:gd name="connsiteY94" fmla="*/ 271463 h 3071813"/>
              <a:gd name="connsiteX95" fmla="*/ 590550 w 6453188"/>
              <a:gd name="connsiteY95" fmla="*/ 280988 h 3071813"/>
              <a:gd name="connsiteX96" fmla="*/ 547688 w 6453188"/>
              <a:gd name="connsiteY96" fmla="*/ 242888 h 3071813"/>
              <a:gd name="connsiteX97" fmla="*/ 476250 w 6453188"/>
              <a:gd name="connsiteY97" fmla="*/ 238125 h 3071813"/>
              <a:gd name="connsiteX98" fmla="*/ 404813 w 6453188"/>
              <a:gd name="connsiteY98" fmla="*/ 209550 h 3071813"/>
              <a:gd name="connsiteX99" fmla="*/ 276225 w 6453188"/>
              <a:gd name="connsiteY99" fmla="*/ 185738 h 3071813"/>
              <a:gd name="connsiteX100" fmla="*/ 242888 w 6453188"/>
              <a:gd name="connsiteY100" fmla="*/ 100013 h 3071813"/>
              <a:gd name="connsiteX101" fmla="*/ 166688 w 6453188"/>
              <a:gd name="connsiteY101" fmla="*/ 104775 h 3071813"/>
              <a:gd name="connsiteX102" fmla="*/ 152400 w 6453188"/>
              <a:gd name="connsiteY102" fmla="*/ 42863 h 3071813"/>
              <a:gd name="connsiteX103" fmla="*/ 61913 w 6453188"/>
              <a:gd name="connsiteY103" fmla="*/ 38100 h 3071813"/>
              <a:gd name="connsiteX104" fmla="*/ 61913 w 6453188"/>
              <a:gd name="connsiteY104" fmla="*/ 38100 h 3071813"/>
              <a:gd name="connsiteX105" fmla="*/ 0 w 6453188"/>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314450 w 6475413"/>
              <a:gd name="connsiteY80" fmla="*/ 661988 h 3071813"/>
              <a:gd name="connsiteX81" fmla="*/ 1219200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681038 w 6475413"/>
              <a:gd name="connsiteY94" fmla="*/ 271463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2888 w 6475413"/>
              <a:gd name="connsiteY100" fmla="*/ 100013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314450 w 6475413"/>
              <a:gd name="connsiteY80" fmla="*/ 661988 h 3071813"/>
              <a:gd name="connsiteX81" fmla="*/ 1219200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2888 w 6475413"/>
              <a:gd name="connsiteY99" fmla="*/ 100013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314450 w 6475413"/>
              <a:gd name="connsiteY80" fmla="*/ 661988 h 3071813"/>
              <a:gd name="connsiteX81" fmla="*/ 1219200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314450 w 6475413"/>
              <a:gd name="connsiteY80" fmla="*/ 661988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293114 w 6475413"/>
              <a:gd name="connsiteY80" fmla="*/ 668084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271778 w 6475413"/>
              <a:gd name="connsiteY80" fmla="*/ 634556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271778 w 6475413"/>
              <a:gd name="connsiteY80" fmla="*/ 637604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296924 w 6475413"/>
              <a:gd name="connsiteY80" fmla="*/ 684276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28738 w 6475413"/>
              <a:gd name="connsiteY79" fmla="*/ 757238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93825 w 6475413"/>
              <a:gd name="connsiteY78" fmla="*/ 747713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33513 w 6475413"/>
              <a:gd name="connsiteY76" fmla="*/ 785813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8288 w 6475413"/>
              <a:gd name="connsiteY72" fmla="*/ 904875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01763 w 6475413"/>
              <a:gd name="connsiteY76" fmla="*/ 785813 h 3071813"/>
              <a:gd name="connsiteX77" fmla="*/ 1360297 w 6475413"/>
              <a:gd name="connsiteY77" fmla="*/ 784289 h 3071813"/>
              <a:gd name="connsiteX78" fmla="*/ 1337882 w 6475413"/>
              <a:gd name="connsiteY78" fmla="*/ 754190 h 3071813"/>
              <a:gd name="connsiteX79" fmla="*/ 1312164 w 6475413"/>
              <a:gd name="connsiteY79" fmla="*/ 681228 h 3071813"/>
              <a:gd name="connsiteX80" fmla="*/ 1271778 w 6475413"/>
              <a:gd name="connsiteY80" fmla="*/ 637604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85988 w 6475413"/>
              <a:gd name="connsiteY64" fmla="*/ 156210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5240 w 6475413"/>
              <a:gd name="connsiteY72" fmla="*/ 917067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01763 w 6475413"/>
              <a:gd name="connsiteY76" fmla="*/ 785813 h 3071813"/>
              <a:gd name="connsiteX77" fmla="*/ 1360297 w 6475413"/>
              <a:gd name="connsiteY77" fmla="*/ 784289 h 3071813"/>
              <a:gd name="connsiteX78" fmla="*/ 1337882 w 6475413"/>
              <a:gd name="connsiteY78" fmla="*/ 754190 h 3071813"/>
              <a:gd name="connsiteX79" fmla="*/ 1312164 w 6475413"/>
              <a:gd name="connsiteY79" fmla="*/ 681228 h 3071813"/>
              <a:gd name="connsiteX80" fmla="*/ 1271778 w 6475413"/>
              <a:gd name="connsiteY80" fmla="*/ 637604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35124 w 6475413"/>
              <a:gd name="connsiteY64" fmla="*/ 1613916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5240 w 6475413"/>
              <a:gd name="connsiteY72" fmla="*/ 917067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01763 w 6475413"/>
              <a:gd name="connsiteY76" fmla="*/ 785813 h 3071813"/>
              <a:gd name="connsiteX77" fmla="*/ 1360297 w 6475413"/>
              <a:gd name="connsiteY77" fmla="*/ 784289 h 3071813"/>
              <a:gd name="connsiteX78" fmla="*/ 1337882 w 6475413"/>
              <a:gd name="connsiteY78" fmla="*/ 754190 h 3071813"/>
              <a:gd name="connsiteX79" fmla="*/ 1312164 w 6475413"/>
              <a:gd name="connsiteY79" fmla="*/ 681228 h 3071813"/>
              <a:gd name="connsiteX80" fmla="*/ 1271778 w 6475413"/>
              <a:gd name="connsiteY80" fmla="*/ 637604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243138 w 6475413"/>
              <a:gd name="connsiteY62" fmla="*/ 1647825 h 3071813"/>
              <a:gd name="connsiteX63" fmla="*/ 2185988 w 6475413"/>
              <a:gd name="connsiteY63" fmla="*/ 1647825 h 3071813"/>
              <a:gd name="connsiteX64" fmla="*/ 2147316 w 6475413"/>
              <a:gd name="connsiteY64" fmla="*/ 160782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5240 w 6475413"/>
              <a:gd name="connsiteY72" fmla="*/ 917067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01763 w 6475413"/>
              <a:gd name="connsiteY76" fmla="*/ 785813 h 3071813"/>
              <a:gd name="connsiteX77" fmla="*/ 1360297 w 6475413"/>
              <a:gd name="connsiteY77" fmla="*/ 784289 h 3071813"/>
              <a:gd name="connsiteX78" fmla="*/ 1337882 w 6475413"/>
              <a:gd name="connsiteY78" fmla="*/ 754190 h 3071813"/>
              <a:gd name="connsiteX79" fmla="*/ 1312164 w 6475413"/>
              <a:gd name="connsiteY79" fmla="*/ 681228 h 3071813"/>
              <a:gd name="connsiteX80" fmla="*/ 1271778 w 6475413"/>
              <a:gd name="connsiteY80" fmla="*/ 637604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305050 w 6475413"/>
              <a:gd name="connsiteY60" fmla="*/ 16859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52675 w 6475413"/>
              <a:gd name="connsiteY58" fmla="*/ 1724025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05050 w 6475413"/>
              <a:gd name="connsiteY58" fmla="*/ 1724025 h 3071813"/>
              <a:gd name="connsiteX59" fmla="*/ 2243138 w 6475413"/>
              <a:gd name="connsiteY59" fmla="*/ 1685925 h 3071813"/>
              <a:gd name="connsiteX60" fmla="*/ 2185988 w 6475413"/>
              <a:gd name="connsiteY60" fmla="*/ 1647825 h 3071813"/>
              <a:gd name="connsiteX61" fmla="*/ 2147316 w 6475413"/>
              <a:gd name="connsiteY61" fmla="*/ 1607820 h 3071813"/>
              <a:gd name="connsiteX62" fmla="*/ 2071688 w 6475413"/>
              <a:gd name="connsiteY62" fmla="*/ 1562100 h 3071813"/>
              <a:gd name="connsiteX63" fmla="*/ 2071688 w 6475413"/>
              <a:gd name="connsiteY63" fmla="*/ 1528763 h 3071813"/>
              <a:gd name="connsiteX64" fmla="*/ 2019300 w 6475413"/>
              <a:gd name="connsiteY64" fmla="*/ 1528763 h 3071813"/>
              <a:gd name="connsiteX65" fmla="*/ 1924050 w 6475413"/>
              <a:gd name="connsiteY65" fmla="*/ 1357313 h 3071813"/>
              <a:gd name="connsiteX66" fmla="*/ 1857375 w 6475413"/>
              <a:gd name="connsiteY66" fmla="*/ 1323975 h 3071813"/>
              <a:gd name="connsiteX67" fmla="*/ 1762125 w 6475413"/>
              <a:gd name="connsiteY67" fmla="*/ 1247775 h 3071813"/>
              <a:gd name="connsiteX68" fmla="*/ 1571625 w 6475413"/>
              <a:gd name="connsiteY68" fmla="*/ 1019175 h 3071813"/>
              <a:gd name="connsiteX69" fmla="*/ 1535240 w 6475413"/>
              <a:gd name="connsiteY69" fmla="*/ 917067 h 3071813"/>
              <a:gd name="connsiteX70" fmla="*/ 1471613 w 6475413"/>
              <a:gd name="connsiteY70" fmla="*/ 909638 h 3071813"/>
              <a:gd name="connsiteX71" fmla="*/ 1466850 w 6475413"/>
              <a:gd name="connsiteY71" fmla="*/ 847725 h 3071813"/>
              <a:gd name="connsiteX72" fmla="*/ 1466850 w 6475413"/>
              <a:gd name="connsiteY72" fmla="*/ 847725 h 3071813"/>
              <a:gd name="connsiteX73" fmla="*/ 1401763 w 6475413"/>
              <a:gd name="connsiteY73" fmla="*/ 785813 h 3071813"/>
              <a:gd name="connsiteX74" fmla="*/ 1360297 w 6475413"/>
              <a:gd name="connsiteY74" fmla="*/ 784289 h 3071813"/>
              <a:gd name="connsiteX75" fmla="*/ 1337882 w 6475413"/>
              <a:gd name="connsiteY75" fmla="*/ 754190 h 3071813"/>
              <a:gd name="connsiteX76" fmla="*/ 1312164 w 6475413"/>
              <a:gd name="connsiteY76" fmla="*/ 681228 h 3071813"/>
              <a:gd name="connsiteX77" fmla="*/ 1271778 w 6475413"/>
              <a:gd name="connsiteY77" fmla="*/ 637604 h 3071813"/>
              <a:gd name="connsiteX78" fmla="*/ 1231392 w 6475413"/>
              <a:gd name="connsiteY78" fmla="*/ 633413 h 3071813"/>
              <a:gd name="connsiteX79" fmla="*/ 1228725 w 6475413"/>
              <a:gd name="connsiteY79" fmla="*/ 595313 h 3071813"/>
              <a:gd name="connsiteX80" fmla="*/ 1133475 w 6475413"/>
              <a:gd name="connsiteY80" fmla="*/ 590550 h 3071813"/>
              <a:gd name="connsiteX81" fmla="*/ 1123950 w 6475413"/>
              <a:gd name="connsiteY81" fmla="*/ 547688 h 3071813"/>
              <a:gd name="connsiteX82" fmla="*/ 1019175 w 6475413"/>
              <a:gd name="connsiteY82" fmla="*/ 490538 h 3071813"/>
              <a:gd name="connsiteX83" fmla="*/ 1014413 w 6475413"/>
              <a:gd name="connsiteY83" fmla="*/ 461963 h 3071813"/>
              <a:gd name="connsiteX84" fmla="*/ 962025 w 6475413"/>
              <a:gd name="connsiteY84" fmla="*/ 438150 h 3071813"/>
              <a:gd name="connsiteX85" fmla="*/ 962025 w 6475413"/>
              <a:gd name="connsiteY85" fmla="*/ 395288 h 3071813"/>
              <a:gd name="connsiteX86" fmla="*/ 852488 w 6475413"/>
              <a:gd name="connsiteY86" fmla="*/ 390525 h 3071813"/>
              <a:gd name="connsiteX87" fmla="*/ 847725 w 6475413"/>
              <a:gd name="connsiteY87" fmla="*/ 357188 h 3071813"/>
              <a:gd name="connsiteX88" fmla="*/ 800100 w 6475413"/>
              <a:gd name="connsiteY88" fmla="*/ 357188 h 3071813"/>
              <a:gd name="connsiteX89" fmla="*/ 800100 w 6475413"/>
              <a:gd name="connsiteY89" fmla="*/ 357188 h 3071813"/>
              <a:gd name="connsiteX90" fmla="*/ 681038 w 6475413"/>
              <a:gd name="connsiteY90" fmla="*/ 314325 h 3071813"/>
              <a:gd name="connsiteX91" fmla="*/ 590550 w 6475413"/>
              <a:gd name="connsiteY91" fmla="*/ 280988 h 3071813"/>
              <a:gd name="connsiteX92" fmla="*/ 547688 w 6475413"/>
              <a:gd name="connsiteY92" fmla="*/ 242888 h 3071813"/>
              <a:gd name="connsiteX93" fmla="*/ 476250 w 6475413"/>
              <a:gd name="connsiteY93" fmla="*/ 238125 h 3071813"/>
              <a:gd name="connsiteX94" fmla="*/ 404813 w 6475413"/>
              <a:gd name="connsiteY94" fmla="*/ 209550 h 3071813"/>
              <a:gd name="connsiteX95" fmla="*/ 276225 w 6475413"/>
              <a:gd name="connsiteY95" fmla="*/ 185738 h 3071813"/>
              <a:gd name="connsiteX96" fmla="*/ 245936 w 6475413"/>
              <a:gd name="connsiteY96" fmla="*/ 109157 h 3071813"/>
              <a:gd name="connsiteX97" fmla="*/ 166688 w 6475413"/>
              <a:gd name="connsiteY97" fmla="*/ 104775 h 3071813"/>
              <a:gd name="connsiteX98" fmla="*/ 152400 w 6475413"/>
              <a:gd name="connsiteY98" fmla="*/ 42863 h 3071813"/>
              <a:gd name="connsiteX99" fmla="*/ 61913 w 6475413"/>
              <a:gd name="connsiteY99" fmla="*/ 38100 h 3071813"/>
              <a:gd name="connsiteX100" fmla="*/ 61913 w 6475413"/>
              <a:gd name="connsiteY100" fmla="*/ 38100 h 3071813"/>
              <a:gd name="connsiteX101" fmla="*/ 0 w 6475413"/>
              <a:gd name="connsiteY101"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18004 w 6475413"/>
              <a:gd name="connsiteY58" fmla="*/ 177241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52675 w 6475413"/>
              <a:gd name="connsiteY57" fmla="*/ 1852613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24113 w 6475413"/>
              <a:gd name="connsiteY55" fmla="*/ 197167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86050 w 6475413"/>
              <a:gd name="connsiteY52" fmla="*/ 2009775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547938 w 6475413"/>
              <a:gd name="connsiteY52" fmla="*/ 2009775 h 3071813"/>
              <a:gd name="connsiteX53" fmla="*/ 2547938 w 6475413"/>
              <a:gd name="connsiteY53" fmla="*/ 1971675 h 3071813"/>
              <a:gd name="connsiteX54" fmla="*/ 2439353 w 6475413"/>
              <a:gd name="connsiteY54" fmla="*/ 1956435 h 3071813"/>
              <a:gd name="connsiteX55" fmla="*/ 2424113 w 6475413"/>
              <a:gd name="connsiteY55" fmla="*/ 1852613 h 3071813"/>
              <a:gd name="connsiteX56" fmla="*/ 2364867 w 6475413"/>
              <a:gd name="connsiteY56" fmla="*/ 1831277 h 3071813"/>
              <a:gd name="connsiteX57" fmla="*/ 2339340 w 6475413"/>
              <a:gd name="connsiteY57" fmla="*/ 1757172 h 3071813"/>
              <a:gd name="connsiteX58" fmla="*/ 2305050 w 6475413"/>
              <a:gd name="connsiteY58" fmla="*/ 1724025 h 3071813"/>
              <a:gd name="connsiteX59" fmla="*/ 2243138 w 6475413"/>
              <a:gd name="connsiteY59" fmla="*/ 1685925 h 3071813"/>
              <a:gd name="connsiteX60" fmla="*/ 2185988 w 6475413"/>
              <a:gd name="connsiteY60" fmla="*/ 1647825 h 3071813"/>
              <a:gd name="connsiteX61" fmla="*/ 2147316 w 6475413"/>
              <a:gd name="connsiteY61" fmla="*/ 1607820 h 3071813"/>
              <a:gd name="connsiteX62" fmla="*/ 2071688 w 6475413"/>
              <a:gd name="connsiteY62" fmla="*/ 1562100 h 3071813"/>
              <a:gd name="connsiteX63" fmla="*/ 2071688 w 6475413"/>
              <a:gd name="connsiteY63" fmla="*/ 1528763 h 3071813"/>
              <a:gd name="connsiteX64" fmla="*/ 2019300 w 6475413"/>
              <a:gd name="connsiteY64" fmla="*/ 1528763 h 3071813"/>
              <a:gd name="connsiteX65" fmla="*/ 1924050 w 6475413"/>
              <a:gd name="connsiteY65" fmla="*/ 1357313 h 3071813"/>
              <a:gd name="connsiteX66" fmla="*/ 1857375 w 6475413"/>
              <a:gd name="connsiteY66" fmla="*/ 1323975 h 3071813"/>
              <a:gd name="connsiteX67" fmla="*/ 1762125 w 6475413"/>
              <a:gd name="connsiteY67" fmla="*/ 1247775 h 3071813"/>
              <a:gd name="connsiteX68" fmla="*/ 1571625 w 6475413"/>
              <a:gd name="connsiteY68" fmla="*/ 1019175 h 3071813"/>
              <a:gd name="connsiteX69" fmla="*/ 1535240 w 6475413"/>
              <a:gd name="connsiteY69" fmla="*/ 917067 h 3071813"/>
              <a:gd name="connsiteX70" fmla="*/ 1471613 w 6475413"/>
              <a:gd name="connsiteY70" fmla="*/ 909638 h 3071813"/>
              <a:gd name="connsiteX71" fmla="*/ 1466850 w 6475413"/>
              <a:gd name="connsiteY71" fmla="*/ 847725 h 3071813"/>
              <a:gd name="connsiteX72" fmla="*/ 1466850 w 6475413"/>
              <a:gd name="connsiteY72" fmla="*/ 847725 h 3071813"/>
              <a:gd name="connsiteX73" fmla="*/ 1401763 w 6475413"/>
              <a:gd name="connsiteY73" fmla="*/ 785813 h 3071813"/>
              <a:gd name="connsiteX74" fmla="*/ 1360297 w 6475413"/>
              <a:gd name="connsiteY74" fmla="*/ 784289 h 3071813"/>
              <a:gd name="connsiteX75" fmla="*/ 1337882 w 6475413"/>
              <a:gd name="connsiteY75" fmla="*/ 754190 h 3071813"/>
              <a:gd name="connsiteX76" fmla="*/ 1312164 w 6475413"/>
              <a:gd name="connsiteY76" fmla="*/ 681228 h 3071813"/>
              <a:gd name="connsiteX77" fmla="*/ 1271778 w 6475413"/>
              <a:gd name="connsiteY77" fmla="*/ 637604 h 3071813"/>
              <a:gd name="connsiteX78" fmla="*/ 1231392 w 6475413"/>
              <a:gd name="connsiteY78" fmla="*/ 633413 h 3071813"/>
              <a:gd name="connsiteX79" fmla="*/ 1228725 w 6475413"/>
              <a:gd name="connsiteY79" fmla="*/ 595313 h 3071813"/>
              <a:gd name="connsiteX80" fmla="*/ 1133475 w 6475413"/>
              <a:gd name="connsiteY80" fmla="*/ 590550 h 3071813"/>
              <a:gd name="connsiteX81" fmla="*/ 1123950 w 6475413"/>
              <a:gd name="connsiteY81" fmla="*/ 547688 h 3071813"/>
              <a:gd name="connsiteX82" fmla="*/ 1019175 w 6475413"/>
              <a:gd name="connsiteY82" fmla="*/ 490538 h 3071813"/>
              <a:gd name="connsiteX83" fmla="*/ 1014413 w 6475413"/>
              <a:gd name="connsiteY83" fmla="*/ 461963 h 3071813"/>
              <a:gd name="connsiteX84" fmla="*/ 962025 w 6475413"/>
              <a:gd name="connsiteY84" fmla="*/ 438150 h 3071813"/>
              <a:gd name="connsiteX85" fmla="*/ 962025 w 6475413"/>
              <a:gd name="connsiteY85" fmla="*/ 395288 h 3071813"/>
              <a:gd name="connsiteX86" fmla="*/ 852488 w 6475413"/>
              <a:gd name="connsiteY86" fmla="*/ 390525 h 3071813"/>
              <a:gd name="connsiteX87" fmla="*/ 847725 w 6475413"/>
              <a:gd name="connsiteY87" fmla="*/ 357188 h 3071813"/>
              <a:gd name="connsiteX88" fmla="*/ 800100 w 6475413"/>
              <a:gd name="connsiteY88" fmla="*/ 357188 h 3071813"/>
              <a:gd name="connsiteX89" fmla="*/ 800100 w 6475413"/>
              <a:gd name="connsiteY89" fmla="*/ 357188 h 3071813"/>
              <a:gd name="connsiteX90" fmla="*/ 681038 w 6475413"/>
              <a:gd name="connsiteY90" fmla="*/ 314325 h 3071813"/>
              <a:gd name="connsiteX91" fmla="*/ 590550 w 6475413"/>
              <a:gd name="connsiteY91" fmla="*/ 280988 h 3071813"/>
              <a:gd name="connsiteX92" fmla="*/ 547688 w 6475413"/>
              <a:gd name="connsiteY92" fmla="*/ 242888 h 3071813"/>
              <a:gd name="connsiteX93" fmla="*/ 476250 w 6475413"/>
              <a:gd name="connsiteY93" fmla="*/ 238125 h 3071813"/>
              <a:gd name="connsiteX94" fmla="*/ 404813 w 6475413"/>
              <a:gd name="connsiteY94" fmla="*/ 209550 h 3071813"/>
              <a:gd name="connsiteX95" fmla="*/ 276225 w 6475413"/>
              <a:gd name="connsiteY95" fmla="*/ 185738 h 3071813"/>
              <a:gd name="connsiteX96" fmla="*/ 245936 w 6475413"/>
              <a:gd name="connsiteY96" fmla="*/ 109157 h 3071813"/>
              <a:gd name="connsiteX97" fmla="*/ 166688 w 6475413"/>
              <a:gd name="connsiteY97" fmla="*/ 104775 h 3071813"/>
              <a:gd name="connsiteX98" fmla="*/ 152400 w 6475413"/>
              <a:gd name="connsiteY98" fmla="*/ 42863 h 3071813"/>
              <a:gd name="connsiteX99" fmla="*/ 61913 w 6475413"/>
              <a:gd name="connsiteY99" fmla="*/ 38100 h 3071813"/>
              <a:gd name="connsiteX100" fmla="*/ 61913 w 6475413"/>
              <a:gd name="connsiteY100" fmla="*/ 38100 h 3071813"/>
              <a:gd name="connsiteX101" fmla="*/ 0 w 6475413"/>
              <a:gd name="connsiteY101"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25852 w 6475413"/>
              <a:gd name="connsiteY52" fmla="*/ 2046732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824163 w 6475413"/>
              <a:gd name="connsiteY50" fmla="*/ 2076450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24163 w 6475413"/>
              <a:gd name="connsiteY49" fmla="*/ 2147888 h 3071813"/>
              <a:gd name="connsiteX50" fmla="*/ 2793683 w 6475413"/>
              <a:gd name="connsiteY50" fmla="*/ 2097786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57513 w 6475413"/>
              <a:gd name="connsiteY48" fmla="*/ 2147888 h 3071813"/>
              <a:gd name="connsiteX49" fmla="*/ 2836355 w 6475413"/>
              <a:gd name="connsiteY49" fmla="*/ 2175320 h 3071813"/>
              <a:gd name="connsiteX50" fmla="*/ 2793683 w 6475413"/>
              <a:gd name="connsiteY50" fmla="*/ 2097786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286125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23985 w 6475413"/>
              <a:gd name="connsiteY48" fmla="*/ 2175320 h 3071813"/>
              <a:gd name="connsiteX49" fmla="*/ 2836355 w 6475413"/>
              <a:gd name="connsiteY49" fmla="*/ 2175320 h 3071813"/>
              <a:gd name="connsiteX50" fmla="*/ 2793683 w 6475413"/>
              <a:gd name="connsiteY50" fmla="*/ 2097786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86125 w 6475413"/>
              <a:gd name="connsiteY43" fmla="*/ 2314575 h 3071813"/>
              <a:gd name="connsiteX44" fmla="*/ 3191637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23985 w 6475413"/>
              <a:gd name="connsiteY48" fmla="*/ 2175320 h 3071813"/>
              <a:gd name="connsiteX49" fmla="*/ 2836355 w 6475413"/>
              <a:gd name="connsiteY49" fmla="*/ 2175320 h 3071813"/>
              <a:gd name="connsiteX50" fmla="*/ 2793683 w 6475413"/>
              <a:gd name="connsiteY50" fmla="*/ 2097786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14575 h 3071813"/>
              <a:gd name="connsiteX43" fmla="*/ 3200781 w 6475413"/>
              <a:gd name="connsiteY43" fmla="*/ 2305431 h 3071813"/>
              <a:gd name="connsiteX44" fmla="*/ 3191637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23985 w 6475413"/>
              <a:gd name="connsiteY48" fmla="*/ 2175320 h 3071813"/>
              <a:gd name="connsiteX49" fmla="*/ 2836355 w 6475413"/>
              <a:gd name="connsiteY49" fmla="*/ 2175320 h 3071813"/>
              <a:gd name="connsiteX50" fmla="*/ 2793683 w 6475413"/>
              <a:gd name="connsiteY50" fmla="*/ 2097786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6125 w 6475413"/>
              <a:gd name="connsiteY42" fmla="*/ 2305431 h 3071813"/>
              <a:gd name="connsiteX43" fmla="*/ 3200781 w 6475413"/>
              <a:gd name="connsiteY43" fmla="*/ 2305431 h 3071813"/>
              <a:gd name="connsiteX44" fmla="*/ 3191637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23985 w 6475413"/>
              <a:gd name="connsiteY48" fmla="*/ 2175320 h 3071813"/>
              <a:gd name="connsiteX49" fmla="*/ 2836355 w 6475413"/>
              <a:gd name="connsiteY49" fmla="*/ 2175320 h 3071813"/>
              <a:gd name="connsiteX50" fmla="*/ 2793683 w 6475413"/>
              <a:gd name="connsiteY50" fmla="*/ 2097786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9173 w 6475413"/>
              <a:gd name="connsiteY42" fmla="*/ 2311527 h 3071813"/>
              <a:gd name="connsiteX43" fmla="*/ 3200781 w 6475413"/>
              <a:gd name="connsiteY43" fmla="*/ 2305431 h 3071813"/>
              <a:gd name="connsiteX44" fmla="*/ 3191637 w 6475413"/>
              <a:gd name="connsiteY44" fmla="*/ 2276475 h 3071813"/>
              <a:gd name="connsiteX45" fmla="*/ 3043238 w 6475413"/>
              <a:gd name="connsiteY45" fmla="*/ 2276475 h 3071813"/>
              <a:gd name="connsiteX46" fmla="*/ 3043238 w 6475413"/>
              <a:gd name="connsiteY46" fmla="*/ 2214563 h 3071813"/>
              <a:gd name="connsiteX47" fmla="*/ 2957513 w 6475413"/>
              <a:gd name="connsiteY47" fmla="*/ 2214563 h 3071813"/>
              <a:gd name="connsiteX48" fmla="*/ 2923985 w 6475413"/>
              <a:gd name="connsiteY48" fmla="*/ 2175320 h 3071813"/>
              <a:gd name="connsiteX49" fmla="*/ 2836355 w 6475413"/>
              <a:gd name="connsiteY49" fmla="*/ 2175320 h 3071813"/>
              <a:gd name="connsiteX50" fmla="*/ 2793683 w 6475413"/>
              <a:gd name="connsiteY50" fmla="*/ 2097786 h 3071813"/>
              <a:gd name="connsiteX51" fmla="*/ 2686050 w 6475413"/>
              <a:gd name="connsiteY51" fmla="*/ 2076450 h 3071813"/>
              <a:gd name="connsiteX52" fmla="*/ 2656332 w 6475413"/>
              <a:gd name="connsiteY52" fmla="*/ 2040636 h 3071813"/>
              <a:gd name="connsiteX53" fmla="*/ 2547938 w 6475413"/>
              <a:gd name="connsiteY53" fmla="*/ 2009775 h 3071813"/>
              <a:gd name="connsiteX54" fmla="*/ 2547938 w 6475413"/>
              <a:gd name="connsiteY54" fmla="*/ 1971675 h 3071813"/>
              <a:gd name="connsiteX55" fmla="*/ 2439353 w 6475413"/>
              <a:gd name="connsiteY55" fmla="*/ 1956435 h 3071813"/>
              <a:gd name="connsiteX56" fmla="*/ 2424113 w 6475413"/>
              <a:gd name="connsiteY56" fmla="*/ 1852613 h 3071813"/>
              <a:gd name="connsiteX57" fmla="*/ 2364867 w 6475413"/>
              <a:gd name="connsiteY57" fmla="*/ 1831277 h 3071813"/>
              <a:gd name="connsiteX58" fmla="*/ 2339340 w 6475413"/>
              <a:gd name="connsiteY58" fmla="*/ 1757172 h 3071813"/>
              <a:gd name="connsiteX59" fmla="*/ 2305050 w 6475413"/>
              <a:gd name="connsiteY59" fmla="*/ 1724025 h 3071813"/>
              <a:gd name="connsiteX60" fmla="*/ 2243138 w 6475413"/>
              <a:gd name="connsiteY60" fmla="*/ 1685925 h 3071813"/>
              <a:gd name="connsiteX61" fmla="*/ 2185988 w 6475413"/>
              <a:gd name="connsiteY61" fmla="*/ 1647825 h 3071813"/>
              <a:gd name="connsiteX62" fmla="*/ 2147316 w 6475413"/>
              <a:gd name="connsiteY62" fmla="*/ 1607820 h 3071813"/>
              <a:gd name="connsiteX63" fmla="*/ 2071688 w 6475413"/>
              <a:gd name="connsiteY63" fmla="*/ 1562100 h 3071813"/>
              <a:gd name="connsiteX64" fmla="*/ 2071688 w 6475413"/>
              <a:gd name="connsiteY64" fmla="*/ 1528763 h 3071813"/>
              <a:gd name="connsiteX65" fmla="*/ 2019300 w 6475413"/>
              <a:gd name="connsiteY65" fmla="*/ 1528763 h 3071813"/>
              <a:gd name="connsiteX66" fmla="*/ 1924050 w 6475413"/>
              <a:gd name="connsiteY66" fmla="*/ 1357313 h 3071813"/>
              <a:gd name="connsiteX67" fmla="*/ 1857375 w 6475413"/>
              <a:gd name="connsiteY67" fmla="*/ 1323975 h 3071813"/>
              <a:gd name="connsiteX68" fmla="*/ 1762125 w 6475413"/>
              <a:gd name="connsiteY68" fmla="*/ 1247775 h 3071813"/>
              <a:gd name="connsiteX69" fmla="*/ 1571625 w 6475413"/>
              <a:gd name="connsiteY69" fmla="*/ 1019175 h 3071813"/>
              <a:gd name="connsiteX70" fmla="*/ 1535240 w 6475413"/>
              <a:gd name="connsiteY70" fmla="*/ 917067 h 3071813"/>
              <a:gd name="connsiteX71" fmla="*/ 1471613 w 6475413"/>
              <a:gd name="connsiteY71" fmla="*/ 909638 h 3071813"/>
              <a:gd name="connsiteX72" fmla="*/ 1466850 w 6475413"/>
              <a:gd name="connsiteY72" fmla="*/ 847725 h 3071813"/>
              <a:gd name="connsiteX73" fmla="*/ 1466850 w 6475413"/>
              <a:gd name="connsiteY73" fmla="*/ 847725 h 3071813"/>
              <a:gd name="connsiteX74" fmla="*/ 1401763 w 6475413"/>
              <a:gd name="connsiteY74" fmla="*/ 785813 h 3071813"/>
              <a:gd name="connsiteX75" fmla="*/ 1360297 w 6475413"/>
              <a:gd name="connsiteY75" fmla="*/ 784289 h 3071813"/>
              <a:gd name="connsiteX76" fmla="*/ 1337882 w 6475413"/>
              <a:gd name="connsiteY76" fmla="*/ 754190 h 3071813"/>
              <a:gd name="connsiteX77" fmla="*/ 1312164 w 6475413"/>
              <a:gd name="connsiteY77" fmla="*/ 681228 h 3071813"/>
              <a:gd name="connsiteX78" fmla="*/ 1271778 w 6475413"/>
              <a:gd name="connsiteY78" fmla="*/ 637604 h 3071813"/>
              <a:gd name="connsiteX79" fmla="*/ 1231392 w 6475413"/>
              <a:gd name="connsiteY79" fmla="*/ 633413 h 3071813"/>
              <a:gd name="connsiteX80" fmla="*/ 1228725 w 6475413"/>
              <a:gd name="connsiteY80" fmla="*/ 595313 h 3071813"/>
              <a:gd name="connsiteX81" fmla="*/ 1133475 w 6475413"/>
              <a:gd name="connsiteY81" fmla="*/ 590550 h 3071813"/>
              <a:gd name="connsiteX82" fmla="*/ 1123950 w 6475413"/>
              <a:gd name="connsiteY82" fmla="*/ 547688 h 3071813"/>
              <a:gd name="connsiteX83" fmla="*/ 1019175 w 6475413"/>
              <a:gd name="connsiteY83" fmla="*/ 490538 h 3071813"/>
              <a:gd name="connsiteX84" fmla="*/ 1014413 w 6475413"/>
              <a:gd name="connsiteY84" fmla="*/ 461963 h 3071813"/>
              <a:gd name="connsiteX85" fmla="*/ 962025 w 6475413"/>
              <a:gd name="connsiteY85" fmla="*/ 438150 h 3071813"/>
              <a:gd name="connsiteX86" fmla="*/ 962025 w 6475413"/>
              <a:gd name="connsiteY86" fmla="*/ 395288 h 3071813"/>
              <a:gd name="connsiteX87" fmla="*/ 852488 w 6475413"/>
              <a:gd name="connsiteY87" fmla="*/ 390525 h 3071813"/>
              <a:gd name="connsiteX88" fmla="*/ 847725 w 6475413"/>
              <a:gd name="connsiteY88" fmla="*/ 357188 h 3071813"/>
              <a:gd name="connsiteX89" fmla="*/ 800100 w 6475413"/>
              <a:gd name="connsiteY89" fmla="*/ 357188 h 3071813"/>
              <a:gd name="connsiteX90" fmla="*/ 800100 w 6475413"/>
              <a:gd name="connsiteY90" fmla="*/ 357188 h 3071813"/>
              <a:gd name="connsiteX91" fmla="*/ 681038 w 6475413"/>
              <a:gd name="connsiteY91" fmla="*/ 314325 h 3071813"/>
              <a:gd name="connsiteX92" fmla="*/ 590550 w 6475413"/>
              <a:gd name="connsiteY92" fmla="*/ 280988 h 3071813"/>
              <a:gd name="connsiteX93" fmla="*/ 547688 w 6475413"/>
              <a:gd name="connsiteY93" fmla="*/ 242888 h 3071813"/>
              <a:gd name="connsiteX94" fmla="*/ 476250 w 6475413"/>
              <a:gd name="connsiteY94" fmla="*/ 238125 h 3071813"/>
              <a:gd name="connsiteX95" fmla="*/ 404813 w 6475413"/>
              <a:gd name="connsiteY95" fmla="*/ 209550 h 3071813"/>
              <a:gd name="connsiteX96" fmla="*/ 276225 w 6475413"/>
              <a:gd name="connsiteY96" fmla="*/ 185738 h 3071813"/>
              <a:gd name="connsiteX97" fmla="*/ 245936 w 6475413"/>
              <a:gd name="connsiteY97" fmla="*/ 109157 h 3071813"/>
              <a:gd name="connsiteX98" fmla="*/ 166688 w 6475413"/>
              <a:gd name="connsiteY98" fmla="*/ 104775 h 3071813"/>
              <a:gd name="connsiteX99" fmla="*/ 152400 w 6475413"/>
              <a:gd name="connsiteY99" fmla="*/ 42863 h 3071813"/>
              <a:gd name="connsiteX100" fmla="*/ 61913 w 6475413"/>
              <a:gd name="connsiteY100" fmla="*/ 38100 h 3071813"/>
              <a:gd name="connsiteX101" fmla="*/ 61913 w 6475413"/>
              <a:gd name="connsiteY101" fmla="*/ 38100 h 3071813"/>
              <a:gd name="connsiteX102" fmla="*/ 0 w 6475413"/>
              <a:gd name="connsiteY102"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9173 w 6475413"/>
              <a:gd name="connsiteY42" fmla="*/ 2311527 h 3071813"/>
              <a:gd name="connsiteX43" fmla="*/ 3354324 w 6475413"/>
              <a:gd name="connsiteY43" fmla="*/ 2314956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289173 w 6475413"/>
              <a:gd name="connsiteY42" fmla="*/ 2311527 h 3071813"/>
              <a:gd name="connsiteX43" fmla="*/ 3323844 w 6475413"/>
              <a:gd name="connsiteY43" fmla="*/ 2354580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362325 w 6475413"/>
              <a:gd name="connsiteY42" fmla="*/ 2281047 h 3071813"/>
              <a:gd name="connsiteX43" fmla="*/ 3323844 w 6475413"/>
              <a:gd name="connsiteY43" fmla="*/ 2354580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362325 w 6475413"/>
              <a:gd name="connsiteY42" fmla="*/ 2281047 h 3071813"/>
              <a:gd name="connsiteX43" fmla="*/ 3296412 w 6475413"/>
              <a:gd name="connsiteY43" fmla="*/ 2305812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414713 w 6475413"/>
              <a:gd name="connsiteY41" fmla="*/ 2314575 h 3071813"/>
              <a:gd name="connsiteX42" fmla="*/ 3313557 w 6475413"/>
              <a:gd name="connsiteY42" fmla="*/ 2342007 h 3071813"/>
              <a:gd name="connsiteX43" fmla="*/ 3296412 w 6475413"/>
              <a:gd name="connsiteY43" fmla="*/ 2305812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2813 w 6475413"/>
              <a:gd name="connsiteY39" fmla="*/ 2371725 h 3071813"/>
              <a:gd name="connsiteX40" fmla="*/ 3414713 w 6475413"/>
              <a:gd name="connsiteY40" fmla="*/ 2371725 h 3071813"/>
              <a:gd name="connsiteX41" fmla="*/ 3399473 w 6475413"/>
              <a:gd name="connsiteY41" fmla="*/ 2345055 h 3071813"/>
              <a:gd name="connsiteX42" fmla="*/ 3313557 w 6475413"/>
              <a:gd name="connsiteY42" fmla="*/ 2342007 h 3071813"/>
              <a:gd name="connsiteX43" fmla="*/ 3296412 w 6475413"/>
              <a:gd name="connsiteY43" fmla="*/ 2305812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52813 w 6475413"/>
              <a:gd name="connsiteY38" fmla="*/ 2428875 h 3071813"/>
              <a:gd name="connsiteX39" fmla="*/ 3458909 w 6475413"/>
              <a:gd name="connsiteY39" fmla="*/ 2390013 h 3071813"/>
              <a:gd name="connsiteX40" fmla="*/ 3414713 w 6475413"/>
              <a:gd name="connsiteY40" fmla="*/ 2371725 h 3071813"/>
              <a:gd name="connsiteX41" fmla="*/ 3399473 w 6475413"/>
              <a:gd name="connsiteY41" fmla="*/ 2345055 h 3071813"/>
              <a:gd name="connsiteX42" fmla="*/ 3313557 w 6475413"/>
              <a:gd name="connsiteY42" fmla="*/ 2342007 h 3071813"/>
              <a:gd name="connsiteX43" fmla="*/ 3296412 w 6475413"/>
              <a:gd name="connsiteY43" fmla="*/ 2305812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3971925 w 6475413"/>
              <a:gd name="connsiteY29" fmla="*/ 2557463 h 3071813"/>
              <a:gd name="connsiteX30" fmla="*/ 3971925 w 6475413"/>
              <a:gd name="connsiteY30" fmla="*/ 2519363 h 3071813"/>
              <a:gd name="connsiteX31" fmla="*/ 3848100 w 6475413"/>
              <a:gd name="connsiteY31" fmla="*/ 2519363 h 3071813"/>
              <a:gd name="connsiteX32" fmla="*/ 3848100 w 6475413"/>
              <a:gd name="connsiteY32" fmla="*/ 2519363 h 3071813"/>
              <a:gd name="connsiteX33" fmla="*/ 3819525 w 6475413"/>
              <a:gd name="connsiteY33" fmla="*/ 2490788 h 3071813"/>
              <a:gd name="connsiteX34" fmla="*/ 3738563 w 6475413"/>
              <a:gd name="connsiteY34" fmla="*/ 2490788 h 3071813"/>
              <a:gd name="connsiteX35" fmla="*/ 3738563 w 6475413"/>
              <a:gd name="connsiteY35" fmla="*/ 2452688 h 3071813"/>
              <a:gd name="connsiteX36" fmla="*/ 3586163 w 6475413"/>
              <a:gd name="connsiteY36" fmla="*/ 2452688 h 3071813"/>
              <a:gd name="connsiteX37" fmla="*/ 3586163 w 6475413"/>
              <a:gd name="connsiteY37" fmla="*/ 2428875 h 3071813"/>
              <a:gd name="connsiteX38" fmla="*/ 3483293 w 6475413"/>
              <a:gd name="connsiteY38" fmla="*/ 2428875 h 3071813"/>
              <a:gd name="connsiteX39" fmla="*/ 3458909 w 6475413"/>
              <a:gd name="connsiteY39" fmla="*/ 2390013 h 3071813"/>
              <a:gd name="connsiteX40" fmla="*/ 3414713 w 6475413"/>
              <a:gd name="connsiteY40" fmla="*/ 2371725 h 3071813"/>
              <a:gd name="connsiteX41" fmla="*/ 3399473 w 6475413"/>
              <a:gd name="connsiteY41" fmla="*/ 2345055 h 3071813"/>
              <a:gd name="connsiteX42" fmla="*/ 3313557 w 6475413"/>
              <a:gd name="connsiteY42" fmla="*/ 2342007 h 3071813"/>
              <a:gd name="connsiteX43" fmla="*/ 3296412 w 6475413"/>
              <a:gd name="connsiteY43" fmla="*/ 2305812 h 3071813"/>
              <a:gd name="connsiteX44" fmla="*/ 3200781 w 6475413"/>
              <a:gd name="connsiteY44" fmla="*/ 2305431 h 3071813"/>
              <a:gd name="connsiteX45" fmla="*/ 3191637 w 6475413"/>
              <a:gd name="connsiteY45" fmla="*/ 2276475 h 3071813"/>
              <a:gd name="connsiteX46" fmla="*/ 3043238 w 6475413"/>
              <a:gd name="connsiteY46" fmla="*/ 2276475 h 3071813"/>
              <a:gd name="connsiteX47" fmla="*/ 3043238 w 6475413"/>
              <a:gd name="connsiteY47" fmla="*/ 2214563 h 3071813"/>
              <a:gd name="connsiteX48" fmla="*/ 2957513 w 6475413"/>
              <a:gd name="connsiteY48" fmla="*/ 2214563 h 3071813"/>
              <a:gd name="connsiteX49" fmla="*/ 2923985 w 6475413"/>
              <a:gd name="connsiteY49" fmla="*/ 2175320 h 3071813"/>
              <a:gd name="connsiteX50" fmla="*/ 2836355 w 6475413"/>
              <a:gd name="connsiteY50" fmla="*/ 2175320 h 3071813"/>
              <a:gd name="connsiteX51" fmla="*/ 2793683 w 6475413"/>
              <a:gd name="connsiteY51" fmla="*/ 2097786 h 3071813"/>
              <a:gd name="connsiteX52" fmla="*/ 2686050 w 6475413"/>
              <a:gd name="connsiteY52" fmla="*/ 2076450 h 3071813"/>
              <a:gd name="connsiteX53" fmla="*/ 2656332 w 6475413"/>
              <a:gd name="connsiteY53" fmla="*/ 2040636 h 3071813"/>
              <a:gd name="connsiteX54" fmla="*/ 2547938 w 6475413"/>
              <a:gd name="connsiteY54" fmla="*/ 2009775 h 3071813"/>
              <a:gd name="connsiteX55" fmla="*/ 2547938 w 6475413"/>
              <a:gd name="connsiteY55" fmla="*/ 1971675 h 3071813"/>
              <a:gd name="connsiteX56" fmla="*/ 2439353 w 6475413"/>
              <a:gd name="connsiteY56" fmla="*/ 1956435 h 3071813"/>
              <a:gd name="connsiteX57" fmla="*/ 2424113 w 6475413"/>
              <a:gd name="connsiteY57" fmla="*/ 1852613 h 3071813"/>
              <a:gd name="connsiteX58" fmla="*/ 2364867 w 6475413"/>
              <a:gd name="connsiteY58" fmla="*/ 1831277 h 3071813"/>
              <a:gd name="connsiteX59" fmla="*/ 2339340 w 6475413"/>
              <a:gd name="connsiteY59" fmla="*/ 1757172 h 3071813"/>
              <a:gd name="connsiteX60" fmla="*/ 2305050 w 6475413"/>
              <a:gd name="connsiteY60" fmla="*/ 1724025 h 3071813"/>
              <a:gd name="connsiteX61" fmla="*/ 2243138 w 6475413"/>
              <a:gd name="connsiteY61" fmla="*/ 1685925 h 3071813"/>
              <a:gd name="connsiteX62" fmla="*/ 2185988 w 6475413"/>
              <a:gd name="connsiteY62" fmla="*/ 1647825 h 3071813"/>
              <a:gd name="connsiteX63" fmla="*/ 2147316 w 6475413"/>
              <a:gd name="connsiteY63" fmla="*/ 1607820 h 3071813"/>
              <a:gd name="connsiteX64" fmla="*/ 2071688 w 6475413"/>
              <a:gd name="connsiteY64" fmla="*/ 1562100 h 3071813"/>
              <a:gd name="connsiteX65" fmla="*/ 2071688 w 6475413"/>
              <a:gd name="connsiteY65" fmla="*/ 1528763 h 3071813"/>
              <a:gd name="connsiteX66" fmla="*/ 2019300 w 6475413"/>
              <a:gd name="connsiteY66" fmla="*/ 1528763 h 3071813"/>
              <a:gd name="connsiteX67" fmla="*/ 1924050 w 6475413"/>
              <a:gd name="connsiteY67" fmla="*/ 1357313 h 3071813"/>
              <a:gd name="connsiteX68" fmla="*/ 1857375 w 6475413"/>
              <a:gd name="connsiteY68" fmla="*/ 1323975 h 3071813"/>
              <a:gd name="connsiteX69" fmla="*/ 1762125 w 6475413"/>
              <a:gd name="connsiteY69" fmla="*/ 1247775 h 3071813"/>
              <a:gd name="connsiteX70" fmla="*/ 1571625 w 6475413"/>
              <a:gd name="connsiteY70" fmla="*/ 1019175 h 3071813"/>
              <a:gd name="connsiteX71" fmla="*/ 1535240 w 6475413"/>
              <a:gd name="connsiteY71" fmla="*/ 917067 h 3071813"/>
              <a:gd name="connsiteX72" fmla="*/ 1471613 w 6475413"/>
              <a:gd name="connsiteY72" fmla="*/ 909638 h 3071813"/>
              <a:gd name="connsiteX73" fmla="*/ 1466850 w 6475413"/>
              <a:gd name="connsiteY73" fmla="*/ 847725 h 3071813"/>
              <a:gd name="connsiteX74" fmla="*/ 1466850 w 6475413"/>
              <a:gd name="connsiteY74" fmla="*/ 847725 h 3071813"/>
              <a:gd name="connsiteX75" fmla="*/ 1401763 w 6475413"/>
              <a:gd name="connsiteY75" fmla="*/ 785813 h 3071813"/>
              <a:gd name="connsiteX76" fmla="*/ 1360297 w 6475413"/>
              <a:gd name="connsiteY76" fmla="*/ 784289 h 3071813"/>
              <a:gd name="connsiteX77" fmla="*/ 1337882 w 6475413"/>
              <a:gd name="connsiteY77" fmla="*/ 754190 h 3071813"/>
              <a:gd name="connsiteX78" fmla="*/ 1312164 w 6475413"/>
              <a:gd name="connsiteY78" fmla="*/ 681228 h 3071813"/>
              <a:gd name="connsiteX79" fmla="*/ 1271778 w 6475413"/>
              <a:gd name="connsiteY79" fmla="*/ 637604 h 3071813"/>
              <a:gd name="connsiteX80" fmla="*/ 1231392 w 6475413"/>
              <a:gd name="connsiteY80" fmla="*/ 633413 h 3071813"/>
              <a:gd name="connsiteX81" fmla="*/ 1228725 w 6475413"/>
              <a:gd name="connsiteY81" fmla="*/ 595313 h 3071813"/>
              <a:gd name="connsiteX82" fmla="*/ 1133475 w 6475413"/>
              <a:gd name="connsiteY82" fmla="*/ 590550 h 3071813"/>
              <a:gd name="connsiteX83" fmla="*/ 1123950 w 6475413"/>
              <a:gd name="connsiteY83" fmla="*/ 547688 h 3071813"/>
              <a:gd name="connsiteX84" fmla="*/ 1019175 w 6475413"/>
              <a:gd name="connsiteY84" fmla="*/ 490538 h 3071813"/>
              <a:gd name="connsiteX85" fmla="*/ 1014413 w 6475413"/>
              <a:gd name="connsiteY85" fmla="*/ 461963 h 3071813"/>
              <a:gd name="connsiteX86" fmla="*/ 962025 w 6475413"/>
              <a:gd name="connsiteY86" fmla="*/ 438150 h 3071813"/>
              <a:gd name="connsiteX87" fmla="*/ 962025 w 6475413"/>
              <a:gd name="connsiteY87" fmla="*/ 395288 h 3071813"/>
              <a:gd name="connsiteX88" fmla="*/ 852488 w 6475413"/>
              <a:gd name="connsiteY88" fmla="*/ 390525 h 3071813"/>
              <a:gd name="connsiteX89" fmla="*/ 847725 w 6475413"/>
              <a:gd name="connsiteY89" fmla="*/ 357188 h 3071813"/>
              <a:gd name="connsiteX90" fmla="*/ 800100 w 6475413"/>
              <a:gd name="connsiteY90" fmla="*/ 357188 h 3071813"/>
              <a:gd name="connsiteX91" fmla="*/ 800100 w 6475413"/>
              <a:gd name="connsiteY91" fmla="*/ 357188 h 3071813"/>
              <a:gd name="connsiteX92" fmla="*/ 681038 w 6475413"/>
              <a:gd name="connsiteY92" fmla="*/ 314325 h 3071813"/>
              <a:gd name="connsiteX93" fmla="*/ 590550 w 6475413"/>
              <a:gd name="connsiteY93" fmla="*/ 280988 h 3071813"/>
              <a:gd name="connsiteX94" fmla="*/ 547688 w 6475413"/>
              <a:gd name="connsiteY94" fmla="*/ 242888 h 3071813"/>
              <a:gd name="connsiteX95" fmla="*/ 476250 w 6475413"/>
              <a:gd name="connsiteY95" fmla="*/ 238125 h 3071813"/>
              <a:gd name="connsiteX96" fmla="*/ 404813 w 6475413"/>
              <a:gd name="connsiteY96" fmla="*/ 209550 h 3071813"/>
              <a:gd name="connsiteX97" fmla="*/ 276225 w 6475413"/>
              <a:gd name="connsiteY97" fmla="*/ 185738 h 3071813"/>
              <a:gd name="connsiteX98" fmla="*/ 245936 w 6475413"/>
              <a:gd name="connsiteY98" fmla="*/ 109157 h 3071813"/>
              <a:gd name="connsiteX99" fmla="*/ 166688 w 6475413"/>
              <a:gd name="connsiteY99" fmla="*/ 104775 h 3071813"/>
              <a:gd name="connsiteX100" fmla="*/ 152400 w 6475413"/>
              <a:gd name="connsiteY100" fmla="*/ 42863 h 3071813"/>
              <a:gd name="connsiteX101" fmla="*/ 61913 w 6475413"/>
              <a:gd name="connsiteY101" fmla="*/ 38100 h 3071813"/>
              <a:gd name="connsiteX102" fmla="*/ 61913 w 6475413"/>
              <a:gd name="connsiteY102" fmla="*/ 38100 h 3071813"/>
              <a:gd name="connsiteX103" fmla="*/ 0 w 6475413"/>
              <a:gd name="connsiteY103"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4104132 w 6475413"/>
              <a:gd name="connsiteY29" fmla="*/ 2558796 h 3071813"/>
              <a:gd name="connsiteX30" fmla="*/ 3971925 w 6475413"/>
              <a:gd name="connsiteY30" fmla="*/ 2557463 h 3071813"/>
              <a:gd name="connsiteX31" fmla="*/ 3971925 w 6475413"/>
              <a:gd name="connsiteY31" fmla="*/ 2519363 h 3071813"/>
              <a:gd name="connsiteX32" fmla="*/ 3848100 w 6475413"/>
              <a:gd name="connsiteY32" fmla="*/ 2519363 h 3071813"/>
              <a:gd name="connsiteX33" fmla="*/ 3848100 w 6475413"/>
              <a:gd name="connsiteY33" fmla="*/ 2519363 h 3071813"/>
              <a:gd name="connsiteX34" fmla="*/ 3819525 w 6475413"/>
              <a:gd name="connsiteY34" fmla="*/ 2490788 h 3071813"/>
              <a:gd name="connsiteX35" fmla="*/ 3738563 w 6475413"/>
              <a:gd name="connsiteY35" fmla="*/ 2490788 h 3071813"/>
              <a:gd name="connsiteX36" fmla="*/ 3738563 w 6475413"/>
              <a:gd name="connsiteY36" fmla="*/ 2452688 h 3071813"/>
              <a:gd name="connsiteX37" fmla="*/ 3586163 w 6475413"/>
              <a:gd name="connsiteY37" fmla="*/ 2452688 h 3071813"/>
              <a:gd name="connsiteX38" fmla="*/ 3586163 w 6475413"/>
              <a:gd name="connsiteY38" fmla="*/ 2428875 h 3071813"/>
              <a:gd name="connsiteX39" fmla="*/ 3483293 w 6475413"/>
              <a:gd name="connsiteY39" fmla="*/ 2428875 h 3071813"/>
              <a:gd name="connsiteX40" fmla="*/ 3458909 w 6475413"/>
              <a:gd name="connsiteY40" fmla="*/ 2390013 h 3071813"/>
              <a:gd name="connsiteX41" fmla="*/ 3414713 w 6475413"/>
              <a:gd name="connsiteY41" fmla="*/ 2371725 h 3071813"/>
              <a:gd name="connsiteX42" fmla="*/ 3399473 w 6475413"/>
              <a:gd name="connsiteY42" fmla="*/ 2345055 h 3071813"/>
              <a:gd name="connsiteX43" fmla="*/ 3313557 w 6475413"/>
              <a:gd name="connsiteY43" fmla="*/ 2342007 h 3071813"/>
              <a:gd name="connsiteX44" fmla="*/ 3296412 w 6475413"/>
              <a:gd name="connsiteY44" fmla="*/ 2305812 h 3071813"/>
              <a:gd name="connsiteX45" fmla="*/ 3200781 w 6475413"/>
              <a:gd name="connsiteY45" fmla="*/ 2305431 h 3071813"/>
              <a:gd name="connsiteX46" fmla="*/ 3191637 w 6475413"/>
              <a:gd name="connsiteY46" fmla="*/ 2276475 h 3071813"/>
              <a:gd name="connsiteX47" fmla="*/ 3043238 w 6475413"/>
              <a:gd name="connsiteY47" fmla="*/ 2276475 h 3071813"/>
              <a:gd name="connsiteX48" fmla="*/ 3043238 w 6475413"/>
              <a:gd name="connsiteY48" fmla="*/ 2214563 h 3071813"/>
              <a:gd name="connsiteX49" fmla="*/ 2957513 w 6475413"/>
              <a:gd name="connsiteY49" fmla="*/ 2214563 h 3071813"/>
              <a:gd name="connsiteX50" fmla="*/ 2923985 w 6475413"/>
              <a:gd name="connsiteY50" fmla="*/ 2175320 h 3071813"/>
              <a:gd name="connsiteX51" fmla="*/ 2836355 w 6475413"/>
              <a:gd name="connsiteY51" fmla="*/ 2175320 h 3071813"/>
              <a:gd name="connsiteX52" fmla="*/ 2793683 w 6475413"/>
              <a:gd name="connsiteY52" fmla="*/ 2097786 h 3071813"/>
              <a:gd name="connsiteX53" fmla="*/ 2686050 w 6475413"/>
              <a:gd name="connsiteY53" fmla="*/ 2076450 h 3071813"/>
              <a:gd name="connsiteX54" fmla="*/ 2656332 w 6475413"/>
              <a:gd name="connsiteY54" fmla="*/ 2040636 h 3071813"/>
              <a:gd name="connsiteX55" fmla="*/ 2547938 w 6475413"/>
              <a:gd name="connsiteY55" fmla="*/ 2009775 h 3071813"/>
              <a:gd name="connsiteX56" fmla="*/ 2547938 w 6475413"/>
              <a:gd name="connsiteY56" fmla="*/ 1971675 h 3071813"/>
              <a:gd name="connsiteX57" fmla="*/ 2439353 w 6475413"/>
              <a:gd name="connsiteY57" fmla="*/ 1956435 h 3071813"/>
              <a:gd name="connsiteX58" fmla="*/ 2424113 w 6475413"/>
              <a:gd name="connsiteY58" fmla="*/ 1852613 h 3071813"/>
              <a:gd name="connsiteX59" fmla="*/ 2364867 w 6475413"/>
              <a:gd name="connsiteY59" fmla="*/ 1831277 h 3071813"/>
              <a:gd name="connsiteX60" fmla="*/ 2339340 w 6475413"/>
              <a:gd name="connsiteY60" fmla="*/ 1757172 h 3071813"/>
              <a:gd name="connsiteX61" fmla="*/ 2305050 w 6475413"/>
              <a:gd name="connsiteY61" fmla="*/ 1724025 h 3071813"/>
              <a:gd name="connsiteX62" fmla="*/ 2243138 w 6475413"/>
              <a:gd name="connsiteY62" fmla="*/ 1685925 h 3071813"/>
              <a:gd name="connsiteX63" fmla="*/ 2185988 w 6475413"/>
              <a:gd name="connsiteY63" fmla="*/ 1647825 h 3071813"/>
              <a:gd name="connsiteX64" fmla="*/ 2147316 w 6475413"/>
              <a:gd name="connsiteY64" fmla="*/ 1607820 h 3071813"/>
              <a:gd name="connsiteX65" fmla="*/ 2071688 w 6475413"/>
              <a:gd name="connsiteY65" fmla="*/ 1562100 h 3071813"/>
              <a:gd name="connsiteX66" fmla="*/ 2071688 w 6475413"/>
              <a:gd name="connsiteY66" fmla="*/ 1528763 h 3071813"/>
              <a:gd name="connsiteX67" fmla="*/ 2019300 w 6475413"/>
              <a:gd name="connsiteY67" fmla="*/ 1528763 h 3071813"/>
              <a:gd name="connsiteX68" fmla="*/ 1924050 w 6475413"/>
              <a:gd name="connsiteY68" fmla="*/ 1357313 h 3071813"/>
              <a:gd name="connsiteX69" fmla="*/ 1857375 w 6475413"/>
              <a:gd name="connsiteY69" fmla="*/ 1323975 h 3071813"/>
              <a:gd name="connsiteX70" fmla="*/ 1762125 w 6475413"/>
              <a:gd name="connsiteY70" fmla="*/ 1247775 h 3071813"/>
              <a:gd name="connsiteX71" fmla="*/ 1571625 w 6475413"/>
              <a:gd name="connsiteY71" fmla="*/ 1019175 h 3071813"/>
              <a:gd name="connsiteX72" fmla="*/ 1535240 w 6475413"/>
              <a:gd name="connsiteY72" fmla="*/ 917067 h 3071813"/>
              <a:gd name="connsiteX73" fmla="*/ 1471613 w 6475413"/>
              <a:gd name="connsiteY73" fmla="*/ 909638 h 3071813"/>
              <a:gd name="connsiteX74" fmla="*/ 1466850 w 6475413"/>
              <a:gd name="connsiteY74" fmla="*/ 847725 h 3071813"/>
              <a:gd name="connsiteX75" fmla="*/ 1466850 w 6475413"/>
              <a:gd name="connsiteY75" fmla="*/ 847725 h 3071813"/>
              <a:gd name="connsiteX76" fmla="*/ 1401763 w 6475413"/>
              <a:gd name="connsiteY76" fmla="*/ 785813 h 3071813"/>
              <a:gd name="connsiteX77" fmla="*/ 1360297 w 6475413"/>
              <a:gd name="connsiteY77" fmla="*/ 784289 h 3071813"/>
              <a:gd name="connsiteX78" fmla="*/ 1337882 w 6475413"/>
              <a:gd name="connsiteY78" fmla="*/ 754190 h 3071813"/>
              <a:gd name="connsiteX79" fmla="*/ 1312164 w 6475413"/>
              <a:gd name="connsiteY79" fmla="*/ 681228 h 3071813"/>
              <a:gd name="connsiteX80" fmla="*/ 1271778 w 6475413"/>
              <a:gd name="connsiteY80" fmla="*/ 637604 h 3071813"/>
              <a:gd name="connsiteX81" fmla="*/ 1231392 w 6475413"/>
              <a:gd name="connsiteY81" fmla="*/ 633413 h 3071813"/>
              <a:gd name="connsiteX82" fmla="*/ 1228725 w 6475413"/>
              <a:gd name="connsiteY82" fmla="*/ 595313 h 3071813"/>
              <a:gd name="connsiteX83" fmla="*/ 1133475 w 6475413"/>
              <a:gd name="connsiteY83" fmla="*/ 590550 h 3071813"/>
              <a:gd name="connsiteX84" fmla="*/ 1123950 w 6475413"/>
              <a:gd name="connsiteY84" fmla="*/ 547688 h 3071813"/>
              <a:gd name="connsiteX85" fmla="*/ 1019175 w 6475413"/>
              <a:gd name="connsiteY85" fmla="*/ 490538 h 3071813"/>
              <a:gd name="connsiteX86" fmla="*/ 1014413 w 6475413"/>
              <a:gd name="connsiteY86" fmla="*/ 461963 h 3071813"/>
              <a:gd name="connsiteX87" fmla="*/ 962025 w 6475413"/>
              <a:gd name="connsiteY87" fmla="*/ 438150 h 3071813"/>
              <a:gd name="connsiteX88" fmla="*/ 962025 w 6475413"/>
              <a:gd name="connsiteY88" fmla="*/ 395288 h 3071813"/>
              <a:gd name="connsiteX89" fmla="*/ 852488 w 6475413"/>
              <a:gd name="connsiteY89" fmla="*/ 390525 h 3071813"/>
              <a:gd name="connsiteX90" fmla="*/ 847725 w 6475413"/>
              <a:gd name="connsiteY90" fmla="*/ 357188 h 3071813"/>
              <a:gd name="connsiteX91" fmla="*/ 800100 w 6475413"/>
              <a:gd name="connsiteY91" fmla="*/ 357188 h 3071813"/>
              <a:gd name="connsiteX92" fmla="*/ 800100 w 6475413"/>
              <a:gd name="connsiteY92" fmla="*/ 357188 h 3071813"/>
              <a:gd name="connsiteX93" fmla="*/ 681038 w 6475413"/>
              <a:gd name="connsiteY93" fmla="*/ 314325 h 3071813"/>
              <a:gd name="connsiteX94" fmla="*/ 590550 w 6475413"/>
              <a:gd name="connsiteY94" fmla="*/ 280988 h 3071813"/>
              <a:gd name="connsiteX95" fmla="*/ 547688 w 6475413"/>
              <a:gd name="connsiteY95" fmla="*/ 242888 h 3071813"/>
              <a:gd name="connsiteX96" fmla="*/ 476250 w 6475413"/>
              <a:gd name="connsiteY96" fmla="*/ 238125 h 3071813"/>
              <a:gd name="connsiteX97" fmla="*/ 404813 w 6475413"/>
              <a:gd name="connsiteY97" fmla="*/ 209550 h 3071813"/>
              <a:gd name="connsiteX98" fmla="*/ 276225 w 6475413"/>
              <a:gd name="connsiteY98" fmla="*/ 185738 h 3071813"/>
              <a:gd name="connsiteX99" fmla="*/ 245936 w 6475413"/>
              <a:gd name="connsiteY99" fmla="*/ 109157 h 3071813"/>
              <a:gd name="connsiteX100" fmla="*/ 166688 w 6475413"/>
              <a:gd name="connsiteY100" fmla="*/ 104775 h 3071813"/>
              <a:gd name="connsiteX101" fmla="*/ 152400 w 6475413"/>
              <a:gd name="connsiteY101" fmla="*/ 42863 h 3071813"/>
              <a:gd name="connsiteX102" fmla="*/ 61913 w 6475413"/>
              <a:gd name="connsiteY102" fmla="*/ 38100 h 3071813"/>
              <a:gd name="connsiteX103" fmla="*/ 61913 w 6475413"/>
              <a:gd name="connsiteY103" fmla="*/ 38100 h 3071813"/>
              <a:gd name="connsiteX104" fmla="*/ 0 w 6475413"/>
              <a:gd name="connsiteY104"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4174236 w 6475413"/>
              <a:gd name="connsiteY29" fmla="*/ 2558796 h 3071813"/>
              <a:gd name="connsiteX30" fmla="*/ 4104132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57463 h 3071813"/>
              <a:gd name="connsiteX29" fmla="*/ 4113276 w 6475413"/>
              <a:gd name="connsiteY29" fmla="*/ 2583180 h 3071813"/>
              <a:gd name="connsiteX30" fmla="*/ 4104132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04132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6324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3952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531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4079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31392 w 6475413"/>
              <a:gd name="connsiteY82" fmla="*/ 633413 h 3071813"/>
              <a:gd name="connsiteX83" fmla="*/ 1228725 w 6475413"/>
              <a:gd name="connsiteY83" fmla="*/ 59785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4079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19300 w 6475413"/>
              <a:gd name="connsiteY68" fmla="*/ 152876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28852 w 6475413"/>
              <a:gd name="connsiteY82" fmla="*/ 628333 h 3071813"/>
              <a:gd name="connsiteX83" fmla="*/ 1228725 w 6475413"/>
              <a:gd name="connsiteY83" fmla="*/ 59785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4079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26920 w 6475413"/>
              <a:gd name="connsiteY68" fmla="*/ 1526223 h 3071813"/>
              <a:gd name="connsiteX69" fmla="*/ 1924050 w 6475413"/>
              <a:gd name="connsiteY69" fmla="*/ 135731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28852 w 6475413"/>
              <a:gd name="connsiteY82" fmla="*/ 628333 h 3071813"/>
              <a:gd name="connsiteX83" fmla="*/ 1228725 w 6475413"/>
              <a:gd name="connsiteY83" fmla="*/ 59785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4079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71688 w 6475413"/>
              <a:gd name="connsiteY66" fmla="*/ 1562100 h 3071813"/>
              <a:gd name="connsiteX67" fmla="*/ 2071688 w 6475413"/>
              <a:gd name="connsiteY67" fmla="*/ 1528763 h 3071813"/>
              <a:gd name="connsiteX68" fmla="*/ 2026920 w 6475413"/>
              <a:gd name="connsiteY68" fmla="*/ 1526223 h 3071813"/>
              <a:gd name="connsiteX69" fmla="*/ 1941830 w 6475413"/>
              <a:gd name="connsiteY69" fmla="*/ 1375093 h 3071813"/>
              <a:gd name="connsiteX70" fmla="*/ 1857375 w 6475413"/>
              <a:gd name="connsiteY70" fmla="*/ 1323975 h 3071813"/>
              <a:gd name="connsiteX71" fmla="*/ 1762125 w 6475413"/>
              <a:gd name="connsiteY71" fmla="*/ 1247775 h 3071813"/>
              <a:gd name="connsiteX72" fmla="*/ 1571625 w 6475413"/>
              <a:gd name="connsiteY72" fmla="*/ 1019175 h 3071813"/>
              <a:gd name="connsiteX73" fmla="*/ 1535240 w 6475413"/>
              <a:gd name="connsiteY73" fmla="*/ 917067 h 3071813"/>
              <a:gd name="connsiteX74" fmla="*/ 1471613 w 6475413"/>
              <a:gd name="connsiteY74" fmla="*/ 909638 h 3071813"/>
              <a:gd name="connsiteX75" fmla="*/ 1466850 w 6475413"/>
              <a:gd name="connsiteY75" fmla="*/ 847725 h 3071813"/>
              <a:gd name="connsiteX76" fmla="*/ 1466850 w 6475413"/>
              <a:gd name="connsiteY76" fmla="*/ 847725 h 3071813"/>
              <a:gd name="connsiteX77" fmla="*/ 1401763 w 6475413"/>
              <a:gd name="connsiteY77" fmla="*/ 785813 h 3071813"/>
              <a:gd name="connsiteX78" fmla="*/ 1360297 w 6475413"/>
              <a:gd name="connsiteY78" fmla="*/ 784289 h 3071813"/>
              <a:gd name="connsiteX79" fmla="*/ 1337882 w 6475413"/>
              <a:gd name="connsiteY79" fmla="*/ 754190 h 3071813"/>
              <a:gd name="connsiteX80" fmla="*/ 1312164 w 6475413"/>
              <a:gd name="connsiteY80" fmla="*/ 681228 h 3071813"/>
              <a:gd name="connsiteX81" fmla="*/ 1271778 w 6475413"/>
              <a:gd name="connsiteY81" fmla="*/ 637604 h 3071813"/>
              <a:gd name="connsiteX82" fmla="*/ 1228852 w 6475413"/>
              <a:gd name="connsiteY82" fmla="*/ 628333 h 3071813"/>
              <a:gd name="connsiteX83" fmla="*/ 1228725 w 6475413"/>
              <a:gd name="connsiteY83" fmla="*/ 597853 h 3071813"/>
              <a:gd name="connsiteX84" fmla="*/ 1133475 w 6475413"/>
              <a:gd name="connsiteY84" fmla="*/ 590550 h 3071813"/>
              <a:gd name="connsiteX85" fmla="*/ 1123950 w 6475413"/>
              <a:gd name="connsiteY85" fmla="*/ 547688 h 3071813"/>
              <a:gd name="connsiteX86" fmla="*/ 1019175 w 6475413"/>
              <a:gd name="connsiteY86" fmla="*/ 490538 h 3071813"/>
              <a:gd name="connsiteX87" fmla="*/ 1014413 w 6475413"/>
              <a:gd name="connsiteY87" fmla="*/ 461963 h 3071813"/>
              <a:gd name="connsiteX88" fmla="*/ 962025 w 6475413"/>
              <a:gd name="connsiteY88" fmla="*/ 438150 h 3071813"/>
              <a:gd name="connsiteX89" fmla="*/ 962025 w 6475413"/>
              <a:gd name="connsiteY89" fmla="*/ 407988 h 3071813"/>
              <a:gd name="connsiteX90" fmla="*/ 852488 w 6475413"/>
              <a:gd name="connsiteY90" fmla="*/ 390525 h 3071813"/>
              <a:gd name="connsiteX91" fmla="*/ 847725 w 6475413"/>
              <a:gd name="connsiteY91" fmla="*/ 357188 h 3071813"/>
              <a:gd name="connsiteX92" fmla="*/ 800100 w 6475413"/>
              <a:gd name="connsiteY92" fmla="*/ 357188 h 3071813"/>
              <a:gd name="connsiteX93" fmla="*/ 800100 w 6475413"/>
              <a:gd name="connsiteY93" fmla="*/ 357188 h 3071813"/>
              <a:gd name="connsiteX94" fmla="*/ 681038 w 6475413"/>
              <a:gd name="connsiteY94" fmla="*/ 314325 h 3071813"/>
              <a:gd name="connsiteX95" fmla="*/ 590550 w 6475413"/>
              <a:gd name="connsiteY95" fmla="*/ 280988 h 3071813"/>
              <a:gd name="connsiteX96" fmla="*/ 547688 w 6475413"/>
              <a:gd name="connsiteY96" fmla="*/ 242888 h 3071813"/>
              <a:gd name="connsiteX97" fmla="*/ 476250 w 6475413"/>
              <a:gd name="connsiteY97" fmla="*/ 238125 h 3071813"/>
              <a:gd name="connsiteX98" fmla="*/ 404813 w 6475413"/>
              <a:gd name="connsiteY98" fmla="*/ 209550 h 3071813"/>
              <a:gd name="connsiteX99" fmla="*/ 276225 w 6475413"/>
              <a:gd name="connsiteY99" fmla="*/ 185738 h 3071813"/>
              <a:gd name="connsiteX100" fmla="*/ 245936 w 6475413"/>
              <a:gd name="connsiteY100" fmla="*/ 109157 h 3071813"/>
              <a:gd name="connsiteX101" fmla="*/ 166688 w 6475413"/>
              <a:gd name="connsiteY101" fmla="*/ 104775 h 3071813"/>
              <a:gd name="connsiteX102" fmla="*/ 152400 w 6475413"/>
              <a:gd name="connsiteY102" fmla="*/ 42863 h 3071813"/>
              <a:gd name="connsiteX103" fmla="*/ 61913 w 6475413"/>
              <a:gd name="connsiteY103" fmla="*/ 38100 h 3071813"/>
              <a:gd name="connsiteX104" fmla="*/ 61913 w 6475413"/>
              <a:gd name="connsiteY104" fmla="*/ 38100 h 3071813"/>
              <a:gd name="connsiteX105" fmla="*/ 0 w 6475413"/>
              <a:gd name="connsiteY105"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98040 w 6475413"/>
              <a:gd name="connsiteY66" fmla="*/ 1572260 h 3071813"/>
              <a:gd name="connsiteX67" fmla="*/ 2071688 w 6475413"/>
              <a:gd name="connsiteY67" fmla="*/ 1562100 h 3071813"/>
              <a:gd name="connsiteX68" fmla="*/ 2071688 w 6475413"/>
              <a:gd name="connsiteY68" fmla="*/ 1528763 h 3071813"/>
              <a:gd name="connsiteX69" fmla="*/ 2026920 w 6475413"/>
              <a:gd name="connsiteY69" fmla="*/ 1526223 h 3071813"/>
              <a:gd name="connsiteX70" fmla="*/ 1941830 w 6475413"/>
              <a:gd name="connsiteY70" fmla="*/ 1375093 h 3071813"/>
              <a:gd name="connsiteX71" fmla="*/ 1857375 w 6475413"/>
              <a:gd name="connsiteY71" fmla="*/ 1323975 h 3071813"/>
              <a:gd name="connsiteX72" fmla="*/ 1762125 w 6475413"/>
              <a:gd name="connsiteY72" fmla="*/ 1247775 h 3071813"/>
              <a:gd name="connsiteX73" fmla="*/ 1571625 w 6475413"/>
              <a:gd name="connsiteY73" fmla="*/ 1019175 h 3071813"/>
              <a:gd name="connsiteX74" fmla="*/ 1535240 w 6475413"/>
              <a:gd name="connsiteY74" fmla="*/ 917067 h 3071813"/>
              <a:gd name="connsiteX75" fmla="*/ 1471613 w 6475413"/>
              <a:gd name="connsiteY75" fmla="*/ 909638 h 3071813"/>
              <a:gd name="connsiteX76" fmla="*/ 1466850 w 6475413"/>
              <a:gd name="connsiteY76" fmla="*/ 847725 h 3071813"/>
              <a:gd name="connsiteX77" fmla="*/ 1466850 w 6475413"/>
              <a:gd name="connsiteY77" fmla="*/ 847725 h 3071813"/>
              <a:gd name="connsiteX78" fmla="*/ 1401763 w 6475413"/>
              <a:gd name="connsiteY78" fmla="*/ 785813 h 3071813"/>
              <a:gd name="connsiteX79" fmla="*/ 1360297 w 6475413"/>
              <a:gd name="connsiteY79" fmla="*/ 784289 h 3071813"/>
              <a:gd name="connsiteX80" fmla="*/ 1337882 w 6475413"/>
              <a:gd name="connsiteY80" fmla="*/ 754190 h 3071813"/>
              <a:gd name="connsiteX81" fmla="*/ 1312164 w 6475413"/>
              <a:gd name="connsiteY81" fmla="*/ 681228 h 3071813"/>
              <a:gd name="connsiteX82" fmla="*/ 1271778 w 6475413"/>
              <a:gd name="connsiteY82" fmla="*/ 637604 h 3071813"/>
              <a:gd name="connsiteX83" fmla="*/ 1228852 w 6475413"/>
              <a:gd name="connsiteY83" fmla="*/ 628333 h 3071813"/>
              <a:gd name="connsiteX84" fmla="*/ 1228725 w 6475413"/>
              <a:gd name="connsiteY84" fmla="*/ 597853 h 3071813"/>
              <a:gd name="connsiteX85" fmla="*/ 1133475 w 6475413"/>
              <a:gd name="connsiteY85" fmla="*/ 590550 h 3071813"/>
              <a:gd name="connsiteX86" fmla="*/ 1123950 w 6475413"/>
              <a:gd name="connsiteY86" fmla="*/ 547688 h 3071813"/>
              <a:gd name="connsiteX87" fmla="*/ 1019175 w 6475413"/>
              <a:gd name="connsiteY87" fmla="*/ 490538 h 3071813"/>
              <a:gd name="connsiteX88" fmla="*/ 1014413 w 6475413"/>
              <a:gd name="connsiteY88" fmla="*/ 461963 h 3071813"/>
              <a:gd name="connsiteX89" fmla="*/ 962025 w 6475413"/>
              <a:gd name="connsiteY89" fmla="*/ 438150 h 3071813"/>
              <a:gd name="connsiteX90" fmla="*/ 962025 w 6475413"/>
              <a:gd name="connsiteY90" fmla="*/ 407988 h 3071813"/>
              <a:gd name="connsiteX91" fmla="*/ 852488 w 6475413"/>
              <a:gd name="connsiteY91" fmla="*/ 390525 h 3071813"/>
              <a:gd name="connsiteX92" fmla="*/ 847725 w 6475413"/>
              <a:gd name="connsiteY92" fmla="*/ 357188 h 3071813"/>
              <a:gd name="connsiteX93" fmla="*/ 800100 w 6475413"/>
              <a:gd name="connsiteY93" fmla="*/ 357188 h 3071813"/>
              <a:gd name="connsiteX94" fmla="*/ 800100 w 6475413"/>
              <a:gd name="connsiteY94" fmla="*/ 357188 h 3071813"/>
              <a:gd name="connsiteX95" fmla="*/ 681038 w 6475413"/>
              <a:gd name="connsiteY95" fmla="*/ 314325 h 3071813"/>
              <a:gd name="connsiteX96" fmla="*/ 590550 w 6475413"/>
              <a:gd name="connsiteY96" fmla="*/ 280988 h 3071813"/>
              <a:gd name="connsiteX97" fmla="*/ 547688 w 6475413"/>
              <a:gd name="connsiteY97" fmla="*/ 242888 h 3071813"/>
              <a:gd name="connsiteX98" fmla="*/ 476250 w 6475413"/>
              <a:gd name="connsiteY98" fmla="*/ 238125 h 3071813"/>
              <a:gd name="connsiteX99" fmla="*/ 404813 w 6475413"/>
              <a:gd name="connsiteY99" fmla="*/ 209550 h 3071813"/>
              <a:gd name="connsiteX100" fmla="*/ 276225 w 6475413"/>
              <a:gd name="connsiteY100" fmla="*/ 185738 h 3071813"/>
              <a:gd name="connsiteX101" fmla="*/ 245936 w 6475413"/>
              <a:gd name="connsiteY101" fmla="*/ 109157 h 3071813"/>
              <a:gd name="connsiteX102" fmla="*/ 166688 w 6475413"/>
              <a:gd name="connsiteY102" fmla="*/ 104775 h 3071813"/>
              <a:gd name="connsiteX103" fmla="*/ 152400 w 6475413"/>
              <a:gd name="connsiteY103" fmla="*/ 42863 h 3071813"/>
              <a:gd name="connsiteX104" fmla="*/ 61913 w 6475413"/>
              <a:gd name="connsiteY104" fmla="*/ 38100 h 3071813"/>
              <a:gd name="connsiteX105" fmla="*/ 61913 w 6475413"/>
              <a:gd name="connsiteY105" fmla="*/ 38100 h 3071813"/>
              <a:gd name="connsiteX106" fmla="*/ 0 w 6475413"/>
              <a:gd name="connsiteY106"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43138 w 6475413"/>
              <a:gd name="connsiteY63" fmla="*/ 1685925 h 3071813"/>
              <a:gd name="connsiteX64" fmla="*/ 2185988 w 6475413"/>
              <a:gd name="connsiteY64" fmla="*/ 1647825 h 3071813"/>
              <a:gd name="connsiteX65" fmla="*/ 2147316 w 6475413"/>
              <a:gd name="connsiteY65" fmla="*/ 1607820 h 3071813"/>
              <a:gd name="connsiteX66" fmla="*/ 2098040 w 6475413"/>
              <a:gd name="connsiteY66" fmla="*/ 1562100 h 3071813"/>
              <a:gd name="connsiteX67" fmla="*/ 2071688 w 6475413"/>
              <a:gd name="connsiteY67" fmla="*/ 1562100 h 3071813"/>
              <a:gd name="connsiteX68" fmla="*/ 2071688 w 6475413"/>
              <a:gd name="connsiteY68" fmla="*/ 1528763 h 3071813"/>
              <a:gd name="connsiteX69" fmla="*/ 2026920 w 6475413"/>
              <a:gd name="connsiteY69" fmla="*/ 1526223 h 3071813"/>
              <a:gd name="connsiteX70" fmla="*/ 1941830 w 6475413"/>
              <a:gd name="connsiteY70" fmla="*/ 1375093 h 3071813"/>
              <a:gd name="connsiteX71" fmla="*/ 1857375 w 6475413"/>
              <a:gd name="connsiteY71" fmla="*/ 1323975 h 3071813"/>
              <a:gd name="connsiteX72" fmla="*/ 1762125 w 6475413"/>
              <a:gd name="connsiteY72" fmla="*/ 1247775 h 3071813"/>
              <a:gd name="connsiteX73" fmla="*/ 1571625 w 6475413"/>
              <a:gd name="connsiteY73" fmla="*/ 1019175 h 3071813"/>
              <a:gd name="connsiteX74" fmla="*/ 1535240 w 6475413"/>
              <a:gd name="connsiteY74" fmla="*/ 917067 h 3071813"/>
              <a:gd name="connsiteX75" fmla="*/ 1471613 w 6475413"/>
              <a:gd name="connsiteY75" fmla="*/ 909638 h 3071813"/>
              <a:gd name="connsiteX76" fmla="*/ 1466850 w 6475413"/>
              <a:gd name="connsiteY76" fmla="*/ 847725 h 3071813"/>
              <a:gd name="connsiteX77" fmla="*/ 1466850 w 6475413"/>
              <a:gd name="connsiteY77" fmla="*/ 847725 h 3071813"/>
              <a:gd name="connsiteX78" fmla="*/ 1401763 w 6475413"/>
              <a:gd name="connsiteY78" fmla="*/ 785813 h 3071813"/>
              <a:gd name="connsiteX79" fmla="*/ 1360297 w 6475413"/>
              <a:gd name="connsiteY79" fmla="*/ 784289 h 3071813"/>
              <a:gd name="connsiteX80" fmla="*/ 1337882 w 6475413"/>
              <a:gd name="connsiteY80" fmla="*/ 754190 h 3071813"/>
              <a:gd name="connsiteX81" fmla="*/ 1312164 w 6475413"/>
              <a:gd name="connsiteY81" fmla="*/ 681228 h 3071813"/>
              <a:gd name="connsiteX82" fmla="*/ 1271778 w 6475413"/>
              <a:gd name="connsiteY82" fmla="*/ 637604 h 3071813"/>
              <a:gd name="connsiteX83" fmla="*/ 1228852 w 6475413"/>
              <a:gd name="connsiteY83" fmla="*/ 628333 h 3071813"/>
              <a:gd name="connsiteX84" fmla="*/ 1228725 w 6475413"/>
              <a:gd name="connsiteY84" fmla="*/ 597853 h 3071813"/>
              <a:gd name="connsiteX85" fmla="*/ 1133475 w 6475413"/>
              <a:gd name="connsiteY85" fmla="*/ 590550 h 3071813"/>
              <a:gd name="connsiteX86" fmla="*/ 1123950 w 6475413"/>
              <a:gd name="connsiteY86" fmla="*/ 547688 h 3071813"/>
              <a:gd name="connsiteX87" fmla="*/ 1019175 w 6475413"/>
              <a:gd name="connsiteY87" fmla="*/ 490538 h 3071813"/>
              <a:gd name="connsiteX88" fmla="*/ 1014413 w 6475413"/>
              <a:gd name="connsiteY88" fmla="*/ 461963 h 3071813"/>
              <a:gd name="connsiteX89" fmla="*/ 962025 w 6475413"/>
              <a:gd name="connsiteY89" fmla="*/ 438150 h 3071813"/>
              <a:gd name="connsiteX90" fmla="*/ 962025 w 6475413"/>
              <a:gd name="connsiteY90" fmla="*/ 407988 h 3071813"/>
              <a:gd name="connsiteX91" fmla="*/ 852488 w 6475413"/>
              <a:gd name="connsiteY91" fmla="*/ 390525 h 3071813"/>
              <a:gd name="connsiteX92" fmla="*/ 847725 w 6475413"/>
              <a:gd name="connsiteY92" fmla="*/ 357188 h 3071813"/>
              <a:gd name="connsiteX93" fmla="*/ 800100 w 6475413"/>
              <a:gd name="connsiteY93" fmla="*/ 357188 h 3071813"/>
              <a:gd name="connsiteX94" fmla="*/ 800100 w 6475413"/>
              <a:gd name="connsiteY94" fmla="*/ 357188 h 3071813"/>
              <a:gd name="connsiteX95" fmla="*/ 681038 w 6475413"/>
              <a:gd name="connsiteY95" fmla="*/ 314325 h 3071813"/>
              <a:gd name="connsiteX96" fmla="*/ 590550 w 6475413"/>
              <a:gd name="connsiteY96" fmla="*/ 280988 h 3071813"/>
              <a:gd name="connsiteX97" fmla="*/ 547688 w 6475413"/>
              <a:gd name="connsiteY97" fmla="*/ 242888 h 3071813"/>
              <a:gd name="connsiteX98" fmla="*/ 476250 w 6475413"/>
              <a:gd name="connsiteY98" fmla="*/ 238125 h 3071813"/>
              <a:gd name="connsiteX99" fmla="*/ 404813 w 6475413"/>
              <a:gd name="connsiteY99" fmla="*/ 209550 h 3071813"/>
              <a:gd name="connsiteX100" fmla="*/ 276225 w 6475413"/>
              <a:gd name="connsiteY100" fmla="*/ 185738 h 3071813"/>
              <a:gd name="connsiteX101" fmla="*/ 245936 w 6475413"/>
              <a:gd name="connsiteY101" fmla="*/ 109157 h 3071813"/>
              <a:gd name="connsiteX102" fmla="*/ 166688 w 6475413"/>
              <a:gd name="connsiteY102" fmla="*/ 104775 h 3071813"/>
              <a:gd name="connsiteX103" fmla="*/ 152400 w 6475413"/>
              <a:gd name="connsiteY103" fmla="*/ 42863 h 3071813"/>
              <a:gd name="connsiteX104" fmla="*/ 61913 w 6475413"/>
              <a:gd name="connsiteY104" fmla="*/ 38100 h 3071813"/>
              <a:gd name="connsiteX105" fmla="*/ 61913 w 6475413"/>
              <a:gd name="connsiteY105" fmla="*/ 38100 h 3071813"/>
              <a:gd name="connsiteX106" fmla="*/ 0 w 6475413"/>
              <a:gd name="connsiteY106"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4113 w 6475413"/>
              <a:gd name="connsiteY59" fmla="*/ 185261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35518 w 6475413"/>
              <a:gd name="connsiteY63" fmla="*/ 1663065 h 3071813"/>
              <a:gd name="connsiteX64" fmla="*/ 2185988 w 6475413"/>
              <a:gd name="connsiteY64" fmla="*/ 1647825 h 3071813"/>
              <a:gd name="connsiteX65" fmla="*/ 2147316 w 6475413"/>
              <a:gd name="connsiteY65" fmla="*/ 1607820 h 3071813"/>
              <a:gd name="connsiteX66" fmla="*/ 2098040 w 6475413"/>
              <a:gd name="connsiteY66" fmla="*/ 1562100 h 3071813"/>
              <a:gd name="connsiteX67" fmla="*/ 2071688 w 6475413"/>
              <a:gd name="connsiteY67" fmla="*/ 1562100 h 3071813"/>
              <a:gd name="connsiteX68" fmla="*/ 2071688 w 6475413"/>
              <a:gd name="connsiteY68" fmla="*/ 1528763 h 3071813"/>
              <a:gd name="connsiteX69" fmla="*/ 2026920 w 6475413"/>
              <a:gd name="connsiteY69" fmla="*/ 1526223 h 3071813"/>
              <a:gd name="connsiteX70" fmla="*/ 1941830 w 6475413"/>
              <a:gd name="connsiteY70" fmla="*/ 1375093 h 3071813"/>
              <a:gd name="connsiteX71" fmla="*/ 1857375 w 6475413"/>
              <a:gd name="connsiteY71" fmla="*/ 1323975 h 3071813"/>
              <a:gd name="connsiteX72" fmla="*/ 1762125 w 6475413"/>
              <a:gd name="connsiteY72" fmla="*/ 1247775 h 3071813"/>
              <a:gd name="connsiteX73" fmla="*/ 1571625 w 6475413"/>
              <a:gd name="connsiteY73" fmla="*/ 1019175 h 3071813"/>
              <a:gd name="connsiteX74" fmla="*/ 1535240 w 6475413"/>
              <a:gd name="connsiteY74" fmla="*/ 917067 h 3071813"/>
              <a:gd name="connsiteX75" fmla="*/ 1471613 w 6475413"/>
              <a:gd name="connsiteY75" fmla="*/ 909638 h 3071813"/>
              <a:gd name="connsiteX76" fmla="*/ 1466850 w 6475413"/>
              <a:gd name="connsiteY76" fmla="*/ 847725 h 3071813"/>
              <a:gd name="connsiteX77" fmla="*/ 1466850 w 6475413"/>
              <a:gd name="connsiteY77" fmla="*/ 847725 h 3071813"/>
              <a:gd name="connsiteX78" fmla="*/ 1401763 w 6475413"/>
              <a:gd name="connsiteY78" fmla="*/ 785813 h 3071813"/>
              <a:gd name="connsiteX79" fmla="*/ 1360297 w 6475413"/>
              <a:gd name="connsiteY79" fmla="*/ 784289 h 3071813"/>
              <a:gd name="connsiteX80" fmla="*/ 1337882 w 6475413"/>
              <a:gd name="connsiteY80" fmla="*/ 754190 h 3071813"/>
              <a:gd name="connsiteX81" fmla="*/ 1312164 w 6475413"/>
              <a:gd name="connsiteY81" fmla="*/ 681228 h 3071813"/>
              <a:gd name="connsiteX82" fmla="*/ 1271778 w 6475413"/>
              <a:gd name="connsiteY82" fmla="*/ 637604 h 3071813"/>
              <a:gd name="connsiteX83" fmla="*/ 1228852 w 6475413"/>
              <a:gd name="connsiteY83" fmla="*/ 628333 h 3071813"/>
              <a:gd name="connsiteX84" fmla="*/ 1228725 w 6475413"/>
              <a:gd name="connsiteY84" fmla="*/ 597853 h 3071813"/>
              <a:gd name="connsiteX85" fmla="*/ 1133475 w 6475413"/>
              <a:gd name="connsiteY85" fmla="*/ 590550 h 3071813"/>
              <a:gd name="connsiteX86" fmla="*/ 1123950 w 6475413"/>
              <a:gd name="connsiteY86" fmla="*/ 547688 h 3071813"/>
              <a:gd name="connsiteX87" fmla="*/ 1019175 w 6475413"/>
              <a:gd name="connsiteY87" fmla="*/ 490538 h 3071813"/>
              <a:gd name="connsiteX88" fmla="*/ 1014413 w 6475413"/>
              <a:gd name="connsiteY88" fmla="*/ 461963 h 3071813"/>
              <a:gd name="connsiteX89" fmla="*/ 962025 w 6475413"/>
              <a:gd name="connsiteY89" fmla="*/ 438150 h 3071813"/>
              <a:gd name="connsiteX90" fmla="*/ 962025 w 6475413"/>
              <a:gd name="connsiteY90" fmla="*/ 407988 h 3071813"/>
              <a:gd name="connsiteX91" fmla="*/ 852488 w 6475413"/>
              <a:gd name="connsiteY91" fmla="*/ 390525 h 3071813"/>
              <a:gd name="connsiteX92" fmla="*/ 847725 w 6475413"/>
              <a:gd name="connsiteY92" fmla="*/ 357188 h 3071813"/>
              <a:gd name="connsiteX93" fmla="*/ 800100 w 6475413"/>
              <a:gd name="connsiteY93" fmla="*/ 357188 h 3071813"/>
              <a:gd name="connsiteX94" fmla="*/ 800100 w 6475413"/>
              <a:gd name="connsiteY94" fmla="*/ 357188 h 3071813"/>
              <a:gd name="connsiteX95" fmla="*/ 681038 w 6475413"/>
              <a:gd name="connsiteY95" fmla="*/ 314325 h 3071813"/>
              <a:gd name="connsiteX96" fmla="*/ 590550 w 6475413"/>
              <a:gd name="connsiteY96" fmla="*/ 280988 h 3071813"/>
              <a:gd name="connsiteX97" fmla="*/ 547688 w 6475413"/>
              <a:gd name="connsiteY97" fmla="*/ 242888 h 3071813"/>
              <a:gd name="connsiteX98" fmla="*/ 476250 w 6475413"/>
              <a:gd name="connsiteY98" fmla="*/ 238125 h 3071813"/>
              <a:gd name="connsiteX99" fmla="*/ 404813 w 6475413"/>
              <a:gd name="connsiteY99" fmla="*/ 209550 h 3071813"/>
              <a:gd name="connsiteX100" fmla="*/ 276225 w 6475413"/>
              <a:gd name="connsiteY100" fmla="*/ 185738 h 3071813"/>
              <a:gd name="connsiteX101" fmla="*/ 245936 w 6475413"/>
              <a:gd name="connsiteY101" fmla="*/ 109157 h 3071813"/>
              <a:gd name="connsiteX102" fmla="*/ 166688 w 6475413"/>
              <a:gd name="connsiteY102" fmla="*/ 104775 h 3071813"/>
              <a:gd name="connsiteX103" fmla="*/ 152400 w 6475413"/>
              <a:gd name="connsiteY103" fmla="*/ 42863 h 3071813"/>
              <a:gd name="connsiteX104" fmla="*/ 61913 w 6475413"/>
              <a:gd name="connsiteY104" fmla="*/ 38100 h 3071813"/>
              <a:gd name="connsiteX105" fmla="*/ 61913 w 6475413"/>
              <a:gd name="connsiteY105" fmla="*/ 38100 h 3071813"/>
              <a:gd name="connsiteX106" fmla="*/ 0 w 6475413"/>
              <a:gd name="connsiteY106"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11413 w 6475413"/>
              <a:gd name="connsiteY59" fmla="*/ 182975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35518 w 6475413"/>
              <a:gd name="connsiteY63" fmla="*/ 1663065 h 3071813"/>
              <a:gd name="connsiteX64" fmla="*/ 2185988 w 6475413"/>
              <a:gd name="connsiteY64" fmla="*/ 1647825 h 3071813"/>
              <a:gd name="connsiteX65" fmla="*/ 2147316 w 6475413"/>
              <a:gd name="connsiteY65" fmla="*/ 1607820 h 3071813"/>
              <a:gd name="connsiteX66" fmla="*/ 2098040 w 6475413"/>
              <a:gd name="connsiteY66" fmla="*/ 1562100 h 3071813"/>
              <a:gd name="connsiteX67" fmla="*/ 2071688 w 6475413"/>
              <a:gd name="connsiteY67" fmla="*/ 1562100 h 3071813"/>
              <a:gd name="connsiteX68" fmla="*/ 2071688 w 6475413"/>
              <a:gd name="connsiteY68" fmla="*/ 1528763 h 3071813"/>
              <a:gd name="connsiteX69" fmla="*/ 2026920 w 6475413"/>
              <a:gd name="connsiteY69" fmla="*/ 1526223 h 3071813"/>
              <a:gd name="connsiteX70" fmla="*/ 1941830 w 6475413"/>
              <a:gd name="connsiteY70" fmla="*/ 1375093 h 3071813"/>
              <a:gd name="connsiteX71" fmla="*/ 1857375 w 6475413"/>
              <a:gd name="connsiteY71" fmla="*/ 1323975 h 3071813"/>
              <a:gd name="connsiteX72" fmla="*/ 1762125 w 6475413"/>
              <a:gd name="connsiteY72" fmla="*/ 1247775 h 3071813"/>
              <a:gd name="connsiteX73" fmla="*/ 1571625 w 6475413"/>
              <a:gd name="connsiteY73" fmla="*/ 1019175 h 3071813"/>
              <a:gd name="connsiteX74" fmla="*/ 1535240 w 6475413"/>
              <a:gd name="connsiteY74" fmla="*/ 917067 h 3071813"/>
              <a:gd name="connsiteX75" fmla="*/ 1471613 w 6475413"/>
              <a:gd name="connsiteY75" fmla="*/ 909638 h 3071813"/>
              <a:gd name="connsiteX76" fmla="*/ 1466850 w 6475413"/>
              <a:gd name="connsiteY76" fmla="*/ 847725 h 3071813"/>
              <a:gd name="connsiteX77" fmla="*/ 1466850 w 6475413"/>
              <a:gd name="connsiteY77" fmla="*/ 847725 h 3071813"/>
              <a:gd name="connsiteX78" fmla="*/ 1401763 w 6475413"/>
              <a:gd name="connsiteY78" fmla="*/ 785813 h 3071813"/>
              <a:gd name="connsiteX79" fmla="*/ 1360297 w 6475413"/>
              <a:gd name="connsiteY79" fmla="*/ 784289 h 3071813"/>
              <a:gd name="connsiteX80" fmla="*/ 1337882 w 6475413"/>
              <a:gd name="connsiteY80" fmla="*/ 754190 h 3071813"/>
              <a:gd name="connsiteX81" fmla="*/ 1312164 w 6475413"/>
              <a:gd name="connsiteY81" fmla="*/ 681228 h 3071813"/>
              <a:gd name="connsiteX82" fmla="*/ 1271778 w 6475413"/>
              <a:gd name="connsiteY82" fmla="*/ 637604 h 3071813"/>
              <a:gd name="connsiteX83" fmla="*/ 1228852 w 6475413"/>
              <a:gd name="connsiteY83" fmla="*/ 628333 h 3071813"/>
              <a:gd name="connsiteX84" fmla="*/ 1228725 w 6475413"/>
              <a:gd name="connsiteY84" fmla="*/ 597853 h 3071813"/>
              <a:gd name="connsiteX85" fmla="*/ 1133475 w 6475413"/>
              <a:gd name="connsiteY85" fmla="*/ 590550 h 3071813"/>
              <a:gd name="connsiteX86" fmla="*/ 1123950 w 6475413"/>
              <a:gd name="connsiteY86" fmla="*/ 547688 h 3071813"/>
              <a:gd name="connsiteX87" fmla="*/ 1019175 w 6475413"/>
              <a:gd name="connsiteY87" fmla="*/ 490538 h 3071813"/>
              <a:gd name="connsiteX88" fmla="*/ 1014413 w 6475413"/>
              <a:gd name="connsiteY88" fmla="*/ 461963 h 3071813"/>
              <a:gd name="connsiteX89" fmla="*/ 962025 w 6475413"/>
              <a:gd name="connsiteY89" fmla="*/ 438150 h 3071813"/>
              <a:gd name="connsiteX90" fmla="*/ 962025 w 6475413"/>
              <a:gd name="connsiteY90" fmla="*/ 407988 h 3071813"/>
              <a:gd name="connsiteX91" fmla="*/ 852488 w 6475413"/>
              <a:gd name="connsiteY91" fmla="*/ 390525 h 3071813"/>
              <a:gd name="connsiteX92" fmla="*/ 847725 w 6475413"/>
              <a:gd name="connsiteY92" fmla="*/ 357188 h 3071813"/>
              <a:gd name="connsiteX93" fmla="*/ 800100 w 6475413"/>
              <a:gd name="connsiteY93" fmla="*/ 357188 h 3071813"/>
              <a:gd name="connsiteX94" fmla="*/ 800100 w 6475413"/>
              <a:gd name="connsiteY94" fmla="*/ 357188 h 3071813"/>
              <a:gd name="connsiteX95" fmla="*/ 681038 w 6475413"/>
              <a:gd name="connsiteY95" fmla="*/ 314325 h 3071813"/>
              <a:gd name="connsiteX96" fmla="*/ 590550 w 6475413"/>
              <a:gd name="connsiteY96" fmla="*/ 280988 h 3071813"/>
              <a:gd name="connsiteX97" fmla="*/ 547688 w 6475413"/>
              <a:gd name="connsiteY97" fmla="*/ 242888 h 3071813"/>
              <a:gd name="connsiteX98" fmla="*/ 476250 w 6475413"/>
              <a:gd name="connsiteY98" fmla="*/ 238125 h 3071813"/>
              <a:gd name="connsiteX99" fmla="*/ 404813 w 6475413"/>
              <a:gd name="connsiteY99" fmla="*/ 209550 h 3071813"/>
              <a:gd name="connsiteX100" fmla="*/ 276225 w 6475413"/>
              <a:gd name="connsiteY100" fmla="*/ 185738 h 3071813"/>
              <a:gd name="connsiteX101" fmla="*/ 245936 w 6475413"/>
              <a:gd name="connsiteY101" fmla="*/ 109157 h 3071813"/>
              <a:gd name="connsiteX102" fmla="*/ 166688 w 6475413"/>
              <a:gd name="connsiteY102" fmla="*/ 104775 h 3071813"/>
              <a:gd name="connsiteX103" fmla="*/ 152400 w 6475413"/>
              <a:gd name="connsiteY103" fmla="*/ 42863 h 3071813"/>
              <a:gd name="connsiteX104" fmla="*/ 61913 w 6475413"/>
              <a:gd name="connsiteY104" fmla="*/ 38100 h 3071813"/>
              <a:gd name="connsiteX105" fmla="*/ 61913 w 6475413"/>
              <a:gd name="connsiteY105" fmla="*/ 38100 h 3071813"/>
              <a:gd name="connsiteX106" fmla="*/ 0 w 6475413"/>
              <a:gd name="connsiteY106"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398713 w 6475413"/>
              <a:gd name="connsiteY59" fmla="*/ 1837373 h 3071813"/>
              <a:gd name="connsiteX60" fmla="*/ 2364867 w 6475413"/>
              <a:gd name="connsiteY60" fmla="*/ 1831277 h 3071813"/>
              <a:gd name="connsiteX61" fmla="*/ 2339340 w 6475413"/>
              <a:gd name="connsiteY61" fmla="*/ 1757172 h 3071813"/>
              <a:gd name="connsiteX62" fmla="*/ 2305050 w 6475413"/>
              <a:gd name="connsiteY62" fmla="*/ 1724025 h 3071813"/>
              <a:gd name="connsiteX63" fmla="*/ 2235518 w 6475413"/>
              <a:gd name="connsiteY63" fmla="*/ 1663065 h 3071813"/>
              <a:gd name="connsiteX64" fmla="*/ 2185988 w 6475413"/>
              <a:gd name="connsiteY64" fmla="*/ 1647825 h 3071813"/>
              <a:gd name="connsiteX65" fmla="*/ 2147316 w 6475413"/>
              <a:gd name="connsiteY65" fmla="*/ 1607820 h 3071813"/>
              <a:gd name="connsiteX66" fmla="*/ 2098040 w 6475413"/>
              <a:gd name="connsiteY66" fmla="*/ 1562100 h 3071813"/>
              <a:gd name="connsiteX67" fmla="*/ 2071688 w 6475413"/>
              <a:gd name="connsiteY67" fmla="*/ 1562100 h 3071813"/>
              <a:gd name="connsiteX68" fmla="*/ 2071688 w 6475413"/>
              <a:gd name="connsiteY68" fmla="*/ 1528763 h 3071813"/>
              <a:gd name="connsiteX69" fmla="*/ 2026920 w 6475413"/>
              <a:gd name="connsiteY69" fmla="*/ 1526223 h 3071813"/>
              <a:gd name="connsiteX70" fmla="*/ 1941830 w 6475413"/>
              <a:gd name="connsiteY70" fmla="*/ 1375093 h 3071813"/>
              <a:gd name="connsiteX71" fmla="*/ 1857375 w 6475413"/>
              <a:gd name="connsiteY71" fmla="*/ 1323975 h 3071813"/>
              <a:gd name="connsiteX72" fmla="*/ 1762125 w 6475413"/>
              <a:gd name="connsiteY72" fmla="*/ 1247775 h 3071813"/>
              <a:gd name="connsiteX73" fmla="*/ 1571625 w 6475413"/>
              <a:gd name="connsiteY73" fmla="*/ 1019175 h 3071813"/>
              <a:gd name="connsiteX74" fmla="*/ 1535240 w 6475413"/>
              <a:gd name="connsiteY74" fmla="*/ 917067 h 3071813"/>
              <a:gd name="connsiteX75" fmla="*/ 1471613 w 6475413"/>
              <a:gd name="connsiteY75" fmla="*/ 909638 h 3071813"/>
              <a:gd name="connsiteX76" fmla="*/ 1466850 w 6475413"/>
              <a:gd name="connsiteY76" fmla="*/ 847725 h 3071813"/>
              <a:gd name="connsiteX77" fmla="*/ 1466850 w 6475413"/>
              <a:gd name="connsiteY77" fmla="*/ 847725 h 3071813"/>
              <a:gd name="connsiteX78" fmla="*/ 1401763 w 6475413"/>
              <a:gd name="connsiteY78" fmla="*/ 785813 h 3071813"/>
              <a:gd name="connsiteX79" fmla="*/ 1360297 w 6475413"/>
              <a:gd name="connsiteY79" fmla="*/ 784289 h 3071813"/>
              <a:gd name="connsiteX80" fmla="*/ 1337882 w 6475413"/>
              <a:gd name="connsiteY80" fmla="*/ 754190 h 3071813"/>
              <a:gd name="connsiteX81" fmla="*/ 1312164 w 6475413"/>
              <a:gd name="connsiteY81" fmla="*/ 681228 h 3071813"/>
              <a:gd name="connsiteX82" fmla="*/ 1271778 w 6475413"/>
              <a:gd name="connsiteY82" fmla="*/ 637604 h 3071813"/>
              <a:gd name="connsiteX83" fmla="*/ 1228852 w 6475413"/>
              <a:gd name="connsiteY83" fmla="*/ 628333 h 3071813"/>
              <a:gd name="connsiteX84" fmla="*/ 1228725 w 6475413"/>
              <a:gd name="connsiteY84" fmla="*/ 597853 h 3071813"/>
              <a:gd name="connsiteX85" fmla="*/ 1133475 w 6475413"/>
              <a:gd name="connsiteY85" fmla="*/ 590550 h 3071813"/>
              <a:gd name="connsiteX86" fmla="*/ 1123950 w 6475413"/>
              <a:gd name="connsiteY86" fmla="*/ 547688 h 3071813"/>
              <a:gd name="connsiteX87" fmla="*/ 1019175 w 6475413"/>
              <a:gd name="connsiteY87" fmla="*/ 490538 h 3071813"/>
              <a:gd name="connsiteX88" fmla="*/ 1014413 w 6475413"/>
              <a:gd name="connsiteY88" fmla="*/ 461963 h 3071813"/>
              <a:gd name="connsiteX89" fmla="*/ 962025 w 6475413"/>
              <a:gd name="connsiteY89" fmla="*/ 438150 h 3071813"/>
              <a:gd name="connsiteX90" fmla="*/ 962025 w 6475413"/>
              <a:gd name="connsiteY90" fmla="*/ 407988 h 3071813"/>
              <a:gd name="connsiteX91" fmla="*/ 852488 w 6475413"/>
              <a:gd name="connsiteY91" fmla="*/ 390525 h 3071813"/>
              <a:gd name="connsiteX92" fmla="*/ 847725 w 6475413"/>
              <a:gd name="connsiteY92" fmla="*/ 357188 h 3071813"/>
              <a:gd name="connsiteX93" fmla="*/ 800100 w 6475413"/>
              <a:gd name="connsiteY93" fmla="*/ 357188 h 3071813"/>
              <a:gd name="connsiteX94" fmla="*/ 800100 w 6475413"/>
              <a:gd name="connsiteY94" fmla="*/ 357188 h 3071813"/>
              <a:gd name="connsiteX95" fmla="*/ 681038 w 6475413"/>
              <a:gd name="connsiteY95" fmla="*/ 314325 h 3071813"/>
              <a:gd name="connsiteX96" fmla="*/ 590550 w 6475413"/>
              <a:gd name="connsiteY96" fmla="*/ 280988 h 3071813"/>
              <a:gd name="connsiteX97" fmla="*/ 547688 w 6475413"/>
              <a:gd name="connsiteY97" fmla="*/ 242888 h 3071813"/>
              <a:gd name="connsiteX98" fmla="*/ 476250 w 6475413"/>
              <a:gd name="connsiteY98" fmla="*/ 238125 h 3071813"/>
              <a:gd name="connsiteX99" fmla="*/ 404813 w 6475413"/>
              <a:gd name="connsiteY99" fmla="*/ 209550 h 3071813"/>
              <a:gd name="connsiteX100" fmla="*/ 276225 w 6475413"/>
              <a:gd name="connsiteY100" fmla="*/ 185738 h 3071813"/>
              <a:gd name="connsiteX101" fmla="*/ 245936 w 6475413"/>
              <a:gd name="connsiteY101" fmla="*/ 109157 h 3071813"/>
              <a:gd name="connsiteX102" fmla="*/ 166688 w 6475413"/>
              <a:gd name="connsiteY102" fmla="*/ 104775 h 3071813"/>
              <a:gd name="connsiteX103" fmla="*/ 152400 w 6475413"/>
              <a:gd name="connsiteY103" fmla="*/ 42863 h 3071813"/>
              <a:gd name="connsiteX104" fmla="*/ 61913 w 6475413"/>
              <a:gd name="connsiteY104" fmla="*/ 38100 h 3071813"/>
              <a:gd name="connsiteX105" fmla="*/ 61913 w 6475413"/>
              <a:gd name="connsiteY105" fmla="*/ 38100 h 3071813"/>
              <a:gd name="connsiteX106" fmla="*/ 0 w 6475413"/>
              <a:gd name="connsiteY106"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5700 w 6475413"/>
              <a:gd name="connsiteY59" fmla="*/ 1907540 h 3071813"/>
              <a:gd name="connsiteX60" fmla="*/ 2398713 w 6475413"/>
              <a:gd name="connsiteY60" fmla="*/ 1837373 h 3071813"/>
              <a:gd name="connsiteX61" fmla="*/ 2364867 w 6475413"/>
              <a:gd name="connsiteY61" fmla="*/ 1831277 h 3071813"/>
              <a:gd name="connsiteX62" fmla="*/ 2339340 w 6475413"/>
              <a:gd name="connsiteY62" fmla="*/ 1757172 h 3071813"/>
              <a:gd name="connsiteX63" fmla="*/ 2305050 w 6475413"/>
              <a:gd name="connsiteY63" fmla="*/ 1724025 h 3071813"/>
              <a:gd name="connsiteX64" fmla="*/ 2235518 w 6475413"/>
              <a:gd name="connsiteY64" fmla="*/ 1663065 h 3071813"/>
              <a:gd name="connsiteX65" fmla="*/ 2185988 w 6475413"/>
              <a:gd name="connsiteY65" fmla="*/ 1647825 h 3071813"/>
              <a:gd name="connsiteX66" fmla="*/ 2147316 w 6475413"/>
              <a:gd name="connsiteY66" fmla="*/ 1607820 h 3071813"/>
              <a:gd name="connsiteX67" fmla="*/ 2098040 w 6475413"/>
              <a:gd name="connsiteY67" fmla="*/ 1562100 h 3071813"/>
              <a:gd name="connsiteX68" fmla="*/ 2071688 w 6475413"/>
              <a:gd name="connsiteY68" fmla="*/ 1562100 h 3071813"/>
              <a:gd name="connsiteX69" fmla="*/ 2071688 w 6475413"/>
              <a:gd name="connsiteY69" fmla="*/ 1528763 h 3071813"/>
              <a:gd name="connsiteX70" fmla="*/ 2026920 w 6475413"/>
              <a:gd name="connsiteY70" fmla="*/ 1526223 h 3071813"/>
              <a:gd name="connsiteX71" fmla="*/ 1941830 w 6475413"/>
              <a:gd name="connsiteY71" fmla="*/ 1375093 h 3071813"/>
              <a:gd name="connsiteX72" fmla="*/ 1857375 w 6475413"/>
              <a:gd name="connsiteY72" fmla="*/ 1323975 h 3071813"/>
              <a:gd name="connsiteX73" fmla="*/ 1762125 w 6475413"/>
              <a:gd name="connsiteY73" fmla="*/ 1247775 h 3071813"/>
              <a:gd name="connsiteX74" fmla="*/ 1571625 w 6475413"/>
              <a:gd name="connsiteY74" fmla="*/ 1019175 h 3071813"/>
              <a:gd name="connsiteX75" fmla="*/ 1535240 w 6475413"/>
              <a:gd name="connsiteY75" fmla="*/ 917067 h 3071813"/>
              <a:gd name="connsiteX76" fmla="*/ 1471613 w 6475413"/>
              <a:gd name="connsiteY76" fmla="*/ 909638 h 3071813"/>
              <a:gd name="connsiteX77" fmla="*/ 1466850 w 6475413"/>
              <a:gd name="connsiteY77" fmla="*/ 847725 h 3071813"/>
              <a:gd name="connsiteX78" fmla="*/ 1466850 w 6475413"/>
              <a:gd name="connsiteY78" fmla="*/ 847725 h 3071813"/>
              <a:gd name="connsiteX79" fmla="*/ 1401763 w 6475413"/>
              <a:gd name="connsiteY79" fmla="*/ 785813 h 3071813"/>
              <a:gd name="connsiteX80" fmla="*/ 1360297 w 6475413"/>
              <a:gd name="connsiteY80" fmla="*/ 784289 h 3071813"/>
              <a:gd name="connsiteX81" fmla="*/ 1337882 w 6475413"/>
              <a:gd name="connsiteY81" fmla="*/ 754190 h 3071813"/>
              <a:gd name="connsiteX82" fmla="*/ 1312164 w 6475413"/>
              <a:gd name="connsiteY82" fmla="*/ 681228 h 3071813"/>
              <a:gd name="connsiteX83" fmla="*/ 1271778 w 6475413"/>
              <a:gd name="connsiteY83" fmla="*/ 637604 h 3071813"/>
              <a:gd name="connsiteX84" fmla="*/ 1228852 w 6475413"/>
              <a:gd name="connsiteY84" fmla="*/ 628333 h 3071813"/>
              <a:gd name="connsiteX85" fmla="*/ 1228725 w 6475413"/>
              <a:gd name="connsiteY85" fmla="*/ 597853 h 3071813"/>
              <a:gd name="connsiteX86" fmla="*/ 1133475 w 6475413"/>
              <a:gd name="connsiteY86" fmla="*/ 590550 h 3071813"/>
              <a:gd name="connsiteX87" fmla="*/ 1123950 w 6475413"/>
              <a:gd name="connsiteY87" fmla="*/ 547688 h 3071813"/>
              <a:gd name="connsiteX88" fmla="*/ 1019175 w 6475413"/>
              <a:gd name="connsiteY88" fmla="*/ 490538 h 3071813"/>
              <a:gd name="connsiteX89" fmla="*/ 1014413 w 6475413"/>
              <a:gd name="connsiteY89" fmla="*/ 461963 h 3071813"/>
              <a:gd name="connsiteX90" fmla="*/ 962025 w 6475413"/>
              <a:gd name="connsiteY90" fmla="*/ 438150 h 3071813"/>
              <a:gd name="connsiteX91" fmla="*/ 962025 w 6475413"/>
              <a:gd name="connsiteY91" fmla="*/ 407988 h 3071813"/>
              <a:gd name="connsiteX92" fmla="*/ 852488 w 6475413"/>
              <a:gd name="connsiteY92" fmla="*/ 390525 h 3071813"/>
              <a:gd name="connsiteX93" fmla="*/ 847725 w 6475413"/>
              <a:gd name="connsiteY93" fmla="*/ 357188 h 3071813"/>
              <a:gd name="connsiteX94" fmla="*/ 800100 w 6475413"/>
              <a:gd name="connsiteY94" fmla="*/ 357188 h 3071813"/>
              <a:gd name="connsiteX95" fmla="*/ 800100 w 6475413"/>
              <a:gd name="connsiteY95" fmla="*/ 357188 h 3071813"/>
              <a:gd name="connsiteX96" fmla="*/ 681038 w 6475413"/>
              <a:gd name="connsiteY96" fmla="*/ 314325 h 3071813"/>
              <a:gd name="connsiteX97" fmla="*/ 590550 w 6475413"/>
              <a:gd name="connsiteY97" fmla="*/ 280988 h 3071813"/>
              <a:gd name="connsiteX98" fmla="*/ 547688 w 6475413"/>
              <a:gd name="connsiteY98" fmla="*/ 242888 h 3071813"/>
              <a:gd name="connsiteX99" fmla="*/ 476250 w 6475413"/>
              <a:gd name="connsiteY99" fmla="*/ 238125 h 3071813"/>
              <a:gd name="connsiteX100" fmla="*/ 404813 w 6475413"/>
              <a:gd name="connsiteY100" fmla="*/ 209550 h 3071813"/>
              <a:gd name="connsiteX101" fmla="*/ 276225 w 6475413"/>
              <a:gd name="connsiteY101" fmla="*/ 185738 h 3071813"/>
              <a:gd name="connsiteX102" fmla="*/ 245936 w 6475413"/>
              <a:gd name="connsiteY102" fmla="*/ 109157 h 3071813"/>
              <a:gd name="connsiteX103" fmla="*/ 166688 w 6475413"/>
              <a:gd name="connsiteY103" fmla="*/ 104775 h 3071813"/>
              <a:gd name="connsiteX104" fmla="*/ 152400 w 6475413"/>
              <a:gd name="connsiteY104" fmla="*/ 42863 h 3071813"/>
              <a:gd name="connsiteX105" fmla="*/ 61913 w 6475413"/>
              <a:gd name="connsiteY105" fmla="*/ 38100 h 3071813"/>
              <a:gd name="connsiteX106" fmla="*/ 61913 w 6475413"/>
              <a:gd name="connsiteY106" fmla="*/ 38100 h 3071813"/>
              <a:gd name="connsiteX107" fmla="*/ 0 w 6475413"/>
              <a:gd name="connsiteY107"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395220 w 6475413"/>
              <a:gd name="connsiteY59" fmla="*/ 1856740 h 3071813"/>
              <a:gd name="connsiteX60" fmla="*/ 2398713 w 6475413"/>
              <a:gd name="connsiteY60" fmla="*/ 1837373 h 3071813"/>
              <a:gd name="connsiteX61" fmla="*/ 2364867 w 6475413"/>
              <a:gd name="connsiteY61" fmla="*/ 1831277 h 3071813"/>
              <a:gd name="connsiteX62" fmla="*/ 2339340 w 6475413"/>
              <a:gd name="connsiteY62" fmla="*/ 1757172 h 3071813"/>
              <a:gd name="connsiteX63" fmla="*/ 2305050 w 6475413"/>
              <a:gd name="connsiteY63" fmla="*/ 1724025 h 3071813"/>
              <a:gd name="connsiteX64" fmla="*/ 2235518 w 6475413"/>
              <a:gd name="connsiteY64" fmla="*/ 1663065 h 3071813"/>
              <a:gd name="connsiteX65" fmla="*/ 2185988 w 6475413"/>
              <a:gd name="connsiteY65" fmla="*/ 1647825 h 3071813"/>
              <a:gd name="connsiteX66" fmla="*/ 2147316 w 6475413"/>
              <a:gd name="connsiteY66" fmla="*/ 1607820 h 3071813"/>
              <a:gd name="connsiteX67" fmla="*/ 2098040 w 6475413"/>
              <a:gd name="connsiteY67" fmla="*/ 1562100 h 3071813"/>
              <a:gd name="connsiteX68" fmla="*/ 2071688 w 6475413"/>
              <a:gd name="connsiteY68" fmla="*/ 1562100 h 3071813"/>
              <a:gd name="connsiteX69" fmla="*/ 2071688 w 6475413"/>
              <a:gd name="connsiteY69" fmla="*/ 1528763 h 3071813"/>
              <a:gd name="connsiteX70" fmla="*/ 2026920 w 6475413"/>
              <a:gd name="connsiteY70" fmla="*/ 1526223 h 3071813"/>
              <a:gd name="connsiteX71" fmla="*/ 1941830 w 6475413"/>
              <a:gd name="connsiteY71" fmla="*/ 1375093 h 3071813"/>
              <a:gd name="connsiteX72" fmla="*/ 1857375 w 6475413"/>
              <a:gd name="connsiteY72" fmla="*/ 1323975 h 3071813"/>
              <a:gd name="connsiteX73" fmla="*/ 1762125 w 6475413"/>
              <a:gd name="connsiteY73" fmla="*/ 1247775 h 3071813"/>
              <a:gd name="connsiteX74" fmla="*/ 1571625 w 6475413"/>
              <a:gd name="connsiteY74" fmla="*/ 1019175 h 3071813"/>
              <a:gd name="connsiteX75" fmla="*/ 1535240 w 6475413"/>
              <a:gd name="connsiteY75" fmla="*/ 917067 h 3071813"/>
              <a:gd name="connsiteX76" fmla="*/ 1471613 w 6475413"/>
              <a:gd name="connsiteY76" fmla="*/ 909638 h 3071813"/>
              <a:gd name="connsiteX77" fmla="*/ 1466850 w 6475413"/>
              <a:gd name="connsiteY77" fmla="*/ 847725 h 3071813"/>
              <a:gd name="connsiteX78" fmla="*/ 1466850 w 6475413"/>
              <a:gd name="connsiteY78" fmla="*/ 847725 h 3071813"/>
              <a:gd name="connsiteX79" fmla="*/ 1401763 w 6475413"/>
              <a:gd name="connsiteY79" fmla="*/ 785813 h 3071813"/>
              <a:gd name="connsiteX80" fmla="*/ 1360297 w 6475413"/>
              <a:gd name="connsiteY80" fmla="*/ 784289 h 3071813"/>
              <a:gd name="connsiteX81" fmla="*/ 1337882 w 6475413"/>
              <a:gd name="connsiteY81" fmla="*/ 754190 h 3071813"/>
              <a:gd name="connsiteX82" fmla="*/ 1312164 w 6475413"/>
              <a:gd name="connsiteY82" fmla="*/ 681228 h 3071813"/>
              <a:gd name="connsiteX83" fmla="*/ 1271778 w 6475413"/>
              <a:gd name="connsiteY83" fmla="*/ 637604 h 3071813"/>
              <a:gd name="connsiteX84" fmla="*/ 1228852 w 6475413"/>
              <a:gd name="connsiteY84" fmla="*/ 628333 h 3071813"/>
              <a:gd name="connsiteX85" fmla="*/ 1228725 w 6475413"/>
              <a:gd name="connsiteY85" fmla="*/ 597853 h 3071813"/>
              <a:gd name="connsiteX86" fmla="*/ 1133475 w 6475413"/>
              <a:gd name="connsiteY86" fmla="*/ 590550 h 3071813"/>
              <a:gd name="connsiteX87" fmla="*/ 1123950 w 6475413"/>
              <a:gd name="connsiteY87" fmla="*/ 547688 h 3071813"/>
              <a:gd name="connsiteX88" fmla="*/ 1019175 w 6475413"/>
              <a:gd name="connsiteY88" fmla="*/ 490538 h 3071813"/>
              <a:gd name="connsiteX89" fmla="*/ 1014413 w 6475413"/>
              <a:gd name="connsiteY89" fmla="*/ 461963 h 3071813"/>
              <a:gd name="connsiteX90" fmla="*/ 962025 w 6475413"/>
              <a:gd name="connsiteY90" fmla="*/ 438150 h 3071813"/>
              <a:gd name="connsiteX91" fmla="*/ 962025 w 6475413"/>
              <a:gd name="connsiteY91" fmla="*/ 407988 h 3071813"/>
              <a:gd name="connsiteX92" fmla="*/ 852488 w 6475413"/>
              <a:gd name="connsiteY92" fmla="*/ 390525 h 3071813"/>
              <a:gd name="connsiteX93" fmla="*/ 847725 w 6475413"/>
              <a:gd name="connsiteY93" fmla="*/ 357188 h 3071813"/>
              <a:gd name="connsiteX94" fmla="*/ 800100 w 6475413"/>
              <a:gd name="connsiteY94" fmla="*/ 357188 h 3071813"/>
              <a:gd name="connsiteX95" fmla="*/ 800100 w 6475413"/>
              <a:gd name="connsiteY95" fmla="*/ 357188 h 3071813"/>
              <a:gd name="connsiteX96" fmla="*/ 681038 w 6475413"/>
              <a:gd name="connsiteY96" fmla="*/ 314325 h 3071813"/>
              <a:gd name="connsiteX97" fmla="*/ 590550 w 6475413"/>
              <a:gd name="connsiteY97" fmla="*/ 280988 h 3071813"/>
              <a:gd name="connsiteX98" fmla="*/ 547688 w 6475413"/>
              <a:gd name="connsiteY98" fmla="*/ 242888 h 3071813"/>
              <a:gd name="connsiteX99" fmla="*/ 476250 w 6475413"/>
              <a:gd name="connsiteY99" fmla="*/ 238125 h 3071813"/>
              <a:gd name="connsiteX100" fmla="*/ 404813 w 6475413"/>
              <a:gd name="connsiteY100" fmla="*/ 209550 h 3071813"/>
              <a:gd name="connsiteX101" fmla="*/ 276225 w 6475413"/>
              <a:gd name="connsiteY101" fmla="*/ 185738 h 3071813"/>
              <a:gd name="connsiteX102" fmla="*/ 245936 w 6475413"/>
              <a:gd name="connsiteY102" fmla="*/ 109157 h 3071813"/>
              <a:gd name="connsiteX103" fmla="*/ 166688 w 6475413"/>
              <a:gd name="connsiteY103" fmla="*/ 104775 h 3071813"/>
              <a:gd name="connsiteX104" fmla="*/ 152400 w 6475413"/>
              <a:gd name="connsiteY104" fmla="*/ 42863 h 3071813"/>
              <a:gd name="connsiteX105" fmla="*/ 61913 w 6475413"/>
              <a:gd name="connsiteY105" fmla="*/ 38100 h 3071813"/>
              <a:gd name="connsiteX106" fmla="*/ 61913 w 6475413"/>
              <a:gd name="connsiteY106" fmla="*/ 38100 h 3071813"/>
              <a:gd name="connsiteX107" fmla="*/ 0 w 6475413"/>
              <a:gd name="connsiteY107"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00300 w 6475413"/>
              <a:gd name="connsiteY59" fmla="*/ 1856740 h 3071813"/>
              <a:gd name="connsiteX60" fmla="*/ 2398713 w 6475413"/>
              <a:gd name="connsiteY60" fmla="*/ 1837373 h 3071813"/>
              <a:gd name="connsiteX61" fmla="*/ 2364867 w 6475413"/>
              <a:gd name="connsiteY61" fmla="*/ 1831277 h 3071813"/>
              <a:gd name="connsiteX62" fmla="*/ 2339340 w 6475413"/>
              <a:gd name="connsiteY62" fmla="*/ 1757172 h 3071813"/>
              <a:gd name="connsiteX63" fmla="*/ 2305050 w 6475413"/>
              <a:gd name="connsiteY63" fmla="*/ 1724025 h 3071813"/>
              <a:gd name="connsiteX64" fmla="*/ 2235518 w 6475413"/>
              <a:gd name="connsiteY64" fmla="*/ 1663065 h 3071813"/>
              <a:gd name="connsiteX65" fmla="*/ 2185988 w 6475413"/>
              <a:gd name="connsiteY65" fmla="*/ 1647825 h 3071813"/>
              <a:gd name="connsiteX66" fmla="*/ 2147316 w 6475413"/>
              <a:gd name="connsiteY66" fmla="*/ 1607820 h 3071813"/>
              <a:gd name="connsiteX67" fmla="*/ 2098040 w 6475413"/>
              <a:gd name="connsiteY67" fmla="*/ 1562100 h 3071813"/>
              <a:gd name="connsiteX68" fmla="*/ 2071688 w 6475413"/>
              <a:gd name="connsiteY68" fmla="*/ 1562100 h 3071813"/>
              <a:gd name="connsiteX69" fmla="*/ 2071688 w 6475413"/>
              <a:gd name="connsiteY69" fmla="*/ 1528763 h 3071813"/>
              <a:gd name="connsiteX70" fmla="*/ 2026920 w 6475413"/>
              <a:gd name="connsiteY70" fmla="*/ 1526223 h 3071813"/>
              <a:gd name="connsiteX71" fmla="*/ 1941830 w 6475413"/>
              <a:gd name="connsiteY71" fmla="*/ 1375093 h 3071813"/>
              <a:gd name="connsiteX72" fmla="*/ 1857375 w 6475413"/>
              <a:gd name="connsiteY72" fmla="*/ 1323975 h 3071813"/>
              <a:gd name="connsiteX73" fmla="*/ 1762125 w 6475413"/>
              <a:gd name="connsiteY73" fmla="*/ 1247775 h 3071813"/>
              <a:gd name="connsiteX74" fmla="*/ 1571625 w 6475413"/>
              <a:gd name="connsiteY74" fmla="*/ 1019175 h 3071813"/>
              <a:gd name="connsiteX75" fmla="*/ 1535240 w 6475413"/>
              <a:gd name="connsiteY75" fmla="*/ 917067 h 3071813"/>
              <a:gd name="connsiteX76" fmla="*/ 1471613 w 6475413"/>
              <a:gd name="connsiteY76" fmla="*/ 909638 h 3071813"/>
              <a:gd name="connsiteX77" fmla="*/ 1466850 w 6475413"/>
              <a:gd name="connsiteY77" fmla="*/ 847725 h 3071813"/>
              <a:gd name="connsiteX78" fmla="*/ 1466850 w 6475413"/>
              <a:gd name="connsiteY78" fmla="*/ 847725 h 3071813"/>
              <a:gd name="connsiteX79" fmla="*/ 1401763 w 6475413"/>
              <a:gd name="connsiteY79" fmla="*/ 785813 h 3071813"/>
              <a:gd name="connsiteX80" fmla="*/ 1360297 w 6475413"/>
              <a:gd name="connsiteY80" fmla="*/ 784289 h 3071813"/>
              <a:gd name="connsiteX81" fmla="*/ 1337882 w 6475413"/>
              <a:gd name="connsiteY81" fmla="*/ 754190 h 3071813"/>
              <a:gd name="connsiteX82" fmla="*/ 1312164 w 6475413"/>
              <a:gd name="connsiteY82" fmla="*/ 681228 h 3071813"/>
              <a:gd name="connsiteX83" fmla="*/ 1271778 w 6475413"/>
              <a:gd name="connsiteY83" fmla="*/ 637604 h 3071813"/>
              <a:gd name="connsiteX84" fmla="*/ 1228852 w 6475413"/>
              <a:gd name="connsiteY84" fmla="*/ 628333 h 3071813"/>
              <a:gd name="connsiteX85" fmla="*/ 1228725 w 6475413"/>
              <a:gd name="connsiteY85" fmla="*/ 597853 h 3071813"/>
              <a:gd name="connsiteX86" fmla="*/ 1133475 w 6475413"/>
              <a:gd name="connsiteY86" fmla="*/ 590550 h 3071813"/>
              <a:gd name="connsiteX87" fmla="*/ 1123950 w 6475413"/>
              <a:gd name="connsiteY87" fmla="*/ 547688 h 3071813"/>
              <a:gd name="connsiteX88" fmla="*/ 1019175 w 6475413"/>
              <a:gd name="connsiteY88" fmla="*/ 490538 h 3071813"/>
              <a:gd name="connsiteX89" fmla="*/ 1014413 w 6475413"/>
              <a:gd name="connsiteY89" fmla="*/ 461963 h 3071813"/>
              <a:gd name="connsiteX90" fmla="*/ 962025 w 6475413"/>
              <a:gd name="connsiteY90" fmla="*/ 438150 h 3071813"/>
              <a:gd name="connsiteX91" fmla="*/ 962025 w 6475413"/>
              <a:gd name="connsiteY91" fmla="*/ 407988 h 3071813"/>
              <a:gd name="connsiteX92" fmla="*/ 852488 w 6475413"/>
              <a:gd name="connsiteY92" fmla="*/ 390525 h 3071813"/>
              <a:gd name="connsiteX93" fmla="*/ 847725 w 6475413"/>
              <a:gd name="connsiteY93" fmla="*/ 357188 h 3071813"/>
              <a:gd name="connsiteX94" fmla="*/ 800100 w 6475413"/>
              <a:gd name="connsiteY94" fmla="*/ 357188 h 3071813"/>
              <a:gd name="connsiteX95" fmla="*/ 800100 w 6475413"/>
              <a:gd name="connsiteY95" fmla="*/ 357188 h 3071813"/>
              <a:gd name="connsiteX96" fmla="*/ 681038 w 6475413"/>
              <a:gd name="connsiteY96" fmla="*/ 314325 h 3071813"/>
              <a:gd name="connsiteX97" fmla="*/ 590550 w 6475413"/>
              <a:gd name="connsiteY97" fmla="*/ 280988 h 3071813"/>
              <a:gd name="connsiteX98" fmla="*/ 547688 w 6475413"/>
              <a:gd name="connsiteY98" fmla="*/ 242888 h 3071813"/>
              <a:gd name="connsiteX99" fmla="*/ 476250 w 6475413"/>
              <a:gd name="connsiteY99" fmla="*/ 238125 h 3071813"/>
              <a:gd name="connsiteX100" fmla="*/ 404813 w 6475413"/>
              <a:gd name="connsiteY100" fmla="*/ 209550 h 3071813"/>
              <a:gd name="connsiteX101" fmla="*/ 276225 w 6475413"/>
              <a:gd name="connsiteY101" fmla="*/ 185738 h 3071813"/>
              <a:gd name="connsiteX102" fmla="*/ 245936 w 6475413"/>
              <a:gd name="connsiteY102" fmla="*/ 109157 h 3071813"/>
              <a:gd name="connsiteX103" fmla="*/ 166688 w 6475413"/>
              <a:gd name="connsiteY103" fmla="*/ 104775 h 3071813"/>
              <a:gd name="connsiteX104" fmla="*/ 152400 w 6475413"/>
              <a:gd name="connsiteY104" fmla="*/ 42863 h 3071813"/>
              <a:gd name="connsiteX105" fmla="*/ 61913 w 6475413"/>
              <a:gd name="connsiteY105" fmla="*/ 38100 h 3071813"/>
              <a:gd name="connsiteX106" fmla="*/ 61913 w 6475413"/>
              <a:gd name="connsiteY106" fmla="*/ 38100 h 3071813"/>
              <a:gd name="connsiteX107" fmla="*/ 0 w 6475413"/>
              <a:gd name="connsiteY107"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3160 w 6475413"/>
              <a:gd name="connsiteY59" fmla="*/ 1915160 h 3071813"/>
              <a:gd name="connsiteX60" fmla="*/ 2400300 w 6475413"/>
              <a:gd name="connsiteY60" fmla="*/ 1856740 h 3071813"/>
              <a:gd name="connsiteX61" fmla="*/ 2398713 w 6475413"/>
              <a:gd name="connsiteY61" fmla="*/ 1837373 h 3071813"/>
              <a:gd name="connsiteX62" fmla="*/ 2364867 w 6475413"/>
              <a:gd name="connsiteY62" fmla="*/ 1831277 h 3071813"/>
              <a:gd name="connsiteX63" fmla="*/ 2339340 w 6475413"/>
              <a:gd name="connsiteY63" fmla="*/ 1757172 h 3071813"/>
              <a:gd name="connsiteX64" fmla="*/ 2305050 w 6475413"/>
              <a:gd name="connsiteY64" fmla="*/ 1724025 h 3071813"/>
              <a:gd name="connsiteX65" fmla="*/ 2235518 w 6475413"/>
              <a:gd name="connsiteY65" fmla="*/ 1663065 h 3071813"/>
              <a:gd name="connsiteX66" fmla="*/ 2185988 w 6475413"/>
              <a:gd name="connsiteY66" fmla="*/ 1647825 h 3071813"/>
              <a:gd name="connsiteX67" fmla="*/ 2147316 w 6475413"/>
              <a:gd name="connsiteY67" fmla="*/ 1607820 h 3071813"/>
              <a:gd name="connsiteX68" fmla="*/ 2098040 w 6475413"/>
              <a:gd name="connsiteY68" fmla="*/ 1562100 h 3071813"/>
              <a:gd name="connsiteX69" fmla="*/ 2071688 w 6475413"/>
              <a:gd name="connsiteY69" fmla="*/ 1562100 h 3071813"/>
              <a:gd name="connsiteX70" fmla="*/ 2071688 w 6475413"/>
              <a:gd name="connsiteY70" fmla="*/ 1528763 h 3071813"/>
              <a:gd name="connsiteX71" fmla="*/ 2026920 w 6475413"/>
              <a:gd name="connsiteY71" fmla="*/ 1526223 h 3071813"/>
              <a:gd name="connsiteX72" fmla="*/ 1941830 w 6475413"/>
              <a:gd name="connsiteY72" fmla="*/ 1375093 h 3071813"/>
              <a:gd name="connsiteX73" fmla="*/ 1857375 w 6475413"/>
              <a:gd name="connsiteY73" fmla="*/ 1323975 h 3071813"/>
              <a:gd name="connsiteX74" fmla="*/ 1762125 w 6475413"/>
              <a:gd name="connsiteY74" fmla="*/ 1247775 h 3071813"/>
              <a:gd name="connsiteX75" fmla="*/ 1571625 w 6475413"/>
              <a:gd name="connsiteY75" fmla="*/ 1019175 h 3071813"/>
              <a:gd name="connsiteX76" fmla="*/ 1535240 w 6475413"/>
              <a:gd name="connsiteY76" fmla="*/ 917067 h 3071813"/>
              <a:gd name="connsiteX77" fmla="*/ 1471613 w 6475413"/>
              <a:gd name="connsiteY77" fmla="*/ 909638 h 3071813"/>
              <a:gd name="connsiteX78" fmla="*/ 1466850 w 6475413"/>
              <a:gd name="connsiteY78" fmla="*/ 847725 h 3071813"/>
              <a:gd name="connsiteX79" fmla="*/ 1466850 w 6475413"/>
              <a:gd name="connsiteY79" fmla="*/ 847725 h 3071813"/>
              <a:gd name="connsiteX80" fmla="*/ 1401763 w 6475413"/>
              <a:gd name="connsiteY80" fmla="*/ 785813 h 3071813"/>
              <a:gd name="connsiteX81" fmla="*/ 1360297 w 6475413"/>
              <a:gd name="connsiteY81" fmla="*/ 784289 h 3071813"/>
              <a:gd name="connsiteX82" fmla="*/ 1337882 w 6475413"/>
              <a:gd name="connsiteY82" fmla="*/ 754190 h 3071813"/>
              <a:gd name="connsiteX83" fmla="*/ 1312164 w 6475413"/>
              <a:gd name="connsiteY83" fmla="*/ 681228 h 3071813"/>
              <a:gd name="connsiteX84" fmla="*/ 1271778 w 6475413"/>
              <a:gd name="connsiteY84" fmla="*/ 637604 h 3071813"/>
              <a:gd name="connsiteX85" fmla="*/ 1228852 w 6475413"/>
              <a:gd name="connsiteY85" fmla="*/ 628333 h 3071813"/>
              <a:gd name="connsiteX86" fmla="*/ 1228725 w 6475413"/>
              <a:gd name="connsiteY86" fmla="*/ 597853 h 3071813"/>
              <a:gd name="connsiteX87" fmla="*/ 1133475 w 6475413"/>
              <a:gd name="connsiteY87" fmla="*/ 590550 h 3071813"/>
              <a:gd name="connsiteX88" fmla="*/ 1123950 w 6475413"/>
              <a:gd name="connsiteY88" fmla="*/ 547688 h 3071813"/>
              <a:gd name="connsiteX89" fmla="*/ 1019175 w 6475413"/>
              <a:gd name="connsiteY89" fmla="*/ 490538 h 3071813"/>
              <a:gd name="connsiteX90" fmla="*/ 1014413 w 6475413"/>
              <a:gd name="connsiteY90" fmla="*/ 461963 h 3071813"/>
              <a:gd name="connsiteX91" fmla="*/ 962025 w 6475413"/>
              <a:gd name="connsiteY91" fmla="*/ 438150 h 3071813"/>
              <a:gd name="connsiteX92" fmla="*/ 962025 w 6475413"/>
              <a:gd name="connsiteY92" fmla="*/ 407988 h 3071813"/>
              <a:gd name="connsiteX93" fmla="*/ 852488 w 6475413"/>
              <a:gd name="connsiteY93" fmla="*/ 390525 h 3071813"/>
              <a:gd name="connsiteX94" fmla="*/ 847725 w 6475413"/>
              <a:gd name="connsiteY94" fmla="*/ 357188 h 3071813"/>
              <a:gd name="connsiteX95" fmla="*/ 800100 w 6475413"/>
              <a:gd name="connsiteY95" fmla="*/ 357188 h 3071813"/>
              <a:gd name="connsiteX96" fmla="*/ 800100 w 6475413"/>
              <a:gd name="connsiteY96" fmla="*/ 357188 h 3071813"/>
              <a:gd name="connsiteX97" fmla="*/ 681038 w 6475413"/>
              <a:gd name="connsiteY97" fmla="*/ 314325 h 3071813"/>
              <a:gd name="connsiteX98" fmla="*/ 590550 w 6475413"/>
              <a:gd name="connsiteY98" fmla="*/ 280988 h 3071813"/>
              <a:gd name="connsiteX99" fmla="*/ 547688 w 6475413"/>
              <a:gd name="connsiteY99" fmla="*/ 242888 h 3071813"/>
              <a:gd name="connsiteX100" fmla="*/ 476250 w 6475413"/>
              <a:gd name="connsiteY100" fmla="*/ 238125 h 3071813"/>
              <a:gd name="connsiteX101" fmla="*/ 404813 w 6475413"/>
              <a:gd name="connsiteY101" fmla="*/ 209550 h 3071813"/>
              <a:gd name="connsiteX102" fmla="*/ 276225 w 6475413"/>
              <a:gd name="connsiteY102" fmla="*/ 185738 h 3071813"/>
              <a:gd name="connsiteX103" fmla="*/ 245936 w 6475413"/>
              <a:gd name="connsiteY103" fmla="*/ 109157 h 3071813"/>
              <a:gd name="connsiteX104" fmla="*/ 166688 w 6475413"/>
              <a:gd name="connsiteY104" fmla="*/ 104775 h 3071813"/>
              <a:gd name="connsiteX105" fmla="*/ 152400 w 6475413"/>
              <a:gd name="connsiteY105" fmla="*/ 42863 h 3071813"/>
              <a:gd name="connsiteX106" fmla="*/ 61913 w 6475413"/>
              <a:gd name="connsiteY106" fmla="*/ 38100 h 3071813"/>
              <a:gd name="connsiteX107" fmla="*/ 61913 w 6475413"/>
              <a:gd name="connsiteY107" fmla="*/ 38100 h 3071813"/>
              <a:gd name="connsiteX108" fmla="*/ 0 w 6475413"/>
              <a:gd name="connsiteY108"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33320 w 6475413"/>
              <a:gd name="connsiteY59" fmla="*/ 1856740 h 3071813"/>
              <a:gd name="connsiteX60" fmla="*/ 2400300 w 6475413"/>
              <a:gd name="connsiteY60" fmla="*/ 1856740 h 3071813"/>
              <a:gd name="connsiteX61" fmla="*/ 2398713 w 6475413"/>
              <a:gd name="connsiteY61" fmla="*/ 1837373 h 3071813"/>
              <a:gd name="connsiteX62" fmla="*/ 2364867 w 6475413"/>
              <a:gd name="connsiteY62" fmla="*/ 1831277 h 3071813"/>
              <a:gd name="connsiteX63" fmla="*/ 2339340 w 6475413"/>
              <a:gd name="connsiteY63" fmla="*/ 1757172 h 3071813"/>
              <a:gd name="connsiteX64" fmla="*/ 2305050 w 6475413"/>
              <a:gd name="connsiteY64" fmla="*/ 1724025 h 3071813"/>
              <a:gd name="connsiteX65" fmla="*/ 2235518 w 6475413"/>
              <a:gd name="connsiteY65" fmla="*/ 1663065 h 3071813"/>
              <a:gd name="connsiteX66" fmla="*/ 2185988 w 6475413"/>
              <a:gd name="connsiteY66" fmla="*/ 1647825 h 3071813"/>
              <a:gd name="connsiteX67" fmla="*/ 2147316 w 6475413"/>
              <a:gd name="connsiteY67" fmla="*/ 1607820 h 3071813"/>
              <a:gd name="connsiteX68" fmla="*/ 2098040 w 6475413"/>
              <a:gd name="connsiteY68" fmla="*/ 1562100 h 3071813"/>
              <a:gd name="connsiteX69" fmla="*/ 2071688 w 6475413"/>
              <a:gd name="connsiteY69" fmla="*/ 1562100 h 3071813"/>
              <a:gd name="connsiteX70" fmla="*/ 2071688 w 6475413"/>
              <a:gd name="connsiteY70" fmla="*/ 1528763 h 3071813"/>
              <a:gd name="connsiteX71" fmla="*/ 2026920 w 6475413"/>
              <a:gd name="connsiteY71" fmla="*/ 1526223 h 3071813"/>
              <a:gd name="connsiteX72" fmla="*/ 1941830 w 6475413"/>
              <a:gd name="connsiteY72" fmla="*/ 1375093 h 3071813"/>
              <a:gd name="connsiteX73" fmla="*/ 1857375 w 6475413"/>
              <a:gd name="connsiteY73" fmla="*/ 1323975 h 3071813"/>
              <a:gd name="connsiteX74" fmla="*/ 1762125 w 6475413"/>
              <a:gd name="connsiteY74" fmla="*/ 1247775 h 3071813"/>
              <a:gd name="connsiteX75" fmla="*/ 1571625 w 6475413"/>
              <a:gd name="connsiteY75" fmla="*/ 1019175 h 3071813"/>
              <a:gd name="connsiteX76" fmla="*/ 1535240 w 6475413"/>
              <a:gd name="connsiteY76" fmla="*/ 917067 h 3071813"/>
              <a:gd name="connsiteX77" fmla="*/ 1471613 w 6475413"/>
              <a:gd name="connsiteY77" fmla="*/ 909638 h 3071813"/>
              <a:gd name="connsiteX78" fmla="*/ 1466850 w 6475413"/>
              <a:gd name="connsiteY78" fmla="*/ 847725 h 3071813"/>
              <a:gd name="connsiteX79" fmla="*/ 1466850 w 6475413"/>
              <a:gd name="connsiteY79" fmla="*/ 847725 h 3071813"/>
              <a:gd name="connsiteX80" fmla="*/ 1401763 w 6475413"/>
              <a:gd name="connsiteY80" fmla="*/ 785813 h 3071813"/>
              <a:gd name="connsiteX81" fmla="*/ 1360297 w 6475413"/>
              <a:gd name="connsiteY81" fmla="*/ 784289 h 3071813"/>
              <a:gd name="connsiteX82" fmla="*/ 1337882 w 6475413"/>
              <a:gd name="connsiteY82" fmla="*/ 754190 h 3071813"/>
              <a:gd name="connsiteX83" fmla="*/ 1312164 w 6475413"/>
              <a:gd name="connsiteY83" fmla="*/ 681228 h 3071813"/>
              <a:gd name="connsiteX84" fmla="*/ 1271778 w 6475413"/>
              <a:gd name="connsiteY84" fmla="*/ 637604 h 3071813"/>
              <a:gd name="connsiteX85" fmla="*/ 1228852 w 6475413"/>
              <a:gd name="connsiteY85" fmla="*/ 628333 h 3071813"/>
              <a:gd name="connsiteX86" fmla="*/ 1228725 w 6475413"/>
              <a:gd name="connsiteY86" fmla="*/ 597853 h 3071813"/>
              <a:gd name="connsiteX87" fmla="*/ 1133475 w 6475413"/>
              <a:gd name="connsiteY87" fmla="*/ 590550 h 3071813"/>
              <a:gd name="connsiteX88" fmla="*/ 1123950 w 6475413"/>
              <a:gd name="connsiteY88" fmla="*/ 547688 h 3071813"/>
              <a:gd name="connsiteX89" fmla="*/ 1019175 w 6475413"/>
              <a:gd name="connsiteY89" fmla="*/ 490538 h 3071813"/>
              <a:gd name="connsiteX90" fmla="*/ 1014413 w 6475413"/>
              <a:gd name="connsiteY90" fmla="*/ 461963 h 3071813"/>
              <a:gd name="connsiteX91" fmla="*/ 962025 w 6475413"/>
              <a:gd name="connsiteY91" fmla="*/ 438150 h 3071813"/>
              <a:gd name="connsiteX92" fmla="*/ 962025 w 6475413"/>
              <a:gd name="connsiteY92" fmla="*/ 407988 h 3071813"/>
              <a:gd name="connsiteX93" fmla="*/ 852488 w 6475413"/>
              <a:gd name="connsiteY93" fmla="*/ 390525 h 3071813"/>
              <a:gd name="connsiteX94" fmla="*/ 847725 w 6475413"/>
              <a:gd name="connsiteY94" fmla="*/ 357188 h 3071813"/>
              <a:gd name="connsiteX95" fmla="*/ 800100 w 6475413"/>
              <a:gd name="connsiteY95" fmla="*/ 357188 h 3071813"/>
              <a:gd name="connsiteX96" fmla="*/ 800100 w 6475413"/>
              <a:gd name="connsiteY96" fmla="*/ 357188 h 3071813"/>
              <a:gd name="connsiteX97" fmla="*/ 681038 w 6475413"/>
              <a:gd name="connsiteY97" fmla="*/ 314325 h 3071813"/>
              <a:gd name="connsiteX98" fmla="*/ 590550 w 6475413"/>
              <a:gd name="connsiteY98" fmla="*/ 280988 h 3071813"/>
              <a:gd name="connsiteX99" fmla="*/ 547688 w 6475413"/>
              <a:gd name="connsiteY99" fmla="*/ 242888 h 3071813"/>
              <a:gd name="connsiteX100" fmla="*/ 476250 w 6475413"/>
              <a:gd name="connsiteY100" fmla="*/ 238125 h 3071813"/>
              <a:gd name="connsiteX101" fmla="*/ 404813 w 6475413"/>
              <a:gd name="connsiteY101" fmla="*/ 209550 h 3071813"/>
              <a:gd name="connsiteX102" fmla="*/ 276225 w 6475413"/>
              <a:gd name="connsiteY102" fmla="*/ 185738 h 3071813"/>
              <a:gd name="connsiteX103" fmla="*/ 245936 w 6475413"/>
              <a:gd name="connsiteY103" fmla="*/ 109157 h 3071813"/>
              <a:gd name="connsiteX104" fmla="*/ 166688 w 6475413"/>
              <a:gd name="connsiteY104" fmla="*/ 104775 h 3071813"/>
              <a:gd name="connsiteX105" fmla="*/ 152400 w 6475413"/>
              <a:gd name="connsiteY105" fmla="*/ 42863 h 3071813"/>
              <a:gd name="connsiteX106" fmla="*/ 61913 w 6475413"/>
              <a:gd name="connsiteY106" fmla="*/ 38100 h 3071813"/>
              <a:gd name="connsiteX107" fmla="*/ 61913 w 6475413"/>
              <a:gd name="connsiteY107" fmla="*/ 38100 h 3071813"/>
              <a:gd name="connsiteX108" fmla="*/ 0 w 6475413"/>
              <a:gd name="connsiteY108"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39353 w 6475413"/>
              <a:gd name="connsiteY58" fmla="*/ 1956435 h 3071813"/>
              <a:gd name="connsiteX59" fmla="*/ 2425700 w 6475413"/>
              <a:gd name="connsiteY59" fmla="*/ 1861820 h 3071813"/>
              <a:gd name="connsiteX60" fmla="*/ 2400300 w 6475413"/>
              <a:gd name="connsiteY60" fmla="*/ 1856740 h 3071813"/>
              <a:gd name="connsiteX61" fmla="*/ 2398713 w 6475413"/>
              <a:gd name="connsiteY61" fmla="*/ 1837373 h 3071813"/>
              <a:gd name="connsiteX62" fmla="*/ 2364867 w 6475413"/>
              <a:gd name="connsiteY62" fmla="*/ 1831277 h 3071813"/>
              <a:gd name="connsiteX63" fmla="*/ 2339340 w 6475413"/>
              <a:gd name="connsiteY63" fmla="*/ 1757172 h 3071813"/>
              <a:gd name="connsiteX64" fmla="*/ 2305050 w 6475413"/>
              <a:gd name="connsiteY64" fmla="*/ 1724025 h 3071813"/>
              <a:gd name="connsiteX65" fmla="*/ 2235518 w 6475413"/>
              <a:gd name="connsiteY65" fmla="*/ 1663065 h 3071813"/>
              <a:gd name="connsiteX66" fmla="*/ 2185988 w 6475413"/>
              <a:gd name="connsiteY66" fmla="*/ 1647825 h 3071813"/>
              <a:gd name="connsiteX67" fmla="*/ 2147316 w 6475413"/>
              <a:gd name="connsiteY67" fmla="*/ 1607820 h 3071813"/>
              <a:gd name="connsiteX68" fmla="*/ 2098040 w 6475413"/>
              <a:gd name="connsiteY68" fmla="*/ 1562100 h 3071813"/>
              <a:gd name="connsiteX69" fmla="*/ 2071688 w 6475413"/>
              <a:gd name="connsiteY69" fmla="*/ 1562100 h 3071813"/>
              <a:gd name="connsiteX70" fmla="*/ 2071688 w 6475413"/>
              <a:gd name="connsiteY70" fmla="*/ 1528763 h 3071813"/>
              <a:gd name="connsiteX71" fmla="*/ 2026920 w 6475413"/>
              <a:gd name="connsiteY71" fmla="*/ 1526223 h 3071813"/>
              <a:gd name="connsiteX72" fmla="*/ 1941830 w 6475413"/>
              <a:gd name="connsiteY72" fmla="*/ 1375093 h 3071813"/>
              <a:gd name="connsiteX73" fmla="*/ 1857375 w 6475413"/>
              <a:gd name="connsiteY73" fmla="*/ 1323975 h 3071813"/>
              <a:gd name="connsiteX74" fmla="*/ 1762125 w 6475413"/>
              <a:gd name="connsiteY74" fmla="*/ 1247775 h 3071813"/>
              <a:gd name="connsiteX75" fmla="*/ 1571625 w 6475413"/>
              <a:gd name="connsiteY75" fmla="*/ 1019175 h 3071813"/>
              <a:gd name="connsiteX76" fmla="*/ 1535240 w 6475413"/>
              <a:gd name="connsiteY76" fmla="*/ 917067 h 3071813"/>
              <a:gd name="connsiteX77" fmla="*/ 1471613 w 6475413"/>
              <a:gd name="connsiteY77" fmla="*/ 909638 h 3071813"/>
              <a:gd name="connsiteX78" fmla="*/ 1466850 w 6475413"/>
              <a:gd name="connsiteY78" fmla="*/ 847725 h 3071813"/>
              <a:gd name="connsiteX79" fmla="*/ 1466850 w 6475413"/>
              <a:gd name="connsiteY79" fmla="*/ 847725 h 3071813"/>
              <a:gd name="connsiteX80" fmla="*/ 1401763 w 6475413"/>
              <a:gd name="connsiteY80" fmla="*/ 785813 h 3071813"/>
              <a:gd name="connsiteX81" fmla="*/ 1360297 w 6475413"/>
              <a:gd name="connsiteY81" fmla="*/ 784289 h 3071813"/>
              <a:gd name="connsiteX82" fmla="*/ 1337882 w 6475413"/>
              <a:gd name="connsiteY82" fmla="*/ 754190 h 3071813"/>
              <a:gd name="connsiteX83" fmla="*/ 1312164 w 6475413"/>
              <a:gd name="connsiteY83" fmla="*/ 681228 h 3071813"/>
              <a:gd name="connsiteX84" fmla="*/ 1271778 w 6475413"/>
              <a:gd name="connsiteY84" fmla="*/ 637604 h 3071813"/>
              <a:gd name="connsiteX85" fmla="*/ 1228852 w 6475413"/>
              <a:gd name="connsiteY85" fmla="*/ 628333 h 3071813"/>
              <a:gd name="connsiteX86" fmla="*/ 1228725 w 6475413"/>
              <a:gd name="connsiteY86" fmla="*/ 597853 h 3071813"/>
              <a:gd name="connsiteX87" fmla="*/ 1133475 w 6475413"/>
              <a:gd name="connsiteY87" fmla="*/ 590550 h 3071813"/>
              <a:gd name="connsiteX88" fmla="*/ 1123950 w 6475413"/>
              <a:gd name="connsiteY88" fmla="*/ 547688 h 3071813"/>
              <a:gd name="connsiteX89" fmla="*/ 1019175 w 6475413"/>
              <a:gd name="connsiteY89" fmla="*/ 490538 h 3071813"/>
              <a:gd name="connsiteX90" fmla="*/ 1014413 w 6475413"/>
              <a:gd name="connsiteY90" fmla="*/ 461963 h 3071813"/>
              <a:gd name="connsiteX91" fmla="*/ 962025 w 6475413"/>
              <a:gd name="connsiteY91" fmla="*/ 438150 h 3071813"/>
              <a:gd name="connsiteX92" fmla="*/ 962025 w 6475413"/>
              <a:gd name="connsiteY92" fmla="*/ 407988 h 3071813"/>
              <a:gd name="connsiteX93" fmla="*/ 852488 w 6475413"/>
              <a:gd name="connsiteY93" fmla="*/ 390525 h 3071813"/>
              <a:gd name="connsiteX94" fmla="*/ 847725 w 6475413"/>
              <a:gd name="connsiteY94" fmla="*/ 357188 h 3071813"/>
              <a:gd name="connsiteX95" fmla="*/ 800100 w 6475413"/>
              <a:gd name="connsiteY95" fmla="*/ 357188 h 3071813"/>
              <a:gd name="connsiteX96" fmla="*/ 800100 w 6475413"/>
              <a:gd name="connsiteY96" fmla="*/ 357188 h 3071813"/>
              <a:gd name="connsiteX97" fmla="*/ 681038 w 6475413"/>
              <a:gd name="connsiteY97" fmla="*/ 314325 h 3071813"/>
              <a:gd name="connsiteX98" fmla="*/ 590550 w 6475413"/>
              <a:gd name="connsiteY98" fmla="*/ 280988 h 3071813"/>
              <a:gd name="connsiteX99" fmla="*/ 547688 w 6475413"/>
              <a:gd name="connsiteY99" fmla="*/ 242888 h 3071813"/>
              <a:gd name="connsiteX100" fmla="*/ 476250 w 6475413"/>
              <a:gd name="connsiteY100" fmla="*/ 238125 h 3071813"/>
              <a:gd name="connsiteX101" fmla="*/ 404813 w 6475413"/>
              <a:gd name="connsiteY101" fmla="*/ 209550 h 3071813"/>
              <a:gd name="connsiteX102" fmla="*/ 276225 w 6475413"/>
              <a:gd name="connsiteY102" fmla="*/ 185738 h 3071813"/>
              <a:gd name="connsiteX103" fmla="*/ 245936 w 6475413"/>
              <a:gd name="connsiteY103" fmla="*/ 109157 h 3071813"/>
              <a:gd name="connsiteX104" fmla="*/ 166688 w 6475413"/>
              <a:gd name="connsiteY104" fmla="*/ 104775 h 3071813"/>
              <a:gd name="connsiteX105" fmla="*/ 152400 w 6475413"/>
              <a:gd name="connsiteY105" fmla="*/ 42863 h 3071813"/>
              <a:gd name="connsiteX106" fmla="*/ 61913 w 6475413"/>
              <a:gd name="connsiteY106" fmla="*/ 38100 h 3071813"/>
              <a:gd name="connsiteX107" fmla="*/ 61913 w 6475413"/>
              <a:gd name="connsiteY107" fmla="*/ 38100 h 3071813"/>
              <a:gd name="connsiteX108" fmla="*/ 0 w 6475413"/>
              <a:gd name="connsiteY108"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586163 w 6475413"/>
              <a:gd name="connsiteY38" fmla="*/ 2452688 h 3071813"/>
              <a:gd name="connsiteX39" fmla="*/ 3586163 w 6475413"/>
              <a:gd name="connsiteY39" fmla="*/ 2428875 h 3071813"/>
              <a:gd name="connsiteX40" fmla="*/ 3483293 w 6475413"/>
              <a:gd name="connsiteY40" fmla="*/ 2428875 h 3071813"/>
              <a:gd name="connsiteX41" fmla="*/ 3458909 w 6475413"/>
              <a:gd name="connsiteY41" fmla="*/ 2390013 h 3071813"/>
              <a:gd name="connsiteX42" fmla="*/ 3414713 w 6475413"/>
              <a:gd name="connsiteY42" fmla="*/ 2371725 h 3071813"/>
              <a:gd name="connsiteX43" fmla="*/ 3399473 w 6475413"/>
              <a:gd name="connsiteY43" fmla="*/ 2345055 h 3071813"/>
              <a:gd name="connsiteX44" fmla="*/ 3313557 w 6475413"/>
              <a:gd name="connsiteY44" fmla="*/ 2342007 h 3071813"/>
              <a:gd name="connsiteX45" fmla="*/ 3296412 w 6475413"/>
              <a:gd name="connsiteY45" fmla="*/ 2305812 h 3071813"/>
              <a:gd name="connsiteX46" fmla="*/ 3200781 w 6475413"/>
              <a:gd name="connsiteY46" fmla="*/ 2305431 h 3071813"/>
              <a:gd name="connsiteX47" fmla="*/ 3191637 w 6475413"/>
              <a:gd name="connsiteY47" fmla="*/ 2276475 h 3071813"/>
              <a:gd name="connsiteX48" fmla="*/ 3043238 w 6475413"/>
              <a:gd name="connsiteY48" fmla="*/ 2276475 h 3071813"/>
              <a:gd name="connsiteX49" fmla="*/ 3043238 w 6475413"/>
              <a:gd name="connsiteY49" fmla="*/ 2214563 h 3071813"/>
              <a:gd name="connsiteX50" fmla="*/ 2957513 w 6475413"/>
              <a:gd name="connsiteY50" fmla="*/ 2214563 h 3071813"/>
              <a:gd name="connsiteX51" fmla="*/ 2923985 w 6475413"/>
              <a:gd name="connsiteY51" fmla="*/ 2175320 h 3071813"/>
              <a:gd name="connsiteX52" fmla="*/ 2836355 w 6475413"/>
              <a:gd name="connsiteY52" fmla="*/ 2175320 h 3071813"/>
              <a:gd name="connsiteX53" fmla="*/ 2793683 w 6475413"/>
              <a:gd name="connsiteY53" fmla="*/ 2097786 h 3071813"/>
              <a:gd name="connsiteX54" fmla="*/ 2686050 w 6475413"/>
              <a:gd name="connsiteY54" fmla="*/ 2076450 h 3071813"/>
              <a:gd name="connsiteX55" fmla="*/ 2656332 w 6475413"/>
              <a:gd name="connsiteY55" fmla="*/ 2040636 h 3071813"/>
              <a:gd name="connsiteX56" fmla="*/ 2547938 w 6475413"/>
              <a:gd name="connsiteY56" fmla="*/ 2009775 h 3071813"/>
              <a:gd name="connsiteX57" fmla="*/ 2547938 w 6475413"/>
              <a:gd name="connsiteY57" fmla="*/ 1971675 h 3071813"/>
              <a:gd name="connsiteX58" fmla="*/ 2444433 w 6475413"/>
              <a:gd name="connsiteY58" fmla="*/ 1951355 h 3071813"/>
              <a:gd name="connsiteX59" fmla="*/ 2425700 w 6475413"/>
              <a:gd name="connsiteY59" fmla="*/ 1861820 h 3071813"/>
              <a:gd name="connsiteX60" fmla="*/ 2400300 w 6475413"/>
              <a:gd name="connsiteY60" fmla="*/ 1856740 h 3071813"/>
              <a:gd name="connsiteX61" fmla="*/ 2398713 w 6475413"/>
              <a:gd name="connsiteY61" fmla="*/ 1837373 h 3071813"/>
              <a:gd name="connsiteX62" fmla="*/ 2364867 w 6475413"/>
              <a:gd name="connsiteY62" fmla="*/ 1831277 h 3071813"/>
              <a:gd name="connsiteX63" fmla="*/ 2339340 w 6475413"/>
              <a:gd name="connsiteY63" fmla="*/ 1757172 h 3071813"/>
              <a:gd name="connsiteX64" fmla="*/ 2305050 w 6475413"/>
              <a:gd name="connsiteY64" fmla="*/ 1724025 h 3071813"/>
              <a:gd name="connsiteX65" fmla="*/ 2235518 w 6475413"/>
              <a:gd name="connsiteY65" fmla="*/ 1663065 h 3071813"/>
              <a:gd name="connsiteX66" fmla="*/ 2185988 w 6475413"/>
              <a:gd name="connsiteY66" fmla="*/ 1647825 h 3071813"/>
              <a:gd name="connsiteX67" fmla="*/ 2147316 w 6475413"/>
              <a:gd name="connsiteY67" fmla="*/ 1607820 h 3071813"/>
              <a:gd name="connsiteX68" fmla="*/ 2098040 w 6475413"/>
              <a:gd name="connsiteY68" fmla="*/ 1562100 h 3071813"/>
              <a:gd name="connsiteX69" fmla="*/ 2071688 w 6475413"/>
              <a:gd name="connsiteY69" fmla="*/ 1562100 h 3071813"/>
              <a:gd name="connsiteX70" fmla="*/ 2071688 w 6475413"/>
              <a:gd name="connsiteY70" fmla="*/ 1528763 h 3071813"/>
              <a:gd name="connsiteX71" fmla="*/ 2026920 w 6475413"/>
              <a:gd name="connsiteY71" fmla="*/ 1526223 h 3071813"/>
              <a:gd name="connsiteX72" fmla="*/ 1941830 w 6475413"/>
              <a:gd name="connsiteY72" fmla="*/ 1375093 h 3071813"/>
              <a:gd name="connsiteX73" fmla="*/ 1857375 w 6475413"/>
              <a:gd name="connsiteY73" fmla="*/ 1323975 h 3071813"/>
              <a:gd name="connsiteX74" fmla="*/ 1762125 w 6475413"/>
              <a:gd name="connsiteY74" fmla="*/ 1247775 h 3071813"/>
              <a:gd name="connsiteX75" fmla="*/ 1571625 w 6475413"/>
              <a:gd name="connsiteY75" fmla="*/ 1019175 h 3071813"/>
              <a:gd name="connsiteX76" fmla="*/ 1535240 w 6475413"/>
              <a:gd name="connsiteY76" fmla="*/ 917067 h 3071813"/>
              <a:gd name="connsiteX77" fmla="*/ 1471613 w 6475413"/>
              <a:gd name="connsiteY77" fmla="*/ 909638 h 3071813"/>
              <a:gd name="connsiteX78" fmla="*/ 1466850 w 6475413"/>
              <a:gd name="connsiteY78" fmla="*/ 847725 h 3071813"/>
              <a:gd name="connsiteX79" fmla="*/ 1466850 w 6475413"/>
              <a:gd name="connsiteY79" fmla="*/ 847725 h 3071813"/>
              <a:gd name="connsiteX80" fmla="*/ 1401763 w 6475413"/>
              <a:gd name="connsiteY80" fmla="*/ 785813 h 3071813"/>
              <a:gd name="connsiteX81" fmla="*/ 1360297 w 6475413"/>
              <a:gd name="connsiteY81" fmla="*/ 784289 h 3071813"/>
              <a:gd name="connsiteX82" fmla="*/ 1337882 w 6475413"/>
              <a:gd name="connsiteY82" fmla="*/ 754190 h 3071813"/>
              <a:gd name="connsiteX83" fmla="*/ 1312164 w 6475413"/>
              <a:gd name="connsiteY83" fmla="*/ 681228 h 3071813"/>
              <a:gd name="connsiteX84" fmla="*/ 1271778 w 6475413"/>
              <a:gd name="connsiteY84" fmla="*/ 637604 h 3071813"/>
              <a:gd name="connsiteX85" fmla="*/ 1228852 w 6475413"/>
              <a:gd name="connsiteY85" fmla="*/ 628333 h 3071813"/>
              <a:gd name="connsiteX86" fmla="*/ 1228725 w 6475413"/>
              <a:gd name="connsiteY86" fmla="*/ 597853 h 3071813"/>
              <a:gd name="connsiteX87" fmla="*/ 1133475 w 6475413"/>
              <a:gd name="connsiteY87" fmla="*/ 590550 h 3071813"/>
              <a:gd name="connsiteX88" fmla="*/ 1123950 w 6475413"/>
              <a:gd name="connsiteY88" fmla="*/ 547688 h 3071813"/>
              <a:gd name="connsiteX89" fmla="*/ 1019175 w 6475413"/>
              <a:gd name="connsiteY89" fmla="*/ 490538 h 3071813"/>
              <a:gd name="connsiteX90" fmla="*/ 1014413 w 6475413"/>
              <a:gd name="connsiteY90" fmla="*/ 461963 h 3071813"/>
              <a:gd name="connsiteX91" fmla="*/ 962025 w 6475413"/>
              <a:gd name="connsiteY91" fmla="*/ 438150 h 3071813"/>
              <a:gd name="connsiteX92" fmla="*/ 962025 w 6475413"/>
              <a:gd name="connsiteY92" fmla="*/ 407988 h 3071813"/>
              <a:gd name="connsiteX93" fmla="*/ 852488 w 6475413"/>
              <a:gd name="connsiteY93" fmla="*/ 390525 h 3071813"/>
              <a:gd name="connsiteX94" fmla="*/ 847725 w 6475413"/>
              <a:gd name="connsiteY94" fmla="*/ 357188 h 3071813"/>
              <a:gd name="connsiteX95" fmla="*/ 800100 w 6475413"/>
              <a:gd name="connsiteY95" fmla="*/ 357188 h 3071813"/>
              <a:gd name="connsiteX96" fmla="*/ 800100 w 6475413"/>
              <a:gd name="connsiteY96" fmla="*/ 357188 h 3071813"/>
              <a:gd name="connsiteX97" fmla="*/ 681038 w 6475413"/>
              <a:gd name="connsiteY97" fmla="*/ 314325 h 3071813"/>
              <a:gd name="connsiteX98" fmla="*/ 590550 w 6475413"/>
              <a:gd name="connsiteY98" fmla="*/ 280988 h 3071813"/>
              <a:gd name="connsiteX99" fmla="*/ 547688 w 6475413"/>
              <a:gd name="connsiteY99" fmla="*/ 242888 h 3071813"/>
              <a:gd name="connsiteX100" fmla="*/ 476250 w 6475413"/>
              <a:gd name="connsiteY100" fmla="*/ 238125 h 3071813"/>
              <a:gd name="connsiteX101" fmla="*/ 404813 w 6475413"/>
              <a:gd name="connsiteY101" fmla="*/ 209550 h 3071813"/>
              <a:gd name="connsiteX102" fmla="*/ 276225 w 6475413"/>
              <a:gd name="connsiteY102" fmla="*/ 185738 h 3071813"/>
              <a:gd name="connsiteX103" fmla="*/ 245936 w 6475413"/>
              <a:gd name="connsiteY103" fmla="*/ 109157 h 3071813"/>
              <a:gd name="connsiteX104" fmla="*/ 166688 w 6475413"/>
              <a:gd name="connsiteY104" fmla="*/ 104775 h 3071813"/>
              <a:gd name="connsiteX105" fmla="*/ 152400 w 6475413"/>
              <a:gd name="connsiteY105" fmla="*/ 42863 h 3071813"/>
              <a:gd name="connsiteX106" fmla="*/ 61913 w 6475413"/>
              <a:gd name="connsiteY106" fmla="*/ 38100 h 3071813"/>
              <a:gd name="connsiteX107" fmla="*/ 61913 w 6475413"/>
              <a:gd name="connsiteY107" fmla="*/ 38100 h 3071813"/>
              <a:gd name="connsiteX108" fmla="*/ 0 w 6475413"/>
              <a:gd name="connsiteY108"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675380 w 6475413"/>
              <a:gd name="connsiteY38" fmla="*/ 2453640 h 3071813"/>
              <a:gd name="connsiteX39" fmla="*/ 3586163 w 6475413"/>
              <a:gd name="connsiteY39" fmla="*/ 2452688 h 3071813"/>
              <a:gd name="connsiteX40" fmla="*/ 3586163 w 6475413"/>
              <a:gd name="connsiteY40" fmla="*/ 2428875 h 3071813"/>
              <a:gd name="connsiteX41" fmla="*/ 3483293 w 6475413"/>
              <a:gd name="connsiteY41" fmla="*/ 2428875 h 3071813"/>
              <a:gd name="connsiteX42" fmla="*/ 3458909 w 6475413"/>
              <a:gd name="connsiteY42" fmla="*/ 2390013 h 3071813"/>
              <a:gd name="connsiteX43" fmla="*/ 3414713 w 6475413"/>
              <a:gd name="connsiteY43" fmla="*/ 2371725 h 3071813"/>
              <a:gd name="connsiteX44" fmla="*/ 3399473 w 6475413"/>
              <a:gd name="connsiteY44" fmla="*/ 2345055 h 3071813"/>
              <a:gd name="connsiteX45" fmla="*/ 3313557 w 6475413"/>
              <a:gd name="connsiteY45" fmla="*/ 2342007 h 3071813"/>
              <a:gd name="connsiteX46" fmla="*/ 3296412 w 6475413"/>
              <a:gd name="connsiteY46" fmla="*/ 2305812 h 3071813"/>
              <a:gd name="connsiteX47" fmla="*/ 3200781 w 6475413"/>
              <a:gd name="connsiteY47" fmla="*/ 2305431 h 3071813"/>
              <a:gd name="connsiteX48" fmla="*/ 3191637 w 6475413"/>
              <a:gd name="connsiteY48" fmla="*/ 2276475 h 3071813"/>
              <a:gd name="connsiteX49" fmla="*/ 3043238 w 6475413"/>
              <a:gd name="connsiteY49" fmla="*/ 2276475 h 3071813"/>
              <a:gd name="connsiteX50" fmla="*/ 3043238 w 6475413"/>
              <a:gd name="connsiteY50" fmla="*/ 2214563 h 3071813"/>
              <a:gd name="connsiteX51" fmla="*/ 2957513 w 6475413"/>
              <a:gd name="connsiteY51" fmla="*/ 2214563 h 3071813"/>
              <a:gd name="connsiteX52" fmla="*/ 2923985 w 6475413"/>
              <a:gd name="connsiteY52" fmla="*/ 2175320 h 3071813"/>
              <a:gd name="connsiteX53" fmla="*/ 2836355 w 6475413"/>
              <a:gd name="connsiteY53" fmla="*/ 2175320 h 3071813"/>
              <a:gd name="connsiteX54" fmla="*/ 2793683 w 6475413"/>
              <a:gd name="connsiteY54" fmla="*/ 2097786 h 3071813"/>
              <a:gd name="connsiteX55" fmla="*/ 2686050 w 6475413"/>
              <a:gd name="connsiteY55" fmla="*/ 2076450 h 3071813"/>
              <a:gd name="connsiteX56" fmla="*/ 2656332 w 6475413"/>
              <a:gd name="connsiteY56" fmla="*/ 2040636 h 3071813"/>
              <a:gd name="connsiteX57" fmla="*/ 2547938 w 6475413"/>
              <a:gd name="connsiteY57" fmla="*/ 2009775 h 3071813"/>
              <a:gd name="connsiteX58" fmla="*/ 2547938 w 6475413"/>
              <a:gd name="connsiteY58" fmla="*/ 1971675 h 3071813"/>
              <a:gd name="connsiteX59" fmla="*/ 2444433 w 6475413"/>
              <a:gd name="connsiteY59" fmla="*/ 1951355 h 3071813"/>
              <a:gd name="connsiteX60" fmla="*/ 2425700 w 6475413"/>
              <a:gd name="connsiteY60" fmla="*/ 1861820 h 3071813"/>
              <a:gd name="connsiteX61" fmla="*/ 2400300 w 6475413"/>
              <a:gd name="connsiteY61" fmla="*/ 1856740 h 3071813"/>
              <a:gd name="connsiteX62" fmla="*/ 2398713 w 6475413"/>
              <a:gd name="connsiteY62" fmla="*/ 1837373 h 3071813"/>
              <a:gd name="connsiteX63" fmla="*/ 2364867 w 6475413"/>
              <a:gd name="connsiteY63" fmla="*/ 1831277 h 3071813"/>
              <a:gd name="connsiteX64" fmla="*/ 2339340 w 6475413"/>
              <a:gd name="connsiteY64" fmla="*/ 1757172 h 3071813"/>
              <a:gd name="connsiteX65" fmla="*/ 2305050 w 6475413"/>
              <a:gd name="connsiteY65" fmla="*/ 1724025 h 3071813"/>
              <a:gd name="connsiteX66" fmla="*/ 2235518 w 6475413"/>
              <a:gd name="connsiteY66" fmla="*/ 1663065 h 3071813"/>
              <a:gd name="connsiteX67" fmla="*/ 2185988 w 6475413"/>
              <a:gd name="connsiteY67" fmla="*/ 1647825 h 3071813"/>
              <a:gd name="connsiteX68" fmla="*/ 2147316 w 6475413"/>
              <a:gd name="connsiteY68" fmla="*/ 1607820 h 3071813"/>
              <a:gd name="connsiteX69" fmla="*/ 2098040 w 6475413"/>
              <a:gd name="connsiteY69" fmla="*/ 1562100 h 3071813"/>
              <a:gd name="connsiteX70" fmla="*/ 2071688 w 6475413"/>
              <a:gd name="connsiteY70" fmla="*/ 1562100 h 3071813"/>
              <a:gd name="connsiteX71" fmla="*/ 2071688 w 6475413"/>
              <a:gd name="connsiteY71" fmla="*/ 1528763 h 3071813"/>
              <a:gd name="connsiteX72" fmla="*/ 2026920 w 6475413"/>
              <a:gd name="connsiteY72" fmla="*/ 1526223 h 3071813"/>
              <a:gd name="connsiteX73" fmla="*/ 1941830 w 6475413"/>
              <a:gd name="connsiteY73" fmla="*/ 1375093 h 3071813"/>
              <a:gd name="connsiteX74" fmla="*/ 1857375 w 6475413"/>
              <a:gd name="connsiteY74" fmla="*/ 1323975 h 3071813"/>
              <a:gd name="connsiteX75" fmla="*/ 1762125 w 6475413"/>
              <a:gd name="connsiteY75" fmla="*/ 1247775 h 3071813"/>
              <a:gd name="connsiteX76" fmla="*/ 1571625 w 6475413"/>
              <a:gd name="connsiteY76" fmla="*/ 1019175 h 3071813"/>
              <a:gd name="connsiteX77" fmla="*/ 1535240 w 6475413"/>
              <a:gd name="connsiteY77" fmla="*/ 917067 h 3071813"/>
              <a:gd name="connsiteX78" fmla="*/ 1471613 w 6475413"/>
              <a:gd name="connsiteY78" fmla="*/ 909638 h 3071813"/>
              <a:gd name="connsiteX79" fmla="*/ 1466850 w 6475413"/>
              <a:gd name="connsiteY79" fmla="*/ 847725 h 3071813"/>
              <a:gd name="connsiteX80" fmla="*/ 1466850 w 6475413"/>
              <a:gd name="connsiteY80" fmla="*/ 847725 h 3071813"/>
              <a:gd name="connsiteX81" fmla="*/ 1401763 w 6475413"/>
              <a:gd name="connsiteY81" fmla="*/ 785813 h 3071813"/>
              <a:gd name="connsiteX82" fmla="*/ 1360297 w 6475413"/>
              <a:gd name="connsiteY82" fmla="*/ 784289 h 3071813"/>
              <a:gd name="connsiteX83" fmla="*/ 1337882 w 6475413"/>
              <a:gd name="connsiteY83" fmla="*/ 754190 h 3071813"/>
              <a:gd name="connsiteX84" fmla="*/ 1312164 w 6475413"/>
              <a:gd name="connsiteY84" fmla="*/ 681228 h 3071813"/>
              <a:gd name="connsiteX85" fmla="*/ 1271778 w 6475413"/>
              <a:gd name="connsiteY85" fmla="*/ 637604 h 3071813"/>
              <a:gd name="connsiteX86" fmla="*/ 1228852 w 6475413"/>
              <a:gd name="connsiteY86" fmla="*/ 62833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652520 w 6475413"/>
              <a:gd name="connsiteY38" fmla="*/ 2453640 h 3071813"/>
              <a:gd name="connsiteX39" fmla="*/ 3586163 w 6475413"/>
              <a:gd name="connsiteY39" fmla="*/ 2452688 h 3071813"/>
              <a:gd name="connsiteX40" fmla="*/ 3586163 w 6475413"/>
              <a:gd name="connsiteY40" fmla="*/ 2428875 h 3071813"/>
              <a:gd name="connsiteX41" fmla="*/ 3483293 w 6475413"/>
              <a:gd name="connsiteY41" fmla="*/ 2428875 h 3071813"/>
              <a:gd name="connsiteX42" fmla="*/ 3458909 w 6475413"/>
              <a:gd name="connsiteY42" fmla="*/ 2390013 h 3071813"/>
              <a:gd name="connsiteX43" fmla="*/ 3414713 w 6475413"/>
              <a:gd name="connsiteY43" fmla="*/ 2371725 h 3071813"/>
              <a:gd name="connsiteX44" fmla="*/ 3399473 w 6475413"/>
              <a:gd name="connsiteY44" fmla="*/ 2345055 h 3071813"/>
              <a:gd name="connsiteX45" fmla="*/ 3313557 w 6475413"/>
              <a:gd name="connsiteY45" fmla="*/ 2342007 h 3071813"/>
              <a:gd name="connsiteX46" fmla="*/ 3296412 w 6475413"/>
              <a:gd name="connsiteY46" fmla="*/ 2305812 h 3071813"/>
              <a:gd name="connsiteX47" fmla="*/ 3200781 w 6475413"/>
              <a:gd name="connsiteY47" fmla="*/ 2305431 h 3071813"/>
              <a:gd name="connsiteX48" fmla="*/ 3191637 w 6475413"/>
              <a:gd name="connsiteY48" fmla="*/ 2276475 h 3071813"/>
              <a:gd name="connsiteX49" fmla="*/ 3043238 w 6475413"/>
              <a:gd name="connsiteY49" fmla="*/ 2276475 h 3071813"/>
              <a:gd name="connsiteX50" fmla="*/ 3043238 w 6475413"/>
              <a:gd name="connsiteY50" fmla="*/ 2214563 h 3071813"/>
              <a:gd name="connsiteX51" fmla="*/ 2957513 w 6475413"/>
              <a:gd name="connsiteY51" fmla="*/ 2214563 h 3071813"/>
              <a:gd name="connsiteX52" fmla="*/ 2923985 w 6475413"/>
              <a:gd name="connsiteY52" fmla="*/ 2175320 h 3071813"/>
              <a:gd name="connsiteX53" fmla="*/ 2836355 w 6475413"/>
              <a:gd name="connsiteY53" fmla="*/ 2175320 h 3071813"/>
              <a:gd name="connsiteX54" fmla="*/ 2793683 w 6475413"/>
              <a:gd name="connsiteY54" fmla="*/ 2097786 h 3071813"/>
              <a:gd name="connsiteX55" fmla="*/ 2686050 w 6475413"/>
              <a:gd name="connsiteY55" fmla="*/ 2076450 h 3071813"/>
              <a:gd name="connsiteX56" fmla="*/ 2656332 w 6475413"/>
              <a:gd name="connsiteY56" fmla="*/ 2040636 h 3071813"/>
              <a:gd name="connsiteX57" fmla="*/ 2547938 w 6475413"/>
              <a:gd name="connsiteY57" fmla="*/ 2009775 h 3071813"/>
              <a:gd name="connsiteX58" fmla="*/ 2547938 w 6475413"/>
              <a:gd name="connsiteY58" fmla="*/ 1971675 h 3071813"/>
              <a:gd name="connsiteX59" fmla="*/ 2444433 w 6475413"/>
              <a:gd name="connsiteY59" fmla="*/ 1951355 h 3071813"/>
              <a:gd name="connsiteX60" fmla="*/ 2425700 w 6475413"/>
              <a:gd name="connsiteY60" fmla="*/ 1861820 h 3071813"/>
              <a:gd name="connsiteX61" fmla="*/ 2400300 w 6475413"/>
              <a:gd name="connsiteY61" fmla="*/ 1856740 h 3071813"/>
              <a:gd name="connsiteX62" fmla="*/ 2398713 w 6475413"/>
              <a:gd name="connsiteY62" fmla="*/ 1837373 h 3071813"/>
              <a:gd name="connsiteX63" fmla="*/ 2364867 w 6475413"/>
              <a:gd name="connsiteY63" fmla="*/ 1831277 h 3071813"/>
              <a:gd name="connsiteX64" fmla="*/ 2339340 w 6475413"/>
              <a:gd name="connsiteY64" fmla="*/ 1757172 h 3071813"/>
              <a:gd name="connsiteX65" fmla="*/ 2305050 w 6475413"/>
              <a:gd name="connsiteY65" fmla="*/ 1724025 h 3071813"/>
              <a:gd name="connsiteX66" fmla="*/ 2235518 w 6475413"/>
              <a:gd name="connsiteY66" fmla="*/ 1663065 h 3071813"/>
              <a:gd name="connsiteX67" fmla="*/ 2185988 w 6475413"/>
              <a:gd name="connsiteY67" fmla="*/ 1647825 h 3071813"/>
              <a:gd name="connsiteX68" fmla="*/ 2147316 w 6475413"/>
              <a:gd name="connsiteY68" fmla="*/ 1607820 h 3071813"/>
              <a:gd name="connsiteX69" fmla="*/ 2098040 w 6475413"/>
              <a:gd name="connsiteY69" fmla="*/ 1562100 h 3071813"/>
              <a:gd name="connsiteX70" fmla="*/ 2071688 w 6475413"/>
              <a:gd name="connsiteY70" fmla="*/ 1562100 h 3071813"/>
              <a:gd name="connsiteX71" fmla="*/ 2071688 w 6475413"/>
              <a:gd name="connsiteY71" fmla="*/ 1528763 h 3071813"/>
              <a:gd name="connsiteX72" fmla="*/ 2026920 w 6475413"/>
              <a:gd name="connsiteY72" fmla="*/ 1526223 h 3071813"/>
              <a:gd name="connsiteX73" fmla="*/ 1941830 w 6475413"/>
              <a:gd name="connsiteY73" fmla="*/ 1375093 h 3071813"/>
              <a:gd name="connsiteX74" fmla="*/ 1857375 w 6475413"/>
              <a:gd name="connsiteY74" fmla="*/ 1323975 h 3071813"/>
              <a:gd name="connsiteX75" fmla="*/ 1762125 w 6475413"/>
              <a:gd name="connsiteY75" fmla="*/ 1247775 h 3071813"/>
              <a:gd name="connsiteX76" fmla="*/ 1571625 w 6475413"/>
              <a:gd name="connsiteY76" fmla="*/ 1019175 h 3071813"/>
              <a:gd name="connsiteX77" fmla="*/ 1535240 w 6475413"/>
              <a:gd name="connsiteY77" fmla="*/ 917067 h 3071813"/>
              <a:gd name="connsiteX78" fmla="*/ 1471613 w 6475413"/>
              <a:gd name="connsiteY78" fmla="*/ 909638 h 3071813"/>
              <a:gd name="connsiteX79" fmla="*/ 1466850 w 6475413"/>
              <a:gd name="connsiteY79" fmla="*/ 847725 h 3071813"/>
              <a:gd name="connsiteX80" fmla="*/ 1466850 w 6475413"/>
              <a:gd name="connsiteY80" fmla="*/ 847725 h 3071813"/>
              <a:gd name="connsiteX81" fmla="*/ 1401763 w 6475413"/>
              <a:gd name="connsiteY81" fmla="*/ 785813 h 3071813"/>
              <a:gd name="connsiteX82" fmla="*/ 1360297 w 6475413"/>
              <a:gd name="connsiteY82" fmla="*/ 784289 h 3071813"/>
              <a:gd name="connsiteX83" fmla="*/ 1337882 w 6475413"/>
              <a:gd name="connsiteY83" fmla="*/ 754190 h 3071813"/>
              <a:gd name="connsiteX84" fmla="*/ 1312164 w 6475413"/>
              <a:gd name="connsiteY84" fmla="*/ 681228 h 3071813"/>
              <a:gd name="connsiteX85" fmla="*/ 1271778 w 6475413"/>
              <a:gd name="connsiteY85" fmla="*/ 637604 h 3071813"/>
              <a:gd name="connsiteX86" fmla="*/ 1228852 w 6475413"/>
              <a:gd name="connsiteY86" fmla="*/ 62833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652520 w 6475413"/>
              <a:gd name="connsiteY38" fmla="*/ 2453640 h 3071813"/>
              <a:gd name="connsiteX39" fmla="*/ 3695700 w 6475413"/>
              <a:gd name="connsiteY39" fmla="*/ 245364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652520 w 6475413"/>
              <a:gd name="connsiteY38" fmla="*/ 2453640 h 3071813"/>
              <a:gd name="connsiteX39" fmla="*/ 3637280 w 6475413"/>
              <a:gd name="connsiteY39" fmla="*/ 254508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683000 w 6475413"/>
              <a:gd name="connsiteY38" fmla="*/ 2623820 h 3071813"/>
              <a:gd name="connsiteX39" fmla="*/ 3637280 w 6475413"/>
              <a:gd name="connsiteY39" fmla="*/ 254508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683000 w 6475413"/>
              <a:gd name="connsiteY38" fmla="*/ 262382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8563 w 6475413"/>
              <a:gd name="connsiteY37" fmla="*/ 2452688 h 3071813"/>
              <a:gd name="connsiteX38" fmla="*/ 366014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6023 w 6475413"/>
              <a:gd name="connsiteY37" fmla="*/ 2462848 h 3071813"/>
              <a:gd name="connsiteX38" fmla="*/ 366014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6023 w 6475413"/>
              <a:gd name="connsiteY37" fmla="*/ 246284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856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2100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12164 w 6475413"/>
              <a:gd name="connsiteY85" fmla="*/ 681228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308535 w 6475413"/>
              <a:gd name="connsiteY85" fmla="*/ 692113 h 3071813"/>
              <a:gd name="connsiteX86" fmla="*/ 1271778 w 6475413"/>
              <a:gd name="connsiteY86" fmla="*/ 637604 h 3071813"/>
              <a:gd name="connsiteX87" fmla="*/ 1228852 w 6475413"/>
              <a:gd name="connsiteY87" fmla="*/ 628333 h 3071813"/>
              <a:gd name="connsiteX88" fmla="*/ 1228725 w 6475413"/>
              <a:gd name="connsiteY88" fmla="*/ 597853 h 3071813"/>
              <a:gd name="connsiteX89" fmla="*/ 1133475 w 6475413"/>
              <a:gd name="connsiteY89" fmla="*/ 590550 h 3071813"/>
              <a:gd name="connsiteX90" fmla="*/ 1123950 w 6475413"/>
              <a:gd name="connsiteY90" fmla="*/ 547688 h 3071813"/>
              <a:gd name="connsiteX91" fmla="*/ 1019175 w 6475413"/>
              <a:gd name="connsiteY91" fmla="*/ 490538 h 3071813"/>
              <a:gd name="connsiteX92" fmla="*/ 1014413 w 6475413"/>
              <a:gd name="connsiteY92" fmla="*/ 461963 h 3071813"/>
              <a:gd name="connsiteX93" fmla="*/ 962025 w 6475413"/>
              <a:gd name="connsiteY93" fmla="*/ 438150 h 3071813"/>
              <a:gd name="connsiteX94" fmla="*/ 962025 w 6475413"/>
              <a:gd name="connsiteY94" fmla="*/ 407988 h 3071813"/>
              <a:gd name="connsiteX95" fmla="*/ 852488 w 6475413"/>
              <a:gd name="connsiteY95" fmla="*/ 390525 h 3071813"/>
              <a:gd name="connsiteX96" fmla="*/ 847725 w 6475413"/>
              <a:gd name="connsiteY96" fmla="*/ 357188 h 3071813"/>
              <a:gd name="connsiteX97" fmla="*/ 800100 w 6475413"/>
              <a:gd name="connsiteY97" fmla="*/ 357188 h 3071813"/>
              <a:gd name="connsiteX98" fmla="*/ 800100 w 6475413"/>
              <a:gd name="connsiteY98" fmla="*/ 357188 h 3071813"/>
              <a:gd name="connsiteX99" fmla="*/ 681038 w 6475413"/>
              <a:gd name="connsiteY99" fmla="*/ 314325 h 3071813"/>
              <a:gd name="connsiteX100" fmla="*/ 590550 w 6475413"/>
              <a:gd name="connsiteY100" fmla="*/ 280988 h 3071813"/>
              <a:gd name="connsiteX101" fmla="*/ 547688 w 6475413"/>
              <a:gd name="connsiteY101" fmla="*/ 242888 h 3071813"/>
              <a:gd name="connsiteX102" fmla="*/ 476250 w 6475413"/>
              <a:gd name="connsiteY102" fmla="*/ 238125 h 3071813"/>
              <a:gd name="connsiteX103" fmla="*/ 404813 w 6475413"/>
              <a:gd name="connsiteY103" fmla="*/ 209550 h 3071813"/>
              <a:gd name="connsiteX104" fmla="*/ 276225 w 6475413"/>
              <a:gd name="connsiteY104" fmla="*/ 185738 h 3071813"/>
              <a:gd name="connsiteX105" fmla="*/ 245936 w 6475413"/>
              <a:gd name="connsiteY105" fmla="*/ 109157 h 3071813"/>
              <a:gd name="connsiteX106" fmla="*/ 166688 w 6475413"/>
              <a:gd name="connsiteY106" fmla="*/ 104775 h 3071813"/>
              <a:gd name="connsiteX107" fmla="*/ 152400 w 6475413"/>
              <a:gd name="connsiteY107" fmla="*/ 42863 h 3071813"/>
              <a:gd name="connsiteX108" fmla="*/ 61913 w 6475413"/>
              <a:gd name="connsiteY108" fmla="*/ 38100 h 3071813"/>
              <a:gd name="connsiteX109" fmla="*/ 61913 w 6475413"/>
              <a:gd name="connsiteY109" fmla="*/ 38100 h 3071813"/>
              <a:gd name="connsiteX110" fmla="*/ 0 w 6475413"/>
              <a:gd name="connsiteY110"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1688 w 6475413"/>
              <a:gd name="connsiteY71" fmla="*/ 1562100 h 3071813"/>
              <a:gd name="connsiteX72" fmla="*/ 2071688 w 6475413"/>
              <a:gd name="connsiteY72" fmla="*/ 1528763 h 3071813"/>
              <a:gd name="connsiteX73" fmla="*/ 2026920 w 6475413"/>
              <a:gd name="connsiteY73" fmla="*/ 152622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271778 w 6475413"/>
              <a:gd name="connsiteY85" fmla="*/ 637604 h 3071813"/>
              <a:gd name="connsiteX86" fmla="*/ 1228852 w 6475413"/>
              <a:gd name="connsiteY86" fmla="*/ 62833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1688 w 6475413"/>
              <a:gd name="connsiteY71" fmla="*/ 1562100 h 3071813"/>
              <a:gd name="connsiteX72" fmla="*/ 2071688 w 6475413"/>
              <a:gd name="connsiteY72" fmla="*/ 1528763 h 3071813"/>
              <a:gd name="connsiteX73" fmla="*/ 1992630 w 6475413"/>
              <a:gd name="connsiteY73" fmla="*/ 147288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271778 w 6475413"/>
              <a:gd name="connsiteY85" fmla="*/ 637604 h 3071813"/>
              <a:gd name="connsiteX86" fmla="*/ 1228852 w 6475413"/>
              <a:gd name="connsiteY86" fmla="*/ 62833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1688 w 6475413"/>
              <a:gd name="connsiteY71" fmla="*/ 1562100 h 3071813"/>
              <a:gd name="connsiteX72" fmla="*/ 2052638 w 6475413"/>
              <a:gd name="connsiteY72" fmla="*/ 1528763 h 3071813"/>
              <a:gd name="connsiteX73" fmla="*/ 1992630 w 6475413"/>
              <a:gd name="connsiteY73" fmla="*/ 147288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271778 w 6475413"/>
              <a:gd name="connsiteY85" fmla="*/ 637604 h 3071813"/>
              <a:gd name="connsiteX86" fmla="*/ 1228852 w 6475413"/>
              <a:gd name="connsiteY86" fmla="*/ 62833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9308 w 6475413"/>
              <a:gd name="connsiteY71" fmla="*/ 1543050 h 3071813"/>
              <a:gd name="connsiteX72" fmla="*/ 2052638 w 6475413"/>
              <a:gd name="connsiteY72" fmla="*/ 1528763 h 3071813"/>
              <a:gd name="connsiteX73" fmla="*/ 1992630 w 6475413"/>
              <a:gd name="connsiteY73" fmla="*/ 147288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271778 w 6475413"/>
              <a:gd name="connsiteY85" fmla="*/ 637604 h 3071813"/>
              <a:gd name="connsiteX86" fmla="*/ 1228852 w 6475413"/>
              <a:gd name="connsiteY86" fmla="*/ 62833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9308 w 6475413"/>
              <a:gd name="connsiteY71" fmla="*/ 1543050 h 3071813"/>
              <a:gd name="connsiteX72" fmla="*/ 2052638 w 6475413"/>
              <a:gd name="connsiteY72" fmla="*/ 1528763 h 3071813"/>
              <a:gd name="connsiteX73" fmla="*/ 1992630 w 6475413"/>
              <a:gd name="connsiteY73" fmla="*/ 147288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71613 w 6475413"/>
              <a:gd name="connsiteY79" fmla="*/ 90963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271778 w 6475413"/>
              <a:gd name="connsiteY85" fmla="*/ 637604 h 3071813"/>
              <a:gd name="connsiteX86" fmla="*/ 1240282 w 6475413"/>
              <a:gd name="connsiteY86" fmla="*/ 62452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 name="connsiteX0" fmla="*/ 6475413 w 6475413"/>
              <a:gd name="connsiteY0" fmla="*/ 3071813 h 3071813"/>
              <a:gd name="connsiteX1" fmla="*/ 5910263 w 6475413"/>
              <a:gd name="connsiteY1" fmla="*/ 3071813 h 3071813"/>
              <a:gd name="connsiteX2" fmla="*/ 5910263 w 6475413"/>
              <a:gd name="connsiteY2" fmla="*/ 3024188 h 3071813"/>
              <a:gd name="connsiteX3" fmla="*/ 5786438 w 6475413"/>
              <a:gd name="connsiteY3" fmla="*/ 3024188 h 3071813"/>
              <a:gd name="connsiteX4" fmla="*/ 5786438 w 6475413"/>
              <a:gd name="connsiteY4" fmla="*/ 2986088 h 3071813"/>
              <a:gd name="connsiteX5" fmla="*/ 5691188 w 6475413"/>
              <a:gd name="connsiteY5" fmla="*/ 2986088 h 3071813"/>
              <a:gd name="connsiteX6" fmla="*/ 5691188 w 6475413"/>
              <a:gd name="connsiteY6" fmla="*/ 2933700 h 3071813"/>
              <a:gd name="connsiteX7" fmla="*/ 5572125 w 6475413"/>
              <a:gd name="connsiteY7" fmla="*/ 2933700 h 3071813"/>
              <a:gd name="connsiteX8" fmla="*/ 5572125 w 6475413"/>
              <a:gd name="connsiteY8" fmla="*/ 2886075 h 3071813"/>
              <a:gd name="connsiteX9" fmla="*/ 5486400 w 6475413"/>
              <a:gd name="connsiteY9" fmla="*/ 2886075 h 3071813"/>
              <a:gd name="connsiteX10" fmla="*/ 5486400 w 6475413"/>
              <a:gd name="connsiteY10" fmla="*/ 2857500 h 3071813"/>
              <a:gd name="connsiteX11" fmla="*/ 5129213 w 6475413"/>
              <a:gd name="connsiteY11" fmla="*/ 2857500 h 3071813"/>
              <a:gd name="connsiteX12" fmla="*/ 5129213 w 6475413"/>
              <a:gd name="connsiteY12" fmla="*/ 2805113 h 3071813"/>
              <a:gd name="connsiteX13" fmla="*/ 4967288 w 6475413"/>
              <a:gd name="connsiteY13" fmla="*/ 2805113 h 3071813"/>
              <a:gd name="connsiteX14" fmla="*/ 4967288 w 6475413"/>
              <a:gd name="connsiteY14" fmla="*/ 2776538 h 3071813"/>
              <a:gd name="connsiteX15" fmla="*/ 4895850 w 6475413"/>
              <a:gd name="connsiteY15" fmla="*/ 2776538 h 3071813"/>
              <a:gd name="connsiteX16" fmla="*/ 4881562 w 6475413"/>
              <a:gd name="connsiteY16" fmla="*/ 2762250 h 3071813"/>
              <a:gd name="connsiteX17" fmla="*/ 4786313 w 6475413"/>
              <a:gd name="connsiteY17" fmla="*/ 2762250 h 3071813"/>
              <a:gd name="connsiteX18" fmla="*/ 4786313 w 6475413"/>
              <a:gd name="connsiteY18" fmla="*/ 2709863 h 3071813"/>
              <a:gd name="connsiteX19" fmla="*/ 4648200 w 6475413"/>
              <a:gd name="connsiteY19" fmla="*/ 2709863 h 3071813"/>
              <a:gd name="connsiteX20" fmla="*/ 4648200 w 6475413"/>
              <a:gd name="connsiteY20" fmla="*/ 2671763 h 3071813"/>
              <a:gd name="connsiteX21" fmla="*/ 4533900 w 6475413"/>
              <a:gd name="connsiteY21" fmla="*/ 2671763 h 3071813"/>
              <a:gd name="connsiteX22" fmla="*/ 4533900 w 6475413"/>
              <a:gd name="connsiteY22" fmla="*/ 2633663 h 3071813"/>
              <a:gd name="connsiteX23" fmla="*/ 4381500 w 6475413"/>
              <a:gd name="connsiteY23" fmla="*/ 2633663 h 3071813"/>
              <a:gd name="connsiteX24" fmla="*/ 4381500 w 6475413"/>
              <a:gd name="connsiteY24" fmla="*/ 2609850 h 3071813"/>
              <a:gd name="connsiteX25" fmla="*/ 4305300 w 6475413"/>
              <a:gd name="connsiteY25" fmla="*/ 2609850 h 3071813"/>
              <a:gd name="connsiteX26" fmla="*/ 4305300 w 6475413"/>
              <a:gd name="connsiteY26" fmla="*/ 2586038 h 3071813"/>
              <a:gd name="connsiteX27" fmla="*/ 4214813 w 6475413"/>
              <a:gd name="connsiteY27" fmla="*/ 2586038 h 3071813"/>
              <a:gd name="connsiteX28" fmla="*/ 4214813 w 6475413"/>
              <a:gd name="connsiteY28" fmla="*/ 2578799 h 3071813"/>
              <a:gd name="connsiteX29" fmla="*/ 4113276 w 6475413"/>
              <a:gd name="connsiteY29" fmla="*/ 2583180 h 3071813"/>
              <a:gd name="connsiteX30" fmla="*/ 4113276 w 6475413"/>
              <a:gd name="connsiteY30" fmla="*/ 2558796 h 3071813"/>
              <a:gd name="connsiteX31" fmla="*/ 3971925 w 6475413"/>
              <a:gd name="connsiteY31" fmla="*/ 2557463 h 3071813"/>
              <a:gd name="connsiteX32" fmla="*/ 3971925 w 6475413"/>
              <a:gd name="connsiteY32" fmla="*/ 2519363 h 3071813"/>
              <a:gd name="connsiteX33" fmla="*/ 3848100 w 6475413"/>
              <a:gd name="connsiteY33" fmla="*/ 2519363 h 3071813"/>
              <a:gd name="connsiteX34" fmla="*/ 3848100 w 6475413"/>
              <a:gd name="connsiteY34" fmla="*/ 2519363 h 3071813"/>
              <a:gd name="connsiteX35" fmla="*/ 3819525 w 6475413"/>
              <a:gd name="connsiteY35" fmla="*/ 2490788 h 3071813"/>
              <a:gd name="connsiteX36" fmla="*/ 3736023 w 6475413"/>
              <a:gd name="connsiteY36" fmla="*/ 2490788 h 3071813"/>
              <a:gd name="connsiteX37" fmla="*/ 3736023 w 6475413"/>
              <a:gd name="connsiteY37" fmla="*/ 2470468 h 3071813"/>
              <a:gd name="connsiteX38" fmla="*/ 3662680 w 6475413"/>
              <a:gd name="connsiteY38" fmla="*/ 2473960 h 3071813"/>
              <a:gd name="connsiteX39" fmla="*/ 3662680 w 6475413"/>
              <a:gd name="connsiteY39" fmla="*/ 2451100 h 3071813"/>
              <a:gd name="connsiteX40" fmla="*/ 3586163 w 6475413"/>
              <a:gd name="connsiteY40" fmla="*/ 2452688 h 3071813"/>
              <a:gd name="connsiteX41" fmla="*/ 3586163 w 6475413"/>
              <a:gd name="connsiteY41" fmla="*/ 2428875 h 3071813"/>
              <a:gd name="connsiteX42" fmla="*/ 3483293 w 6475413"/>
              <a:gd name="connsiteY42" fmla="*/ 2428875 h 3071813"/>
              <a:gd name="connsiteX43" fmla="*/ 3458909 w 6475413"/>
              <a:gd name="connsiteY43" fmla="*/ 2390013 h 3071813"/>
              <a:gd name="connsiteX44" fmla="*/ 3414713 w 6475413"/>
              <a:gd name="connsiteY44" fmla="*/ 2371725 h 3071813"/>
              <a:gd name="connsiteX45" fmla="*/ 3399473 w 6475413"/>
              <a:gd name="connsiteY45" fmla="*/ 2345055 h 3071813"/>
              <a:gd name="connsiteX46" fmla="*/ 3313557 w 6475413"/>
              <a:gd name="connsiteY46" fmla="*/ 2342007 h 3071813"/>
              <a:gd name="connsiteX47" fmla="*/ 3296412 w 6475413"/>
              <a:gd name="connsiteY47" fmla="*/ 2305812 h 3071813"/>
              <a:gd name="connsiteX48" fmla="*/ 3200781 w 6475413"/>
              <a:gd name="connsiteY48" fmla="*/ 2305431 h 3071813"/>
              <a:gd name="connsiteX49" fmla="*/ 3191637 w 6475413"/>
              <a:gd name="connsiteY49" fmla="*/ 2276475 h 3071813"/>
              <a:gd name="connsiteX50" fmla="*/ 3043238 w 6475413"/>
              <a:gd name="connsiteY50" fmla="*/ 2276475 h 3071813"/>
              <a:gd name="connsiteX51" fmla="*/ 3043238 w 6475413"/>
              <a:gd name="connsiteY51" fmla="*/ 2214563 h 3071813"/>
              <a:gd name="connsiteX52" fmla="*/ 2957513 w 6475413"/>
              <a:gd name="connsiteY52" fmla="*/ 2214563 h 3071813"/>
              <a:gd name="connsiteX53" fmla="*/ 2923985 w 6475413"/>
              <a:gd name="connsiteY53" fmla="*/ 2175320 h 3071813"/>
              <a:gd name="connsiteX54" fmla="*/ 2836355 w 6475413"/>
              <a:gd name="connsiteY54" fmla="*/ 2175320 h 3071813"/>
              <a:gd name="connsiteX55" fmla="*/ 2793683 w 6475413"/>
              <a:gd name="connsiteY55" fmla="*/ 2097786 h 3071813"/>
              <a:gd name="connsiteX56" fmla="*/ 2686050 w 6475413"/>
              <a:gd name="connsiteY56" fmla="*/ 2076450 h 3071813"/>
              <a:gd name="connsiteX57" fmla="*/ 2656332 w 6475413"/>
              <a:gd name="connsiteY57" fmla="*/ 2040636 h 3071813"/>
              <a:gd name="connsiteX58" fmla="*/ 2547938 w 6475413"/>
              <a:gd name="connsiteY58" fmla="*/ 2009775 h 3071813"/>
              <a:gd name="connsiteX59" fmla="*/ 2547938 w 6475413"/>
              <a:gd name="connsiteY59" fmla="*/ 1971675 h 3071813"/>
              <a:gd name="connsiteX60" fmla="*/ 2444433 w 6475413"/>
              <a:gd name="connsiteY60" fmla="*/ 1951355 h 3071813"/>
              <a:gd name="connsiteX61" fmla="*/ 2425700 w 6475413"/>
              <a:gd name="connsiteY61" fmla="*/ 1861820 h 3071813"/>
              <a:gd name="connsiteX62" fmla="*/ 2400300 w 6475413"/>
              <a:gd name="connsiteY62" fmla="*/ 1856740 h 3071813"/>
              <a:gd name="connsiteX63" fmla="*/ 2398713 w 6475413"/>
              <a:gd name="connsiteY63" fmla="*/ 1837373 h 3071813"/>
              <a:gd name="connsiteX64" fmla="*/ 2364867 w 6475413"/>
              <a:gd name="connsiteY64" fmla="*/ 1831277 h 3071813"/>
              <a:gd name="connsiteX65" fmla="*/ 2339340 w 6475413"/>
              <a:gd name="connsiteY65" fmla="*/ 1757172 h 3071813"/>
              <a:gd name="connsiteX66" fmla="*/ 2305050 w 6475413"/>
              <a:gd name="connsiteY66" fmla="*/ 1724025 h 3071813"/>
              <a:gd name="connsiteX67" fmla="*/ 2235518 w 6475413"/>
              <a:gd name="connsiteY67" fmla="*/ 1663065 h 3071813"/>
              <a:gd name="connsiteX68" fmla="*/ 2185988 w 6475413"/>
              <a:gd name="connsiteY68" fmla="*/ 1647825 h 3071813"/>
              <a:gd name="connsiteX69" fmla="*/ 2147316 w 6475413"/>
              <a:gd name="connsiteY69" fmla="*/ 1607820 h 3071813"/>
              <a:gd name="connsiteX70" fmla="*/ 2098040 w 6475413"/>
              <a:gd name="connsiteY70" fmla="*/ 1569358 h 3071813"/>
              <a:gd name="connsiteX71" fmla="*/ 2079308 w 6475413"/>
              <a:gd name="connsiteY71" fmla="*/ 1543050 h 3071813"/>
              <a:gd name="connsiteX72" fmla="*/ 2052638 w 6475413"/>
              <a:gd name="connsiteY72" fmla="*/ 1528763 h 3071813"/>
              <a:gd name="connsiteX73" fmla="*/ 1992630 w 6475413"/>
              <a:gd name="connsiteY73" fmla="*/ 1472883 h 3071813"/>
              <a:gd name="connsiteX74" fmla="*/ 1941830 w 6475413"/>
              <a:gd name="connsiteY74" fmla="*/ 1375093 h 3071813"/>
              <a:gd name="connsiteX75" fmla="*/ 1857375 w 6475413"/>
              <a:gd name="connsiteY75" fmla="*/ 1323975 h 3071813"/>
              <a:gd name="connsiteX76" fmla="*/ 1762125 w 6475413"/>
              <a:gd name="connsiteY76" fmla="*/ 1247775 h 3071813"/>
              <a:gd name="connsiteX77" fmla="*/ 1571625 w 6475413"/>
              <a:gd name="connsiteY77" fmla="*/ 1019175 h 3071813"/>
              <a:gd name="connsiteX78" fmla="*/ 1535240 w 6475413"/>
              <a:gd name="connsiteY78" fmla="*/ 917067 h 3071813"/>
              <a:gd name="connsiteX79" fmla="*/ 1486853 w 6475413"/>
              <a:gd name="connsiteY79" fmla="*/ 902018 h 3071813"/>
              <a:gd name="connsiteX80" fmla="*/ 1466850 w 6475413"/>
              <a:gd name="connsiteY80" fmla="*/ 847725 h 3071813"/>
              <a:gd name="connsiteX81" fmla="*/ 1466850 w 6475413"/>
              <a:gd name="connsiteY81" fmla="*/ 847725 h 3071813"/>
              <a:gd name="connsiteX82" fmla="*/ 1401763 w 6475413"/>
              <a:gd name="connsiteY82" fmla="*/ 785813 h 3071813"/>
              <a:gd name="connsiteX83" fmla="*/ 1360297 w 6475413"/>
              <a:gd name="connsiteY83" fmla="*/ 784289 h 3071813"/>
              <a:gd name="connsiteX84" fmla="*/ 1337882 w 6475413"/>
              <a:gd name="connsiteY84" fmla="*/ 754190 h 3071813"/>
              <a:gd name="connsiteX85" fmla="*/ 1271778 w 6475413"/>
              <a:gd name="connsiteY85" fmla="*/ 637604 h 3071813"/>
              <a:gd name="connsiteX86" fmla="*/ 1240282 w 6475413"/>
              <a:gd name="connsiteY86" fmla="*/ 624523 h 3071813"/>
              <a:gd name="connsiteX87" fmla="*/ 1228725 w 6475413"/>
              <a:gd name="connsiteY87" fmla="*/ 597853 h 3071813"/>
              <a:gd name="connsiteX88" fmla="*/ 1133475 w 6475413"/>
              <a:gd name="connsiteY88" fmla="*/ 590550 h 3071813"/>
              <a:gd name="connsiteX89" fmla="*/ 1123950 w 6475413"/>
              <a:gd name="connsiteY89" fmla="*/ 547688 h 3071813"/>
              <a:gd name="connsiteX90" fmla="*/ 1019175 w 6475413"/>
              <a:gd name="connsiteY90" fmla="*/ 490538 h 3071813"/>
              <a:gd name="connsiteX91" fmla="*/ 1014413 w 6475413"/>
              <a:gd name="connsiteY91" fmla="*/ 461963 h 3071813"/>
              <a:gd name="connsiteX92" fmla="*/ 962025 w 6475413"/>
              <a:gd name="connsiteY92" fmla="*/ 438150 h 3071813"/>
              <a:gd name="connsiteX93" fmla="*/ 962025 w 6475413"/>
              <a:gd name="connsiteY93" fmla="*/ 407988 h 3071813"/>
              <a:gd name="connsiteX94" fmla="*/ 852488 w 6475413"/>
              <a:gd name="connsiteY94" fmla="*/ 390525 h 3071813"/>
              <a:gd name="connsiteX95" fmla="*/ 847725 w 6475413"/>
              <a:gd name="connsiteY95" fmla="*/ 357188 h 3071813"/>
              <a:gd name="connsiteX96" fmla="*/ 800100 w 6475413"/>
              <a:gd name="connsiteY96" fmla="*/ 357188 h 3071813"/>
              <a:gd name="connsiteX97" fmla="*/ 800100 w 6475413"/>
              <a:gd name="connsiteY97" fmla="*/ 357188 h 3071813"/>
              <a:gd name="connsiteX98" fmla="*/ 681038 w 6475413"/>
              <a:gd name="connsiteY98" fmla="*/ 314325 h 3071813"/>
              <a:gd name="connsiteX99" fmla="*/ 590550 w 6475413"/>
              <a:gd name="connsiteY99" fmla="*/ 280988 h 3071813"/>
              <a:gd name="connsiteX100" fmla="*/ 547688 w 6475413"/>
              <a:gd name="connsiteY100" fmla="*/ 242888 h 3071813"/>
              <a:gd name="connsiteX101" fmla="*/ 476250 w 6475413"/>
              <a:gd name="connsiteY101" fmla="*/ 238125 h 3071813"/>
              <a:gd name="connsiteX102" fmla="*/ 404813 w 6475413"/>
              <a:gd name="connsiteY102" fmla="*/ 209550 h 3071813"/>
              <a:gd name="connsiteX103" fmla="*/ 276225 w 6475413"/>
              <a:gd name="connsiteY103" fmla="*/ 185738 h 3071813"/>
              <a:gd name="connsiteX104" fmla="*/ 245936 w 6475413"/>
              <a:gd name="connsiteY104" fmla="*/ 109157 h 3071813"/>
              <a:gd name="connsiteX105" fmla="*/ 166688 w 6475413"/>
              <a:gd name="connsiteY105" fmla="*/ 104775 h 3071813"/>
              <a:gd name="connsiteX106" fmla="*/ 152400 w 6475413"/>
              <a:gd name="connsiteY106" fmla="*/ 42863 h 3071813"/>
              <a:gd name="connsiteX107" fmla="*/ 61913 w 6475413"/>
              <a:gd name="connsiteY107" fmla="*/ 38100 h 3071813"/>
              <a:gd name="connsiteX108" fmla="*/ 61913 w 6475413"/>
              <a:gd name="connsiteY108" fmla="*/ 38100 h 3071813"/>
              <a:gd name="connsiteX109" fmla="*/ 0 w 6475413"/>
              <a:gd name="connsiteY109" fmla="*/ 0 h 307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475413" h="3071813">
                <a:moveTo>
                  <a:pt x="6475413" y="3071813"/>
                </a:moveTo>
                <a:lnTo>
                  <a:pt x="5910263" y="3071813"/>
                </a:lnTo>
                <a:lnTo>
                  <a:pt x="5910263" y="3024188"/>
                </a:lnTo>
                <a:lnTo>
                  <a:pt x="5786438" y="3024188"/>
                </a:lnTo>
                <a:lnTo>
                  <a:pt x="5786438" y="2986088"/>
                </a:lnTo>
                <a:lnTo>
                  <a:pt x="5691188" y="2986088"/>
                </a:lnTo>
                <a:lnTo>
                  <a:pt x="5691188" y="2933700"/>
                </a:lnTo>
                <a:lnTo>
                  <a:pt x="5572125" y="2933700"/>
                </a:lnTo>
                <a:lnTo>
                  <a:pt x="5572125" y="2886075"/>
                </a:lnTo>
                <a:lnTo>
                  <a:pt x="5486400" y="2886075"/>
                </a:lnTo>
                <a:lnTo>
                  <a:pt x="5486400" y="2857500"/>
                </a:lnTo>
                <a:lnTo>
                  <a:pt x="5129213" y="2857500"/>
                </a:lnTo>
                <a:lnTo>
                  <a:pt x="5129213" y="2805113"/>
                </a:lnTo>
                <a:lnTo>
                  <a:pt x="4967288" y="2805113"/>
                </a:lnTo>
                <a:lnTo>
                  <a:pt x="4967288" y="2776538"/>
                </a:lnTo>
                <a:lnTo>
                  <a:pt x="4895850" y="2776538"/>
                </a:lnTo>
                <a:lnTo>
                  <a:pt x="4881562" y="2762250"/>
                </a:lnTo>
                <a:lnTo>
                  <a:pt x="4786313" y="2762250"/>
                </a:lnTo>
                <a:lnTo>
                  <a:pt x="4786313" y="2709863"/>
                </a:lnTo>
                <a:lnTo>
                  <a:pt x="4648200" y="2709863"/>
                </a:lnTo>
                <a:lnTo>
                  <a:pt x="4648200" y="2671763"/>
                </a:lnTo>
                <a:lnTo>
                  <a:pt x="4533900" y="2671763"/>
                </a:lnTo>
                <a:lnTo>
                  <a:pt x="4533900" y="2633663"/>
                </a:lnTo>
                <a:lnTo>
                  <a:pt x="4381500" y="2633663"/>
                </a:lnTo>
                <a:lnTo>
                  <a:pt x="4381500" y="2609850"/>
                </a:lnTo>
                <a:lnTo>
                  <a:pt x="4305300" y="2609850"/>
                </a:lnTo>
                <a:lnTo>
                  <a:pt x="4305300" y="2586038"/>
                </a:lnTo>
                <a:lnTo>
                  <a:pt x="4214813" y="2586038"/>
                </a:lnTo>
                <a:lnTo>
                  <a:pt x="4214813" y="2578799"/>
                </a:lnTo>
                <a:lnTo>
                  <a:pt x="4113276" y="2583180"/>
                </a:lnTo>
                <a:lnTo>
                  <a:pt x="4113276" y="2558796"/>
                </a:lnTo>
                <a:lnTo>
                  <a:pt x="3971925" y="2557463"/>
                </a:lnTo>
                <a:lnTo>
                  <a:pt x="3971925" y="2519363"/>
                </a:lnTo>
                <a:lnTo>
                  <a:pt x="3848100" y="2519363"/>
                </a:lnTo>
                <a:lnTo>
                  <a:pt x="3848100" y="2519363"/>
                </a:lnTo>
                <a:lnTo>
                  <a:pt x="3819525" y="2490788"/>
                </a:lnTo>
                <a:lnTo>
                  <a:pt x="3736023" y="2490788"/>
                </a:lnTo>
                <a:lnTo>
                  <a:pt x="3736023" y="2470468"/>
                </a:lnTo>
                <a:lnTo>
                  <a:pt x="3662680" y="2473960"/>
                </a:lnTo>
                <a:lnTo>
                  <a:pt x="3662680" y="2451100"/>
                </a:lnTo>
                <a:lnTo>
                  <a:pt x="3586163" y="2452688"/>
                </a:lnTo>
                <a:lnTo>
                  <a:pt x="3586163" y="2428875"/>
                </a:lnTo>
                <a:lnTo>
                  <a:pt x="3483293" y="2428875"/>
                </a:lnTo>
                <a:lnTo>
                  <a:pt x="3458909" y="2390013"/>
                </a:lnTo>
                <a:lnTo>
                  <a:pt x="3414713" y="2371725"/>
                </a:lnTo>
                <a:lnTo>
                  <a:pt x="3399473" y="2345055"/>
                </a:lnTo>
                <a:lnTo>
                  <a:pt x="3313557" y="2342007"/>
                </a:lnTo>
                <a:lnTo>
                  <a:pt x="3296412" y="2305812"/>
                </a:lnTo>
                <a:lnTo>
                  <a:pt x="3200781" y="2305431"/>
                </a:lnTo>
                <a:lnTo>
                  <a:pt x="3191637" y="2276475"/>
                </a:lnTo>
                <a:lnTo>
                  <a:pt x="3043238" y="2276475"/>
                </a:lnTo>
                <a:lnTo>
                  <a:pt x="3043238" y="2214563"/>
                </a:lnTo>
                <a:lnTo>
                  <a:pt x="2957513" y="2214563"/>
                </a:lnTo>
                <a:lnTo>
                  <a:pt x="2923985" y="2175320"/>
                </a:lnTo>
                <a:lnTo>
                  <a:pt x="2836355" y="2175320"/>
                </a:lnTo>
                <a:lnTo>
                  <a:pt x="2793683" y="2097786"/>
                </a:lnTo>
                <a:lnTo>
                  <a:pt x="2686050" y="2076450"/>
                </a:lnTo>
                <a:lnTo>
                  <a:pt x="2656332" y="2040636"/>
                </a:lnTo>
                <a:lnTo>
                  <a:pt x="2547938" y="2009775"/>
                </a:lnTo>
                <a:lnTo>
                  <a:pt x="2547938" y="1971675"/>
                </a:lnTo>
                <a:lnTo>
                  <a:pt x="2444433" y="1951355"/>
                </a:lnTo>
                <a:lnTo>
                  <a:pt x="2425700" y="1861820"/>
                </a:lnTo>
                <a:lnTo>
                  <a:pt x="2400300" y="1856740"/>
                </a:lnTo>
                <a:lnTo>
                  <a:pt x="2398713" y="1837373"/>
                </a:lnTo>
                <a:lnTo>
                  <a:pt x="2364867" y="1831277"/>
                </a:lnTo>
                <a:lnTo>
                  <a:pt x="2339340" y="1757172"/>
                </a:lnTo>
                <a:lnTo>
                  <a:pt x="2305050" y="1724025"/>
                </a:lnTo>
                <a:lnTo>
                  <a:pt x="2235518" y="1663065"/>
                </a:lnTo>
                <a:lnTo>
                  <a:pt x="2185988" y="1647825"/>
                </a:lnTo>
                <a:lnTo>
                  <a:pt x="2147316" y="1607820"/>
                </a:lnTo>
                <a:lnTo>
                  <a:pt x="2098040" y="1569358"/>
                </a:lnTo>
                <a:lnTo>
                  <a:pt x="2079308" y="1543050"/>
                </a:lnTo>
                <a:lnTo>
                  <a:pt x="2052638" y="1528763"/>
                </a:lnTo>
                <a:lnTo>
                  <a:pt x="1992630" y="1472883"/>
                </a:lnTo>
                <a:lnTo>
                  <a:pt x="1941830" y="1375093"/>
                </a:lnTo>
                <a:lnTo>
                  <a:pt x="1857375" y="1323975"/>
                </a:lnTo>
                <a:lnTo>
                  <a:pt x="1762125" y="1247775"/>
                </a:lnTo>
                <a:lnTo>
                  <a:pt x="1571625" y="1019175"/>
                </a:lnTo>
                <a:lnTo>
                  <a:pt x="1535240" y="917067"/>
                </a:lnTo>
                <a:lnTo>
                  <a:pt x="1486853" y="902018"/>
                </a:lnTo>
                <a:lnTo>
                  <a:pt x="1466850" y="847725"/>
                </a:lnTo>
                <a:lnTo>
                  <a:pt x="1466850" y="847725"/>
                </a:lnTo>
                <a:lnTo>
                  <a:pt x="1401763" y="785813"/>
                </a:lnTo>
                <a:lnTo>
                  <a:pt x="1360297" y="784289"/>
                </a:lnTo>
                <a:lnTo>
                  <a:pt x="1337882" y="754190"/>
                </a:lnTo>
                <a:lnTo>
                  <a:pt x="1271778" y="637604"/>
                </a:lnTo>
                <a:lnTo>
                  <a:pt x="1240282" y="624523"/>
                </a:lnTo>
                <a:cubicBezTo>
                  <a:pt x="1240240" y="614363"/>
                  <a:pt x="1228767" y="608013"/>
                  <a:pt x="1228725" y="597853"/>
                </a:cubicBezTo>
                <a:lnTo>
                  <a:pt x="1133475" y="590550"/>
                </a:lnTo>
                <a:lnTo>
                  <a:pt x="1123950" y="547688"/>
                </a:lnTo>
                <a:lnTo>
                  <a:pt x="1019175" y="490538"/>
                </a:lnTo>
                <a:lnTo>
                  <a:pt x="1014413" y="461963"/>
                </a:lnTo>
                <a:lnTo>
                  <a:pt x="962025" y="438150"/>
                </a:lnTo>
                <a:lnTo>
                  <a:pt x="962025" y="407988"/>
                </a:lnTo>
                <a:lnTo>
                  <a:pt x="852488" y="390525"/>
                </a:lnTo>
                <a:lnTo>
                  <a:pt x="847725" y="357188"/>
                </a:lnTo>
                <a:lnTo>
                  <a:pt x="800100" y="357188"/>
                </a:lnTo>
                <a:lnTo>
                  <a:pt x="800100" y="357188"/>
                </a:lnTo>
                <a:lnTo>
                  <a:pt x="681038" y="314325"/>
                </a:lnTo>
                <a:lnTo>
                  <a:pt x="590550" y="280988"/>
                </a:lnTo>
                <a:lnTo>
                  <a:pt x="547688" y="242888"/>
                </a:lnTo>
                <a:lnTo>
                  <a:pt x="476250" y="238125"/>
                </a:lnTo>
                <a:lnTo>
                  <a:pt x="404813" y="209550"/>
                </a:lnTo>
                <a:lnTo>
                  <a:pt x="276225" y="185738"/>
                </a:lnTo>
                <a:lnTo>
                  <a:pt x="245936" y="109157"/>
                </a:lnTo>
                <a:lnTo>
                  <a:pt x="166688" y="104775"/>
                </a:lnTo>
                <a:lnTo>
                  <a:pt x="152400" y="42863"/>
                </a:lnTo>
                <a:lnTo>
                  <a:pt x="61913" y="38100"/>
                </a:lnTo>
                <a:lnTo>
                  <a:pt x="61913" y="38100"/>
                </a:lnTo>
                <a:lnTo>
                  <a:pt x="0" y="0"/>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36" name="Group 135">
            <a:extLst>
              <a:ext uri="{FF2B5EF4-FFF2-40B4-BE49-F238E27FC236}">
                <a16:creationId xmlns="" xmlns:a16="http://schemas.microsoft.com/office/drawing/2014/main" id="{211B531C-945F-4336-9754-A64703B0A9DE}"/>
              </a:ext>
            </a:extLst>
          </p:cNvPr>
          <p:cNvGrpSpPr/>
          <p:nvPr/>
        </p:nvGrpSpPr>
        <p:grpSpPr>
          <a:xfrm>
            <a:off x="2578627" y="2103913"/>
            <a:ext cx="6587080" cy="2474890"/>
            <a:chOff x="2578627" y="2103913"/>
            <a:chExt cx="6587080" cy="2474890"/>
          </a:xfrm>
        </p:grpSpPr>
        <p:cxnSp>
          <p:nvCxnSpPr>
            <p:cNvPr id="90" name="Straight Connector 89">
              <a:extLst>
                <a:ext uri="{FF2B5EF4-FFF2-40B4-BE49-F238E27FC236}">
                  <a16:creationId xmlns="" xmlns:a16="http://schemas.microsoft.com/office/drawing/2014/main" id="{F77C69C9-C01E-4AB9-8631-07A306DFFE2F}"/>
                </a:ext>
              </a:extLst>
            </p:cNvPr>
            <p:cNvCxnSpPr>
              <a:cxnSpLocks/>
            </p:cNvCxnSpPr>
            <p:nvPr/>
          </p:nvCxnSpPr>
          <p:spPr bwMode="auto">
            <a:xfrm>
              <a:off x="6231790" y="4144617"/>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6B87BBD1-46D1-465F-AD6A-7A147E793F03}"/>
                </a:ext>
              </a:extLst>
            </p:cNvPr>
            <p:cNvCxnSpPr>
              <a:cxnSpLocks/>
            </p:cNvCxnSpPr>
            <p:nvPr/>
          </p:nvCxnSpPr>
          <p:spPr bwMode="auto">
            <a:xfrm>
              <a:off x="2578627" y="2103913"/>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018F6615-196E-41BE-BE2F-9F3A7887E3EF}"/>
                </a:ext>
              </a:extLst>
            </p:cNvPr>
            <p:cNvCxnSpPr>
              <a:cxnSpLocks/>
            </p:cNvCxnSpPr>
            <p:nvPr/>
          </p:nvCxnSpPr>
          <p:spPr bwMode="auto">
            <a:xfrm>
              <a:off x="6458489" y="417319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ACC5A645-BDA0-4D3C-9D35-FED5E2934F80}"/>
                </a:ext>
              </a:extLst>
            </p:cNvPr>
            <p:cNvCxnSpPr>
              <a:cxnSpLocks/>
            </p:cNvCxnSpPr>
            <p:nvPr/>
          </p:nvCxnSpPr>
          <p:spPr bwMode="auto">
            <a:xfrm>
              <a:off x="3063144" y="2403633"/>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E3625868-6B12-4BC2-8217-E3B855B577D9}"/>
                </a:ext>
              </a:extLst>
            </p:cNvPr>
            <p:cNvCxnSpPr>
              <a:cxnSpLocks/>
            </p:cNvCxnSpPr>
            <p:nvPr/>
          </p:nvCxnSpPr>
          <p:spPr bwMode="auto">
            <a:xfrm>
              <a:off x="6492366" y="4175572"/>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 xmlns:a16="http://schemas.microsoft.com/office/drawing/2014/main" id="{F0410BE1-903A-4541-A275-41DFFE39AC9A}"/>
                </a:ext>
              </a:extLst>
            </p:cNvPr>
            <p:cNvCxnSpPr>
              <a:cxnSpLocks/>
            </p:cNvCxnSpPr>
            <p:nvPr/>
          </p:nvCxnSpPr>
          <p:spPr bwMode="auto">
            <a:xfrm>
              <a:off x="6616188"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 xmlns:a16="http://schemas.microsoft.com/office/drawing/2014/main" id="{E1199B89-9966-4EC7-9A6E-B6C8CE29731B}"/>
                </a:ext>
              </a:extLst>
            </p:cNvPr>
            <p:cNvCxnSpPr>
              <a:cxnSpLocks/>
            </p:cNvCxnSpPr>
            <p:nvPr/>
          </p:nvCxnSpPr>
          <p:spPr bwMode="auto">
            <a:xfrm>
              <a:off x="6741523"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 xmlns:a16="http://schemas.microsoft.com/office/drawing/2014/main" id="{EE84C6D4-8014-408E-8495-3A9366BA088E}"/>
                </a:ext>
              </a:extLst>
            </p:cNvPr>
            <p:cNvCxnSpPr>
              <a:cxnSpLocks/>
            </p:cNvCxnSpPr>
            <p:nvPr/>
          </p:nvCxnSpPr>
          <p:spPr bwMode="auto">
            <a:xfrm>
              <a:off x="6768578"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9A090429-686F-484E-A8B5-B2395FCF8A8F}"/>
                </a:ext>
              </a:extLst>
            </p:cNvPr>
            <p:cNvCxnSpPr>
              <a:cxnSpLocks/>
            </p:cNvCxnSpPr>
            <p:nvPr/>
          </p:nvCxnSpPr>
          <p:spPr bwMode="auto">
            <a:xfrm>
              <a:off x="6800066"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0B2F1931-B9D3-4771-A455-A43663A63ACD}"/>
                </a:ext>
              </a:extLst>
            </p:cNvPr>
            <p:cNvCxnSpPr>
              <a:cxnSpLocks/>
            </p:cNvCxnSpPr>
            <p:nvPr/>
          </p:nvCxnSpPr>
          <p:spPr bwMode="auto">
            <a:xfrm>
              <a:off x="6837720" y="423748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C50731DD-8264-4F71-9DC0-056B4A31969A}"/>
                </a:ext>
              </a:extLst>
            </p:cNvPr>
            <p:cNvCxnSpPr>
              <a:cxnSpLocks/>
            </p:cNvCxnSpPr>
            <p:nvPr/>
          </p:nvCxnSpPr>
          <p:spPr bwMode="auto">
            <a:xfrm>
              <a:off x="6861813"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2204342D-EE8D-4850-BCBB-7773CC3357DC}"/>
                </a:ext>
              </a:extLst>
            </p:cNvPr>
            <p:cNvCxnSpPr>
              <a:cxnSpLocks/>
            </p:cNvCxnSpPr>
            <p:nvPr/>
          </p:nvCxnSpPr>
          <p:spPr bwMode="auto">
            <a:xfrm>
              <a:off x="6917095"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 xmlns:a16="http://schemas.microsoft.com/office/drawing/2014/main" id="{A29A1FB9-E978-48EB-8689-BF818E5BA951}"/>
                </a:ext>
              </a:extLst>
            </p:cNvPr>
            <p:cNvCxnSpPr>
              <a:cxnSpLocks/>
            </p:cNvCxnSpPr>
            <p:nvPr/>
          </p:nvCxnSpPr>
          <p:spPr bwMode="auto">
            <a:xfrm>
              <a:off x="6961545"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EED7298F-E26D-41E5-A65B-CDBDF0144A15}"/>
                </a:ext>
              </a:extLst>
            </p:cNvPr>
            <p:cNvCxnSpPr>
              <a:cxnSpLocks/>
            </p:cNvCxnSpPr>
            <p:nvPr/>
          </p:nvCxnSpPr>
          <p:spPr bwMode="auto">
            <a:xfrm>
              <a:off x="7002820"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333026E0-F399-43E0-B573-E25BFAEC3F72}"/>
                </a:ext>
              </a:extLst>
            </p:cNvPr>
            <p:cNvCxnSpPr>
              <a:cxnSpLocks/>
            </p:cNvCxnSpPr>
            <p:nvPr/>
          </p:nvCxnSpPr>
          <p:spPr bwMode="auto">
            <a:xfrm>
              <a:off x="7171680" y="4282733"/>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6392391D-7DC6-49C6-BD58-FD9F9ED38D63}"/>
                </a:ext>
              </a:extLst>
            </p:cNvPr>
            <p:cNvCxnSpPr>
              <a:cxnSpLocks/>
            </p:cNvCxnSpPr>
            <p:nvPr/>
          </p:nvCxnSpPr>
          <p:spPr bwMode="auto">
            <a:xfrm>
              <a:off x="7219305" y="4291414"/>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AD9FA449-0F62-48A4-9D17-93D3B888F359}"/>
                </a:ext>
              </a:extLst>
            </p:cNvPr>
            <p:cNvCxnSpPr>
              <a:cxnSpLocks/>
            </p:cNvCxnSpPr>
            <p:nvPr/>
          </p:nvCxnSpPr>
          <p:spPr bwMode="auto">
            <a:xfrm>
              <a:off x="7327255" y="431461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E540987D-5DD1-4D6A-8022-3BA52CED175E}"/>
                </a:ext>
              </a:extLst>
            </p:cNvPr>
            <p:cNvCxnSpPr>
              <a:cxnSpLocks/>
            </p:cNvCxnSpPr>
            <p:nvPr/>
          </p:nvCxnSpPr>
          <p:spPr bwMode="auto">
            <a:xfrm>
              <a:off x="7371705" y="431461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85E88E0D-9F7E-4CD4-81A2-4E2FF9EE4DC4}"/>
                </a:ext>
              </a:extLst>
            </p:cNvPr>
            <p:cNvCxnSpPr>
              <a:cxnSpLocks/>
            </p:cNvCxnSpPr>
            <p:nvPr/>
          </p:nvCxnSpPr>
          <p:spPr bwMode="auto">
            <a:xfrm>
              <a:off x="7473305" y="431461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97C07BEE-EE31-4934-B577-43A0445957C1}"/>
                </a:ext>
              </a:extLst>
            </p:cNvPr>
            <p:cNvCxnSpPr>
              <a:cxnSpLocks/>
            </p:cNvCxnSpPr>
            <p:nvPr/>
          </p:nvCxnSpPr>
          <p:spPr bwMode="auto">
            <a:xfrm>
              <a:off x="7523482" y="431461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665CE1DA-8CF4-493C-9A1F-265F9FE2DDC9}"/>
                </a:ext>
              </a:extLst>
            </p:cNvPr>
            <p:cNvCxnSpPr>
              <a:cxnSpLocks/>
            </p:cNvCxnSpPr>
            <p:nvPr/>
          </p:nvCxnSpPr>
          <p:spPr bwMode="auto">
            <a:xfrm>
              <a:off x="7559030" y="431461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CA9B1DD8-2710-4FDD-AE34-4C02EFADE3AC}"/>
                </a:ext>
              </a:extLst>
            </p:cNvPr>
            <p:cNvCxnSpPr>
              <a:cxnSpLocks/>
            </p:cNvCxnSpPr>
            <p:nvPr/>
          </p:nvCxnSpPr>
          <p:spPr bwMode="auto">
            <a:xfrm>
              <a:off x="7622530" y="4346183"/>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F7145CC0-BD84-4A3B-9C60-E0CB300A836A}"/>
                </a:ext>
              </a:extLst>
            </p:cNvPr>
            <p:cNvCxnSpPr>
              <a:cxnSpLocks/>
            </p:cNvCxnSpPr>
            <p:nvPr/>
          </p:nvCxnSpPr>
          <p:spPr bwMode="auto">
            <a:xfrm>
              <a:off x="7676505" y="434742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D66E377C-15C7-4840-A978-68FF8EDA4AFE}"/>
                </a:ext>
              </a:extLst>
            </p:cNvPr>
            <p:cNvCxnSpPr>
              <a:cxnSpLocks/>
            </p:cNvCxnSpPr>
            <p:nvPr/>
          </p:nvCxnSpPr>
          <p:spPr bwMode="auto">
            <a:xfrm>
              <a:off x="7816205" y="4356954"/>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0962854D-5A54-4737-97B9-32612464C7F7}"/>
                </a:ext>
              </a:extLst>
            </p:cNvPr>
            <p:cNvCxnSpPr>
              <a:cxnSpLocks/>
            </p:cNvCxnSpPr>
            <p:nvPr/>
          </p:nvCxnSpPr>
          <p:spPr bwMode="auto">
            <a:xfrm>
              <a:off x="7854111" y="4356954"/>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A3558B04-79B8-4008-B071-7F6C1FFE1C95}"/>
                </a:ext>
              </a:extLst>
            </p:cNvPr>
            <p:cNvCxnSpPr>
              <a:cxnSpLocks/>
            </p:cNvCxnSpPr>
            <p:nvPr/>
          </p:nvCxnSpPr>
          <p:spPr bwMode="auto">
            <a:xfrm>
              <a:off x="7923961" y="436938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D3FFBC82-E387-423E-804C-A7F7386A784F}"/>
                </a:ext>
              </a:extLst>
            </p:cNvPr>
            <p:cNvCxnSpPr>
              <a:cxnSpLocks/>
            </p:cNvCxnSpPr>
            <p:nvPr/>
          </p:nvCxnSpPr>
          <p:spPr bwMode="auto">
            <a:xfrm>
              <a:off x="7952536" y="437573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 xmlns:a16="http://schemas.microsoft.com/office/drawing/2014/main" id="{952E2C11-BEE8-41AD-967D-F146319549E6}"/>
                </a:ext>
              </a:extLst>
            </p:cNvPr>
            <p:cNvCxnSpPr>
              <a:cxnSpLocks/>
            </p:cNvCxnSpPr>
            <p:nvPr/>
          </p:nvCxnSpPr>
          <p:spPr bwMode="auto">
            <a:xfrm>
              <a:off x="7981111" y="438274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0E5F1780-2A67-4192-BBCA-00D9D2F0DF3E}"/>
                </a:ext>
              </a:extLst>
            </p:cNvPr>
            <p:cNvCxnSpPr>
              <a:cxnSpLocks/>
            </p:cNvCxnSpPr>
            <p:nvPr/>
          </p:nvCxnSpPr>
          <p:spPr bwMode="auto">
            <a:xfrm>
              <a:off x="8050773" y="443751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B4508058-E562-4660-9FA3-26F66ADA15A4}"/>
                </a:ext>
              </a:extLst>
            </p:cNvPr>
            <p:cNvCxnSpPr>
              <a:cxnSpLocks/>
            </p:cNvCxnSpPr>
            <p:nvPr/>
          </p:nvCxnSpPr>
          <p:spPr bwMode="auto">
            <a:xfrm>
              <a:off x="8081362" y="4447040"/>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 xmlns:a16="http://schemas.microsoft.com/office/drawing/2014/main" id="{90702987-D8F1-4478-AC00-564E14B88348}"/>
                </a:ext>
              </a:extLst>
            </p:cNvPr>
            <p:cNvCxnSpPr>
              <a:cxnSpLocks/>
            </p:cNvCxnSpPr>
            <p:nvPr/>
          </p:nvCxnSpPr>
          <p:spPr bwMode="auto">
            <a:xfrm>
              <a:off x="8124825" y="443751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811FA9B1-C7B0-440E-85D0-C07FF3B0BC09}"/>
                </a:ext>
              </a:extLst>
            </p:cNvPr>
            <p:cNvCxnSpPr>
              <a:cxnSpLocks/>
            </p:cNvCxnSpPr>
            <p:nvPr/>
          </p:nvCxnSpPr>
          <p:spPr bwMode="auto">
            <a:xfrm>
              <a:off x="8209523" y="443751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3C440945-C5D6-4562-AB6C-9220AE732EA3}"/>
                </a:ext>
              </a:extLst>
            </p:cNvPr>
            <p:cNvCxnSpPr>
              <a:cxnSpLocks/>
            </p:cNvCxnSpPr>
            <p:nvPr/>
          </p:nvCxnSpPr>
          <p:spPr bwMode="auto">
            <a:xfrm>
              <a:off x="8265086"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944C3D77-A91D-496E-97E2-7D685815D224}"/>
                </a:ext>
              </a:extLst>
            </p:cNvPr>
            <p:cNvCxnSpPr>
              <a:cxnSpLocks/>
            </p:cNvCxnSpPr>
            <p:nvPr/>
          </p:nvCxnSpPr>
          <p:spPr bwMode="auto">
            <a:xfrm>
              <a:off x="8347636"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4" name="Straight Connector 123">
              <a:extLst>
                <a:ext uri="{FF2B5EF4-FFF2-40B4-BE49-F238E27FC236}">
                  <a16:creationId xmlns="" xmlns:a16="http://schemas.microsoft.com/office/drawing/2014/main" id="{01D92234-DDA0-4C3A-B51F-DA1C3BC144E8}"/>
                </a:ext>
              </a:extLst>
            </p:cNvPr>
            <p:cNvCxnSpPr>
              <a:cxnSpLocks/>
            </p:cNvCxnSpPr>
            <p:nvPr/>
          </p:nvCxnSpPr>
          <p:spPr bwMode="auto">
            <a:xfrm>
              <a:off x="8364538"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5" name="Straight Connector 124">
              <a:extLst>
                <a:ext uri="{FF2B5EF4-FFF2-40B4-BE49-F238E27FC236}">
                  <a16:creationId xmlns="" xmlns:a16="http://schemas.microsoft.com/office/drawing/2014/main" id="{75F31C01-268C-44A2-82C0-360F3D4D6C71}"/>
                </a:ext>
              </a:extLst>
            </p:cNvPr>
            <p:cNvCxnSpPr>
              <a:cxnSpLocks/>
            </p:cNvCxnSpPr>
            <p:nvPr/>
          </p:nvCxnSpPr>
          <p:spPr bwMode="auto">
            <a:xfrm>
              <a:off x="8481405"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6" name="Straight Connector 125">
              <a:extLst>
                <a:ext uri="{FF2B5EF4-FFF2-40B4-BE49-F238E27FC236}">
                  <a16:creationId xmlns="" xmlns:a16="http://schemas.microsoft.com/office/drawing/2014/main" id="{0B530029-4EB1-44AD-9123-79DE8B96202E}"/>
                </a:ext>
              </a:extLst>
            </p:cNvPr>
            <p:cNvCxnSpPr>
              <a:cxnSpLocks/>
            </p:cNvCxnSpPr>
            <p:nvPr/>
          </p:nvCxnSpPr>
          <p:spPr bwMode="auto">
            <a:xfrm>
              <a:off x="8538555"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7" name="Straight Connector 126">
              <a:extLst>
                <a:ext uri="{FF2B5EF4-FFF2-40B4-BE49-F238E27FC236}">
                  <a16:creationId xmlns="" xmlns:a16="http://schemas.microsoft.com/office/drawing/2014/main" id="{D8172305-F0BA-4FAA-8E3A-7DBCE72B0FF5}"/>
                </a:ext>
              </a:extLst>
            </p:cNvPr>
            <p:cNvCxnSpPr>
              <a:cxnSpLocks/>
            </p:cNvCxnSpPr>
            <p:nvPr/>
          </p:nvCxnSpPr>
          <p:spPr bwMode="auto">
            <a:xfrm>
              <a:off x="8586180"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8" name="Straight Connector 127">
              <a:extLst>
                <a:ext uri="{FF2B5EF4-FFF2-40B4-BE49-F238E27FC236}">
                  <a16:creationId xmlns="" xmlns:a16="http://schemas.microsoft.com/office/drawing/2014/main" id="{04DE344D-B1A7-441F-A91B-6C1B4243C675}"/>
                </a:ext>
              </a:extLst>
            </p:cNvPr>
            <p:cNvCxnSpPr>
              <a:cxnSpLocks/>
            </p:cNvCxnSpPr>
            <p:nvPr/>
          </p:nvCxnSpPr>
          <p:spPr bwMode="auto">
            <a:xfrm>
              <a:off x="8614755"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29" name="Straight Connector 128">
              <a:extLst>
                <a:ext uri="{FF2B5EF4-FFF2-40B4-BE49-F238E27FC236}">
                  <a16:creationId xmlns="" xmlns:a16="http://schemas.microsoft.com/office/drawing/2014/main" id="{324E3397-1AB8-4535-A22C-7B3BE445B9E5}"/>
                </a:ext>
              </a:extLst>
            </p:cNvPr>
            <p:cNvCxnSpPr>
              <a:cxnSpLocks/>
            </p:cNvCxnSpPr>
            <p:nvPr/>
          </p:nvCxnSpPr>
          <p:spPr bwMode="auto">
            <a:xfrm>
              <a:off x="8687780"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 xmlns:a16="http://schemas.microsoft.com/office/drawing/2014/main" id="{0D76C5CB-E128-43AB-A2FA-2C1912AF7F55}"/>
                </a:ext>
              </a:extLst>
            </p:cNvPr>
            <p:cNvCxnSpPr>
              <a:cxnSpLocks/>
            </p:cNvCxnSpPr>
            <p:nvPr/>
          </p:nvCxnSpPr>
          <p:spPr bwMode="auto">
            <a:xfrm>
              <a:off x="9165707"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 xmlns:a16="http://schemas.microsoft.com/office/drawing/2014/main" id="{EF42FADD-B065-4D5F-884F-F47A6E00B128}"/>
                </a:ext>
              </a:extLst>
            </p:cNvPr>
            <p:cNvCxnSpPr>
              <a:cxnSpLocks/>
            </p:cNvCxnSpPr>
            <p:nvPr/>
          </p:nvCxnSpPr>
          <p:spPr bwMode="auto">
            <a:xfrm>
              <a:off x="8719530"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566E8DE4-44EB-47E0-B0D6-5D458FD6A658}"/>
                </a:ext>
              </a:extLst>
            </p:cNvPr>
            <p:cNvCxnSpPr>
              <a:cxnSpLocks/>
            </p:cNvCxnSpPr>
            <p:nvPr/>
          </p:nvCxnSpPr>
          <p:spPr bwMode="auto">
            <a:xfrm>
              <a:off x="8741755"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 xmlns:a16="http://schemas.microsoft.com/office/drawing/2014/main" id="{B33A7E7F-3FC2-4F84-815F-1EF2EFF80B00}"/>
                </a:ext>
              </a:extLst>
            </p:cNvPr>
            <p:cNvCxnSpPr>
              <a:cxnSpLocks/>
            </p:cNvCxnSpPr>
            <p:nvPr/>
          </p:nvCxnSpPr>
          <p:spPr bwMode="auto">
            <a:xfrm>
              <a:off x="8835696"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 xmlns:a16="http://schemas.microsoft.com/office/drawing/2014/main" id="{D922CC06-2ADB-4D6D-872B-AAA434A18A72}"/>
                </a:ext>
              </a:extLst>
            </p:cNvPr>
            <p:cNvCxnSpPr>
              <a:cxnSpLocks/>
            </p:cNvCxnSpPr>
            <p:nvPr/>
          </p:nvCxnSpPr>
          <p:spPr bwMode="auto">
            <a:xfrm>
              <a:off x="8935430" y="446926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0E1652CE-DC28-41A9-A944-150376AD24A9}"/>
                </a:ext>
              </a:extLst>
            </p:cNvPr>
            <p:cNvCxnSpPr>
              <a:cxnSpLocks/>
            </p:cNvCxnSpPr>
            <p:nvPr/>
          </p:nvCxnSpPr>
          <p:spPr bwMode="auto">
            <a:xfrm>
              <a:off x="9024330" y="4469265"/>
              <a:ext cx="0" cy="109538"/>
            </a:xfrm>
            <a:prstGeom prst="line">
              <a:avLst/>
            </a:prstGeom>
            <a:noFill/>
            <a:ln w="19050" cap="flat" cmpd="sng" algn="ctr">
              <a:solidFill>
                <a:schemeClr val="accent1"/>
              </a:solidFill>
              <a:prstDash val="solid"/>
              <a:round/>
              <a:headEnd type="none" w="med" len="med"/>
              <a:tailEnd type="none" w="med" len="med"/>
            </a:ln>
            <a:effectLst/>
          </p:spPr>
        </p:cxnSp>
      </p:grpSp>
      <p:grpSp>
        <p:nvGrpSpPr>
          <p:cNvPr id="169" name="Group 168">
            <a:extLst>
              <a:ext uri="{FF2B5EF4-FFF2-40B4-BE49-F238E27FC236}">
                <a16:creationId xmlns="" xmlns:a16="http://schemas.microsoft.com/office/drawing/2014/main" id="{AABC058C-3E92-446E-AC1F-6618C6F88106}"/>
              </a:ext>
            </a:extLst>
          </p:cNvPr>
          <p:cNvGrpSpPr/>
          <p:nvPr/>
        </p:nvGrpSpPr>
        <p:grpSpPr>
          <a:xfrm>
            <a:off x="1915064" y="1729581"/>
            <a:ext cx="6512140" cy="3188495"/>
            <a:chOff x="1915064" y="1729581"/>
            <a:chExt cx="6512140" cy="3188495"/>
          </a:xfrm>
        </p:grpSpPr>
        <p:cxnSp>
          <p:nvCxnSpPr>
            <p:cNvPr id="88" name="Straight Connector 87">
              <a:extLst>
                <a:ext uri="{FF2B5EF4-FFF2-40B4-BE49-F238E27FC236}">
                  <a16:creationId xmlns="" xmlns:a16="http://schemas.microsoft.com/office/drawing/2014/main" id="{433B0EED-7B84-4F5B-8FB1-612EDD956BCF}"/>
                </a:ext>
              </a:extLst>
            </p:cNvPr>
            <p:cNvCxnSpPr>
              <a:cxnSpLocks/>
            </p:cNvCxnSpPr>
            <p:nvPr/>
          </p:nvCxnSpPr>
          <p:spPr bwMode="auto">
            <a:xfrm>
              <a:off x="1915064" y="1735931"/>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AA9D5E49-0A42-456A-B440-C996F8BB3B4D}"/>
                </a:ext>
              </a:extLst>
            </p:cNvPr>
            <p:cNvCxnSpPr>
              <a:cxnSpLocks/>
            </p:cNvCxnSpPr>
            <p:nvPr/>
          </p:nvCxnSpPr>
          <p:spPr bwMode="auto">
            <a:xfrm>
              <a:off x="1944080" y="172958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 xmlns:a16="http://schemas.microsoft.com/office/drawing/2014/main" id="{802B00C9-DE1A-4368-B2B2-68FACBCEB603}"/>
                </a:ext>
              </a:extLst>
            </p:cNvPr>
            <p:cNvCxnSpPr>
              <a:cxnSpLocks/>
            </p:cNvCxnSpPr>
            <p:nvPr/>
          </p:nvCxnSpPr>
          <p:spPr bwMode="auto">
            <a:xfrm>
              <a:off x="2106005" y="179070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39" name="Straight Connector 138">
              <a:extLst>
                <a:ext uri="{FF2B5EF4-FFF2-40B4-BE49-F238E27FC236}">
                  <a16:creationId xmlns="" xmlns:a16="http://schemas.microsoft.com/office/drawing/2014/main" id="{773E0A96-45B5-444A-A0F5-C5698B414ADC}"/>
                </a:ext>
              </a:extLst>
            </p:cNvPr>
            <p:cNvCxnSpPr>
              <a:cxnSpLocks/>
            </p:cNvCxnSpPr>
            <p:nvPr/>
          </p:nvCxnSpPr>
          <p:spPr bwMode="auto">
            <a:xfrm>
              <a:off x="2721030" y="207406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0" name="Straight Connector 139">
              <a:extLst>
                <a:ext uri="{FF2B5EF4-FFF2-40B4-BE49-F238E27FC236}">
                  <a16:creationId xmlns="" xmlns:a16="http://schemas.microsoft.com/office/drawing/2014/main" id="{BB0D893D-DBE1-4B42-BFEF-3E4626703E3C}"/>
                </a:ext>
              </a:extLst>
            </p:cNvPr>
            <p:cNvCxnSpPr>
              <a:cxnSpLocks/>
            </p:cNvCxnSpPr>
            <p:nvPr/>
          </p:nvCxnSpPr>
          <p:spPr bwMode="auto">
            <a:xfrm>
              <a:off x="4688380" y="383612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1" name="Straight Connector 140">
              <a:extLst>
                <a:ext uri="{FF2B5EF4-FFF2-40B4-BE49-F238E27FC236}">
                  <a16:creationId xmlns="" xmlns:a16="http://schemas.microsoft.com/office/drawing/2014/main" id="{08A4096F-BB60-47F4-8962-40E2D489E0B8}"/>
                </a:ext>
              </a:extLst>
            </p:cNvPr>
            <p:cNvCxnSpPr>
              <a:cxnSpLocks/>
            </p:cNvCxnSpPr>
            <p:nvPr/>
          </p:nvCxnSpPr>
          <p:spPr bwMode="auto">
            <a:xfrm>
              <a:off x="6401780" y="436938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 xmlns:a16="http://schemas.microsoft.com/office/drawing/2014/main" id="{135B9E66-8B6E-4ADD-9926-305C5DA4452A}"/>
                </a:ext>
              </a:extLst>
            </p:cNvPr>
            <p:cNvCxnSpPr>
              <a:cxnSpLocks/>
            </p:cNvCxnSpPr>
            <p:nvPr/>
          </p:nvCxnSpPr>
          <p:spPr bwMode="auto">
            <a:xfrm>
              <a:off x="5512780" y="417319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 xmlns:a16="http://schemas.microsoft.com/office/drawing/2014/main" id="{CF8ADF51-5C03-46A5-92CF-3DAB300987AB}"/>
                </a:ext>
              </a:extLst>
            </p:cNvPr>
            <p:cNvCxnSpPr>
              <a:cxnSpLocks/>
            </p:cNvCxnSpPr>
            <p:nvPr/>
          </p:nvCxnSpPr>
          <p:spPr bwMode="auto">
            <a:xfrm>
              <a:off x="6458489" y="438274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4" name="Straight Connector 143">
              <a:extLst>
                <a:ext uri="{FF2B5EF4-FFF2-40B4-BE49-F238E27FC236}">
                  <a16:creationId xmlns="" xmlns:a16="http://schemas.microsoft.com/office/drawing/2014/main" id="{58E023AC-6D6D-4204-9397-62E99703204F}"/>
                </a:ext>
              </a:extLst>
            </p:cNvPr>
            <p:cNvCxnSpPr>
              <a:cxnSpLocks/>
            </p:cNvCxnSpPr>
            <p:nvPr/>
          </p:nvCxnSpPr>
          <p:spPr bwMode="auto">
            <a:xfrm>
              <a:off x="6554180" y="441666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 xmlns:a16="http://schemas.microsoft.com/office/drawing/2014/main" id="{9FB13703-15C5-44D6-9138-29DC6321C3C3}"/>
                </a:ext>
              </a:extLst>
            </p:cNvPr>
            <p:cNvCxnSpPr>
              <a:cxnSpLocks/>
            </p:cNvCxnSpPr>
            <p:nvPr/>
          </p:nvCxnSpPr>
          <p:spPr bwMode="auto">
            <a:xfrm>
              <a:off x="6658955" y="444524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 xmlns:a16="http://schemas.microsoft.com/office/drawing/2014/main" id="{E479F1CB-2D3C-4BA6-AB93-0DF4AE5A27FC}"/>
                </a:ext>
              </a:extLst>
            </p:cNvPr>
            <p:cNvCxnSpPr>
              <a:cxnSpLocks/>
            </p:cNvCxnSpPr>
            <p:nvPr/>
          </p:nvCxnSpPr>
          <p:spPr bwMode="auto">
            <a:xfrm>
              <a:off x="6723453" y="445572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7" name="Straight Connector 146">
              <a:extLst>
                <a:ext uri="{FF2B5EF4-FFF2-40B4-BE49-F238E27FC236}">
                  <a16:creationId xmlns="" xmlns:a16="http://schemas.microsoft.com/office/drawing/2014/main" id="{750218EA-2905-4B8E-9977-8DA17968C8C3}"/>
                </a:ext>
              </a:extLst>
            </p:cNvPr>
            <p:cNvCxnSpPr>
              <a:cxnSpLocks/>
            </p:cNvCxnSpPr>
            <p:nvPr/>
          </p:nvCxnSpPr>
          <p:spPr bwMode="auto">
            <a:xfrm>
              <a:off x="6760033" y="449863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8" name="Straight Connector 147">
              <a:extLst>
                <a:ext uri="{FF2B5EF4-FFF2-40B4-BE49-F238E27FC236}">
                  <a16:creationId xmlns="" xmlns:a16="http://schemas.microsoft.com/office/drawing/2014/main" id="{BB361716-412F-4B38-A073-3575E3C01FB9}"/>
                </a:ext>
              </a:extLst>
            </p:cNvPr>
            <p:cNvCxnSpPr>
              <a:cxnSpLocks/>
            </p:cNvCxnSpPr>
            <p:nvPr/>
          </p:nvCxnSpPr>
          <p:spPr bwMode="auto">
            <a:xfrm>
              <a:off x="6810571" y="449787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 xmlns:a16="http://schemas.microsoft.com/office/drawing/2014/main" id="{BF8508CD-C326-4BF4-8A77-F1502F1BF1DE}"/>
                </a:ext>
              </a:extLst>
            </p:cNvPr>
            <p:cNvCxnSpPr>
              <a:cxnSpLocks/>
            </p:cNvCxnSpPr>
            <p:nvPr/>
          </p:nvCxnSpPr>
          <p:spPr bwMode="auto">
            <a:xfrm>
              <a:off x="6849113" y="451653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0" name="Straight Connector 149">
              <a:extLst>
                <a:ext uri="{FF2B5EF4-FFF2-40B4-BE49-F238E27FC236}">
                  <a16:creationId xmlns="" xmlns:a16="http://schemas.microsoft.com/office/drawing/2014/main" id="{467D3929-25A4-43ED-8758-D801DD596932}"/>
                </a:ext>
              </a:extLst>
            </p:cNvPr>
            <p:cNvCxnSpPr>
              <a:cxnSpLocks/>
            </p:cNvCxnSpPr>
            <p:nvPr/>
          </p:nvCxnSpPr>
          <p:spPr bwMode="auto">
            <a:xfrm>
              <a:off x="6868789" y="451653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 xmlns:a16="http://schemas.microsoft.com/office/drawing/2014/main" id="{BB96142F-27CD-4BCF-8156-C2D7295B18D5}"/>
                </a:ext>
              </a:extLst>
            </p:cNvPr>
            <p:cNvCxnSpPr>
              <a:cxnSpLocks/>
            </p:cNvCxnSpPr>
            <p:nvPr/>
          </p:nvCxnSpPr>
          <p:spPr bwMode="auto">
            <a:xfrm>
              <a:off x="7012346" y="452651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 xmlns:a16="http://schemas.microsoft.com/office/drawing/2014/main" id="{D59F36FC-A9F2-45AF-808C-EEBAA242AC77}"/>
                </a:ext>
              </a:extLst>
            </p:cNvPr>
            <p:cNvCxnSpPr>
              <a:cxnSpLocks/>
            </p:cNvCxnSpPr>
            <p:nvPr/>
          </p:nvCxnSpPr>
          <p:spPr bwMode="auto">
            <a:xfrm>
              <a:off x="7030714" y="452651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 xmlns:a16="http://schemas.microsoft.com/office/drawing/2014/main" id="{4EFAB784-F84C-4F0B-94C3-ACF26312D427}"/>
                </a:ext>
              </a:extLst>
            </p:cNvPr>
            <p:cNvCxnSpPr>
              <a:cxnSpLocks/>
            </p:cNvCxnSpPr>
            <p:nvPr/>
          </p:nvCxnSpPr>
          <p:spPr bwMode="auto">
            <a:xfrm>
              <a:off x="7119614" y="458128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 xmlns:a16="http://schemas.microsoft.com/office/drawing/2014/main" id="{F31302AD-F812-4D92-ABD2-C5ABFB5EA013}"/>
                </a:ext>
              </a:extLst>
            </p:cNvPr>
            <p:cNvCxnSpPr>
              <a:cxnSpLocks/>
            </p:cNvCxnSpPr>
            <p:nvPr/>
          </p:nvCxnSpPr>
          <p:spPr bwMode="auto">
            <a:xfrm>
              <a:off x="7226919" y="457880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 xmlns:a16="http://schemas.microsoft.com/office/drawing/2014/main" id="{8F1827F7-8142-48E5-836E-2DFD0E90FB14}"/>
                </a:ext>
              </a:extLst>
            </p:cNvPr>
            <p:cNvCxnSpPr>
              <a:cxnSpLocks/>
            </p:cNvCxnSpPr>
            <p:nvPr/>
          </p:nvCxnSpPr>
          <p:spPr bwMode="auto">
            <a:xfrm>
              <a:off x="7160344" y="458128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2CB8EFAD-32D8-4DB4-87A0-E1DE9DFAFEF1}"/>
                </a:ext>
              </a:extLst>
            </p:cNvPr>
            <p:cNvCxnSpPr>
              <a:cxnSpLocks/>
            </p:cNvCxnSpPr>
            <p:nvPr/>
          </p:nvCxnSpPr>
          <p:spPr bwMode="auto">
            <a:xfrm>
              <a:off x="7363444" y="458183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 xmlns:a16="http://schemas.microsoft.com/office/drawing/2014/main" id="{C4B85241-4982-491C-B04F-AC98198CA791}"/>
                </a:ext>
              </a:extLst>
            </p:cNvPr>
            <p:cNvCxnSpPr>
              <a:cxnSpLocks/>
            </p:cNvCxnSpPr>
            <p:nvPr/>
          </p:nvCxnSpPr>
          <p:spPr bwMode="auto">
            <a:xfrm>
              <a:off x="7512506" y="467003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 xmlns:a16="http://schemas.microsoft.com/office/drawing/2014/main" id="{6AC7EAA2-96C4-45B5-91AE-818E090A94C7}"/>
                </a:ext>
              </a:extLst>
            </p:cNvPr>
            <p:cNvCxnSpPr>
              <a:cxnSpLocks/>
            </p:cNvCxnSpPr>
            <p:nvPr/>
          </p:nvCxnSpPr>
          <p:spPr bwMode="auto">
            <a:xfrm>
              <a:off x="7578536" y="467003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59" name="Straight Connector 158">
              <a:extLst>
                <a:ext uri="{FF2B5EF4-FFF2-40B4-BE49-F238E27FC236}">
                  <a16:creationId xmlns="" xmlns:a16="http://schemas.microsoft.com/office/drawing/2014/main" id="{8086FD09-3DB5-4964-BB7C-D838029214E4}"/>
                </a:ext>
              </a:extLst>
            </p:cNvPr>
            <p:cNvCxnSpPr>
              <a:cxnSpLocks/>
            </p:cNvCxnSpPr>
            <p:nvPr/>
          </p:nvCxnSpPr>
          <p:spPr bwMode="auto">
            <a:xfrm>
              <a:off x="7650916" y="467246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 xmlns:a16="http://schemas.microsoft.com/office/drawing/2014/main" id="{489C6DE2-7F67-439A-BEF0-25B85A029202}"/>
                </a:ext>
              </a:extLst>
            </p:cNvPr>
            <p:cNvCxnSpPr>
              <a:cxnSpLocks/>
            </p:cNvCxnSpPr>
            <p:nvPr/>
          </p:nvCxnSpPr>
          <p:spPr bwMode="auto">
            <a:xfrm>
              <a:off x="7723941" y="473399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 xmlns:a16="http://schemas.microsoft.com/office/drawing/2014/main" id="{6E7EBD7A-2F44-49F2-9052-40E25719B1FB}"/>
                </a:ext>
              </a:extLst>
            </p:cNvPr>
            <p:cNvCxnSpPr>
              <a:cxnSpLocks/>
            </p:cNvCxnSpPr>
            <p:nvPr/>
          </p:nvCxnSpPr>
          <p:spPr bwMode="auto">
            <a:xfrm>
              <a:off x="7752516" y="476567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2" name="Straight Connector 161">
              <a:extLst>
                <a:ext uri="{FF2B5EF4-FFF2-40B4-BE49-F238E27FC236}">
                  <a16:creationId xmlns="" xmlns:a16="http://schemas.microsoft.com/office/drawing/2014/main" id="{62403738-E532-451A-A77E-2C791FDAABD7}"/>
                </a:ext>
              </a:extLst>
            </p:cNvPr>
            <p:cNvCxnSpPr>
              <a:cxnSpLocks/>
            </p:cNvCxnSpPr>
            <p:nvPr/>
          </p:nvCxnSpPr>
          <p:spPr bwMode="auto">
            <a:xfrm>
              <a:off x="7812196" y="476567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3" name="Straight Connector 162">
              <a:extLst>
                <a:ext uri="{FF2B5EF4-FFF2-40B4-BE49-F238E27FC236}">
                  <a16:creationId xmlns="" xmlns:a16="http://schemas.microsoft.com/office/drawing/2014/main" id="{7B948B8C-1AE1-4BE5-BE16-E974C8E712AE}"/>
                </a:ext>
              </a:extLst>
            </p:cNvPr>
            <p:cNvCxnSpPr>
              <a:cxnSpLocks/>
            </p:cNvCxnSpPr>
            <p:nvPr/>
          </p:nvCxnSpPr>
          <p:spPr bwMode="auto">
            <a:xfrm>
              <a:off x="7952536" y="480853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4" name="Straight Connector 163">
              <a:extLst>
                <a:ext uri="{FF2B5EF4-FFF2-40B4-BE49-F238E27FC236}">
                  <a16:creationId xmlns="" xmlns:a16="http://schemas.microsoft.com/office/drawing/2014/main" id="{E6FDC67B-D395-4A1D-B402-3A5C4C8763D7}"/>
                </a:ext>
              </a:extLst>
            </p:cNvPr>
            <p:cNvCxnSpPr>
              <a:cxnSpLocks/>
            </p:cNvCxnSpPr>
            <p:nvPr/>
          </p:nvCxnSpPr>
          <p:spPr bwMode="auto">
            <a:xfrm>
              <a:off x="7981111" y="480774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5" name="Straight Connector 164">
              <a:extLst>
                <a:ext uri="{FF2B5EF4-FFF2-40B4-BE49-F238E27FC236}">
                  <a16:creationId xmlns="" xmlns:a16="http://schemas.microsoft.com/office/drawing/2014/main" id="{561F8B20-F35F-4248-8382-23D4B49A73B4}"/>
                </a:ext>
              </a:extLst>
            </p:cNvPr>
            <p:cNvCxnSpPr>
              <a:cxnSpLocks/>
            </p:cNvCxnSpPr>
            <p:nvPr/>
          </p:nvCxnSpPr>
          <p:spPr bwMode="auto">
            <a:xfrm>
              <a:off x="8373229" y="480853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6" name="Straight Connector 165">
              <a:extLst>
                <a:ext uri="{FF2B5EF4-FFF2-40B4-BE49-F238E27FC236}">
                  <a16:creationId xmlns="" xmlns:a16="http://schemas.microsoft.com/office/drawing/2014/main" id="{BE6BE329-4D35-4775-A12A-72F35975EAE9}"/>
                </a:ext>
              </a:extLst>
            </p:cNvPr>
            <p:cNvCxnSpPr>
              <a:cxnSpLocks/>
            </p:cNvCxnSpPr>
            <p:nvPr/>
          </p:nvCxnSpPr>
          <p:spPr bwMode="auto">
            <a:xfrm>
              <a:off x="8027155" y="480774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7" name="Straight Connector 166">
              <a:extLst>
                <a:ext uri="{FF2B5EF4-FFF2-40B4-BE49-F238E27FC236}">
                  <a16:creationId xmlns="" xmlns:a16="http://schemas.microsoft.com/office/drawing/2014/main" id="{5E8101D4-036B-48B4-B57E-AEECA27B2DE4}"/>
                </a:ext>
              </a:extLst>
            </p:cNvPr>
            <p:cNvCxnSpPr>
              <a:cxnSpLocks/>
            </p:cNvCxnSpPr>
            <p:nvPr/>
          </p:nvCxnSpPr>
          <p:spPr bwMode="auto">
            <a:xfrm>
              <a:off x="8199164" y="480615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 xmlns:a16="http://schemas.microsoft.com/office/drawing/2014/main" id="{0B9F9EEE-7A1C-42DF-8272-5DD27E754372}"/>
                </a:ext>
              </a:extLst>
            </p:cNvPr>
            <p:cNvCxnSpPr>
              <a:cxnSpLocks/>
            </p:cNvCxnSpPr>
            <p:nvPr/>
          </p:nvCxnSpPr>
          <p:spPr bwMode="auto">
            <a:xfrm>
              <a:off x="8427204" y="4806157"/>
              <a:ext cx="0" cy="109538"/>
            </a:xfrm>
            <a:prstGeom prst="line">
              <a:avLst/>
            </a:prstGeom>
            <a:noFill/>
            <a:ln w="19050" cap="flat" cmpd="sng" algn="ctr">
              <a:solidFill>
                <a:schemeClr val="accent3"/>
              </a:solidFill>
              <a:prstDash val="solid"/>
              <a:round/>
              <a:headEnd type="none" w="med" len="med"/>
              <a:tailEnd type="none" w="med" len="med"/>
            </a:ln>
            <a:effectLst/>
          </p:spPr>
        </p:cxnSp>
      </p:grpSp>
      <p:cxnSp>
        <p:nvCxnSpPr>
          <p:cNvPr id="171" name="Straight Connector 170">
            <a:extLst>
              <a:ext uri="{FF2B5EF4-FFF2-40B4-BE49-F238E27FC236}">
                <a16:creationId xmlns="" xmlns:a16="http://schemas.microsoft.com/office/drawing/2014/main" id="{CD139949-6263-48E4-890E-9BB0F5E3E82C}"/>
              </a:ext>
            </a:extLst>
          </p:cNvPr>
          <p:cNvCxnSpPr>
            <a:cxnSpLocks/>
          </p:cNvCxnSpPr>
          <p:nvPr/>
        </p:nvCxnSpPr>
        <p:spPr bwMode="auto">
          <a:xfrm>
            <a:off x="2647370" y="205628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 xmlns:a16="http://schemas.microsoft.com/office/drawing/2014/main" id="{2A88C526-658C-41CC-AA2B-053DC340136F}"/>
              </a:ext>
            </a:extLst>
          </p:cNvPr>
          <p:cNvCxnSpPr>
            <a:cxnSpLocks/>
          </p:cNvCxnSpPr>
          <p:nvPr/>
        </p:nvCxnSpPr>
        <p:spPr bwMode="auto">
          <a:xfrm>
            <a:off x="6899988" y="423747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3" name="Straight Connector 172">
            <a:extLst>
              <a:ext uri="{FF2B5EF4-FFF2-40B4-BE49-F238E27FC236}">
                <a16:creationId xmlns="" xmlns:a16="http://schemas.microsoft.com/office/drawing/2014/main" id="{8B27FE89-972D-427F-AFD7-453402306369}"/>
              </a:ext>
            </a:extLst>
          </p:cNvPr>
          <p:cNvCxnSpPr>
            <a:cxnSpLocks/>
          </p:cNvCxnSpPr>
          <p:nvPr/>
        </p:nvCxnSpPr>
        <p:spPr bwMode="auto">
          <a:xfrm>
            <a:off x="7194846" y="4291414"/>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 xmlns:a16="http://schemas.microsoft.com/office/drawing/2014/main" id="{12B6D2CB-5F9A-462A-B417-3D660FD62A99}"/>
              </a:ext>
            </a:extLst>
          </p:cNvPr>
          <p:cNvCxnSpPr>
            <a:cxnSpLocks/>
          </p:cNvCxnSpPr>
          <p:nvPr/>
        </p:nvCxnSpPr>
        <p:spPr bwMode="auto">
          <a:xfrm>
            <a:off x="8071836" y="4445244"/>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 xmlns:a16="http://schemas.microsoft.com/office/drawing/2014/main" id="{884763C8-9B61-4630-9046-FE1E0A995CDE}"/>
              </a:ext>
            </a:extLst>
          </p:cNvPr>
          <p:cNvCxnSpPr>
            <a:cxnSpLocks/>
          </p:cNvCxnSpPr>
          <p:nvPr/>
        </p:nvCxnSpPr>
        <p:spPr bwMode="auto">
          <a:xfrm>
            <a:off x="8017629" y="480615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 xmlns:a16="http://schemas.microsoft.com/office/drawing/2014/main" id="{7D4FCC5C-52DB-47D4-9E3C-0ED225DDBC5C}"/>
              </a:ext>
            </a:extLst>
          </p:cNvPr>
          <p:cNvCxnSpPr>
            <a:cxnSpLocks/>
          </p:cNvCxnSpPr>
          <p:nvPr/>
        </p:nvCxnSpPr>
        <p:spPr bwMode="auto">
          <a:xfrm>
            <a:off x="7776331" y="477923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 xmlns:a16="http://schemas.microsoft.com/office/drawing/2014/main" id="{A1F0239B-3130-44A2-A263-8EE0835621FD}"/>
              </a:ext>
            </a:extLst>
          </p:cNvPr>
          <p:cNvCxnSpPr>
            <a:cxnSpLocks/>
          </p:cNvCxnSpPr>
          <p:nvPr/>
        </p:nvCxnSpPr>
        <p:spPr bwMode="auto">
          <a:xfrm>
            <a:off x="6983768" y="4526061"/>
            <a:ext cx="0" cy="109538"/>
          </a:xfrm>
          <a:prstGeom prst="line">
            <a:avLst/>
          </a:prstGeom>
          <a:noFill/>
          <a:ln w="19050" cap="flat" cmpd="sng" algn="ctr">
            <a:solidFill>
              <a:schemeClr val="accent3"/>
            </a:solidFill>
            <a:prstDash val="solid"/>
            <a:round/>
            <a:headEnd type="none" w="med" len="med"/>
            <a:tailEnd type="none" w="med" len="med"/>
          </a:ln>
          <a:effectLst/>
        </p:spPr>
      </p:cxnSp>
    </p:spTree>
    <p:extLst>
      <p:ext uri="{BB962C8B-B14F-4D97-AF65-F5344CB8AC3E}">
        <p14:creationId xmlns="" xmlns:p14="http://schemas.microsoft.com/office/powerpoint/2010/main" val="585946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 xmlns:a16="http://schemas.microsoft.com/office/drawing/2014/main" id="{7F9F8EFA-AE4D-4EB4-9CC0-40D0B2066810}"/>
              </a:ext>
            </a:extLst>
          </p:cNvPr>
          <p:cNvSpPr txBox="1"/>
          <p:nvPr/>
        </p:nvSpPr>
        <p:spPr bwMode="auto">
          <a:xfrm>
            <a:off x="7809444" y="3502241"/>
            <a:ext cx="91265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23.4%</a:t>
            </a: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
            </a:r>
            <a:b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mn-ea"/>
                <a:cs typeface="Arial" panose="020B0604020202020204" pitchFamily="34" charset="0"/>
              </a:rPr>
              <a:t>22.2%</a:t>
            </a:r>
          </a:p>
        </p:txBody>
      </p:sp>
      <p:grpSp>
        <p:nvGrpSpPr>
          <p:cNvPr id="101" name="Group 100">
            <a:extLst>
              <a:ext uri="{FF2B5EF4-FFF2-40B4-BE49-F238E27FC236}">
                <a16:creationId xmlns="" xmlns:a16="http://schemas.microsoft.com/office/drawing/2014/main" id="{0A7DCC16-02AE-4E67-A864-38532DCA0F58}"/>
              </a:ext>
            </a:extLst>
          </p:cNvPr>
          <p:cNvGrpSpPr/>
          <p:nvPr/>
        </p:nvGrpSpPr>
        <p:grpSpPr>
          <a:xfrm>
            <a:off x="3200564" y="1869591"/>
            <a:ext cx="6598536" cy="2457451"/>
            <a:chOff x="3200564" y="2012156"/>
            <a:chExt cx="6598536" cy="2457451"/>
          </a:xfrm>
        </p:grpSpPr>
        <p:cxnSp>
          <p:nvCxnSpPr>
            <p:cNvPr id="90" name="Straight Connector 89">
              <a:extLst>
                <a:ext uri="{FF2B5EF4-FFF2-40B4-BE49-F238E27FC236}">
                  <a16:creationId xmlns="" xmlns:a16="http://schemas.microsoft.com/office/drawing/2014/main" id="{607EB7F2-A080-4DDA-8C69-1220357071B6}"/>
                </a:ext>
              </a:extLst>
            </p:cNvPr>
            <p:cNvCxnSpPr>
              <a:cxnSpLocks/>
            </p:cNvCxnSpPr>
            <p:nvPr/>
          </p:nvCxnSpPr>
          <p:spPr bwMode="auto">
            <a:xfrm>
              <a:off x="3200564" y="201215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6C555C2F-0E6A-4D2B-BDBC-229BBBD08C47}"/>
                </a:ext>
              </a:extLst>
            </p:cNvPr>
            <p:cNvCxnSpPr>
              <a:cxnSpLocks/>
            </p:cNvCxnSpPr>
            <p:nvPr/>
          </p:nvCxnSpPr>
          <p:spPr bwMode="auto">
            <a:xfrm>
              <a:off x="3667453" y="2296100"/>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CC2E914F-938B-461A-867C-FE8663E749D8}"/>
                </a:ext>
              </a:extLst>
            </p:cNvPr>
            <p:cNvCxnSpPr>
              <a:cxnSpLocks/>
            </p:cNvCxnSpPr>
            <p:nvPr/>
          </p:nvCxnSpPr>
          <p:spPr bwMode="auto">
            <a:xfrm>
              <a:off x="7634452" y="41238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B576FE76-9502-43B0-8D0D-1D40228FAE41}"/>
                </a:ext>
              </a:extLst>
            </p:cNvPr>
            <p:cNvCxnSpPr>
              <a:cxnSpLocks/>
            </p:cNvCxnSpPr>
            <p:nvPr/>
          </p:nvCxnSpPr>
          <p:spPr bwMode="auto">
            <a:xfrm>
              <a:off x="7391568" y="411935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5988CF36-793D-46D1-80FA-99F04CA3E428}"/>
                </a:ext>
              </a:extLst>
            </p:cNvPr>
            <p:cNvCxnSpPr>
              <a:cxnSpLocks/>
            </p:cNvCxnSpPr>
            <p:nvPr/>
          </p:nvCxnSpPr>
          <p:spPr bwMode="auto">
            <a:xfrm>
              <a:off x="7792376" y="4178594"/>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 xmlns:a16="http://schemas.microsoft.com/office/drawing/2014/main" id="{8FB1B1A4-D086-4288-9E88-F03A589AAC08}"/>
                </a:ext>
              </a:extLst>
            </p:cNvPr>
            <p:cNvCxnSpPr>
              <a:cxnSpLocks/>
            </p:cNvCxnSpPr>
            <p:nvPr/>
          </p:nvCxnSpPr>
          <p:spPr bwMode="auto">
            <a:xfrm>
              <a:off x="7849526" y="4178594"/>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 xmlns:a16="http://schemas.microsoft.com/office/drawing/2014/main" id="{8C563365-1C3B-4E24-8768-F5D48F72CFF6}"/>
                </a:ext>
              </a:extLst>
            </p:cNvPr>
            <p:cNvCxnSpPr>
              <a:cxnSpLocks/>
            </p:cNvCxnSpPr>
            <p:nvPr/>
          </p:nvCxnSpPr>
          <p:spPr bwMode="auto">
            <a:xfrm>
              <a:off x="8153657" y="4217717"/>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 xmlns:a16="http://schemas.microsoft.com/office/drawing/2014/main" id="{32EA2727-84FB-4CD2-BBB4-DCCA33A3BD24}"/>
                </a:ext>
              </a:extLst>
            </p:cNvPr>
            <p:cNvCxnSpPr>
              <a:cxnSpLocks/>
            </p:cNvCxnSpPr>
            <p:nvPr/>
          </p:nvCxnSpPr>
          <p:spPr bwMode="auto">
            <a:xfrm>
              <a:off x="9799100" y="4360069"/>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90C82AE1-6D45-40D8-B6B0-CEB1C6340BC8}"/>
                </a:ext>
              </a:extLst>
            </p:cNvPr>
            <p:cNvCxnSpPr>
              <a:cxnSpLocks/>
            </p:cNvCxnSpPr>
            <p:nvPr/>
          </p:nvCxnSpPr>
          <p:spPr bwMode="auto">
            <a:xfrm>
              <a:off x="8603713" y="4250531"/>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D3031691-3E88-43D7-B9E5-1410DFE7E8C0}"/>
                </a:ext>
              </a:extLst>
            </p:cNvPr>
            <p:cNvCxnSpPr>
              <a:cxnSpLocks/>
            </p:cNvCxnSpPr>
            <p:nvPr/>
          </p:nvCxnSpPr>
          <p:spPr bwMode="auto">
            <a:xfrm>
              <a:off x="8681871" y="4327255"/>
              <a:ext cx="0" cy="109538"/>
            </a:xfrm>
            <a:prstGeom prst="line">
              <a:avLst/>
            </a:prstGeom>
            <a:noFill/>
            <a:ln w="19050" cap="flat" cmpd="sng" algn="ctr">
              <a:solidFill>
                <a:schemeClr val="accent1"/>
              </a:solidFill>
              <a:prstDash val="solid"/>
              <a:round/>
              <a:headEnd type="none" w="med" len="med"/>
              <a:tailEnd type="none" w="med" len="med"/>
            </a:ln>
            <a:effectLst/>
          </p:spPr>
        </p:cxnSp>
      </p:grpSp>
      <p:grpSp>
        <p:nvGrpSpPr>
          <p:cNvPr id="77" name="Group 76">
            <a:extLst>
              <a:ext uri="{FF2B5EF4-FFF2-40B4-BE49-F238E27FC236}">
                <a16:creationId xmlns="" xmlns:a16="http://schemas.microsoft.com/office/drawing/2014/main" id="{4F6914BE-7F04-4EE7-B462-A8240B5A863B}"/>
              </a:ext>
            </a:extLst>
          </p:cNvPr>
          <p:cNvGrpSpPr/>
          <p:nvPr/>
        </p:nvGrpSpPr>
        <p:grpSpPr>
          <a:xfrm>
            <a:off x="2555081" y="1550504"/>
            <a:ext cx="6491288" cy="3052762"/>
            <a:chOff x="2555081" y="1693069"/>
            <a:chExt cx="6491288" cy="3052762"/>
          </a:xfrm>
        </p:grpSpPr>
        <p:sp>
          <p:nvSpPr>
            <p:cNvPr id="74" name="Freeform: Shape 73">
              <a:extLst>
                <a:ext uri="{FF2B5EF4-FFF2-40B4-BE49-F238E27FC236}">
                  <a16:creationId xmlns="" xmlns:a16="http://schemas.microsoft.com/office/drawing/2014/main" id="{5268A0C9-1E12-41B2-9770-456266F38ED2}"/>
                </a:ext>
              </a:extLst>
            </p:cNvPr>
            <p:cNvSpPr/>
            <p:nvPr/>
          </p:nvSpPr>
          <p:spPr bwMode="auto">
            <a:xfrm>
              <a:off x="5400675" y="3781425"/>
              <a:ext cx="3645694" cy="964406"/>
            </a:xfrm>
            <a:custGeom>
              <a:avLst/>
              <a:gdLst>
                <a:gd name="connsiteX0" fmla="*/ 3645694 w 3645694"/>
                <a:gd name="connsiteY0" fmla="*/ 964406 h 964406"/>
                <a:gd name="connsiteX1" fmla="*/ 3078956 w 3645694"/>
                <a:gd name="connsiteY1" fmla="*/ 964406 h 964406"/>
                <a:gd name="connsiteX2" fmla="*/ 3078956 w 3645694"/>
                <a:gd name="connsiteY2" fmla="*/ 923925 h 964406"/>
                <a:gd name="connsiteX3" fmla="*/ 2964656 w 3645694"/>
                <a:gd name="connsiteY3" fmla="*/ 923925 h 964406"/>
                <a:gd name="connsiteX4" fmla="*/ 2964656 w 3645694"/>
                <a:gd name="connsiteY4" fmla="*/ 892969 h 964406"/>
                <a:gd name="connsiteX5" fmla="*/ 2943225 w 3645694"/>
                <a:gd name="connsiteY5" fmla="*/ 892969 h 964406"/>
                <a:gd name="connsiteX6" fmla="*/ 2943225 w 3645694"/>
                <a:gd name="connsiteY6" fmla="*/ 866775 h 964406"/>
                <a:gd name="connsiteX7" fmla="*/ 2883694 w 3645694"/>
                <a:gd name="connsiteY7" fmla="*/ 866775 h 964406"/>
                <a:gd name="connsiteX8" fmla="*/ 2883694 w 3645694"/>
                <a:gd name="connsiteY8" fmla="*/ 840581 h 964406"/>
                <a:gd name="connsiteX9" fmla="*/ 2764631 w 3645694"/>
                <a:gd name="connsiteY9" fmla="*/ 840581 h 964406"/>
                <a:gd name="connsiteX10" fmla="*/ 2764631 w 3645694"/>
                <a:gd name="connsiteY10" fmla="*/ 816769 h 964406"/>
                <a:gd name="connsiteX11" fmla="*/ 2728913 w 3645694"/>
                <a:gd name="connsiteY11" fmla="*/ 816769 h 964406"/>
                <a:gd name="connsiteX12" fmla="*/ 2728913 w 3645694"/>
                <a:gd name="connsiteY12" fmla="*/ 773906 h 964406"/>
                <a:gd name="connsiteX13" fmla="*/ 2667000 w 3645694"/>
                <a:gd name="connsiteY13" fmla="*/ 773906 h 964406"/>
                <a:gd name="connsiteX14" fmla="*/ 2667000 w 3645694"/>
                <a:gd name="connsiteY14" fmla="*/ 750094 h 964406"/>
                <a:gd name="connsiteX15" fmla="*/ 2309813 w 3645694"/>
                <a:gd name="connsiteY15" fmla="*/ 750094 h 964406"/>
                <a:gd name="connsiteX16" fmla="*/ 2309813 w 3645694"/>
                <a:gd name="connsiteY16" fmla="*/ 709613 h 964406"/>
                <a:gd name="connsiteX17" fmla="*/ 2281238 w 3645694"/>
                <a:gd name="connsiteY17" fmla="*/ 709613 h 964406"/>
                <a:gd name="connsiteX18" fmla="*/ 2281238 w 3645694"/>
                <a:gd name="connsiteY18" fmla="*/ 695325 h 964406"/>
                <a:gd name="connsiteX19" fmla="*/ 2133600 w 3645694"/>
                <a:gd name="connsiteY19" fmla="*/ 695325 h 964406"/>
                <a:gd name="connsiteX20" fmla="*/ 2133600 w 3645694"/>
                <a:gd name="connsiteY20" fmla="*/ 681038 h 964406"/>
                <a:gd name="connsiteX21" fmla="*/ 2047875 w 3645694"/>
                <a:gd name="connsiteY21" fmla="*/ 681038 h 964406"/>
                <a:gd name="connsiteX22" fmla="*/ 2047875 w 3645694"/>
                <a:gd name="connsiteY22" fmla="*/ 657225 h 964406"/>
                <a:gd name="connsiteX23" fmla="*/ 1993106 w 3645694"/>
                <a:gd name="connsiteY23" fmla="*/ 657225 h 964406"/>
                <a:gd name="connsiteX24" fmla="*/ 1993106 w 3645694"/>
                <a:gd name="connsiteY24" fmla="*/ 642938 h 964406"/>
                <a:gd name="connsiteX25" fmla="*/ 1959769 w 3645694"/>
                <a:gd name="connsiteY25" fmla="*/ 642938 h 964406"/>
                <a:gd name="connsiteX26" fmla="*/ 1959769 w 3645694"/>
                <a:gd name="connsiteY26" fmla="*/ 614363 h 964406"/>
                <a:gd name="connsiteX27" fmla="*/ 1857375 w 3645694"/>
                <a:gd name="connsiteY27" fmla="*/ 614363 h 964406"/>
                <a:gd name="connsiteX28" fmla="*/ 1857375 w 3645694"/>
                <a:gd name="connsiteY28" fmla="*/ 590550 h 964406"/>
                <a:gd name="connsiteX29" fmla="*/ 1802606 w 3645694"/>
                <a:gd name="connsiteY29" fmla="*/ 590550 h 964406"/>
                <a:gd name="connsiteX30" fmla="*/ 1802606 w 3645694"/>
                <a:gd name="connsiteY30" fmla="*/ 571500 h 964406"/>
                <a:gd name="connsiteX31" fmla="*/ 1707356 w 3645694"/>
                <a:gd name="connsiteY31" fmla="*/ 571500 h 964406"/>
                <a:gd name="connsiteX32" fmla="*/ 1707356 w 3645694"/>
                <a:gd name="connsiteY32" fmla="*/ 533400 h 964406"/>
                <a:gd name="connsiteX33" fmla="*/ 1540669 w 3645694"/>
                <a:gd name="connsiteY33" fmla="*/ 533400 h 964406"/>
                <a:gd name="connsiteX34" fmla="*/ 1540669 w 3645694"/>
                <a:gd name="connsiteY34" fmla="*/ 514350 h 964406"/>
                <a:gd name="connsiteX35" fmla="*/ 1502569 w 3645694"/>
                <a:gd name="connsiteY35" fmla="*/ 514350 h 964406"/>
                <a:gd name="connsiteX36" fmla="*/ 1502569 w 3645694"/>
                <a:gd name="connsiteY36" fmla="*/ 483394 h 964406"/>
                <a:gd name="connsiteX37" fmla="*/ 1450181 w 3645694"/>
                <a:gd name="connsiteY37" fmla="*/ 483394 h 964406"/>
                <a:gd name="connsiteX38" fmla="*/ 1450181 w 3645694"/>
                <a:gd name="connsiteY38" fmla="*/ 461963 h 964406"/>
                <a:gd name="connsiteX39" fmla="*/ 1366838 w 3645694"/>
                <a:gd name="connsiteY39" fmla="*/ 461963 h 964406"/>
                <a:gd name="connsiteX40" fmla="*/ 1366838 w 3645694"/>
                <a:gd name="connsiteY40" fmla="*/ 461963 h 964406"/>
                <a:gd name="connsiteX41" fmla="*/ 1276350 w 3645694"/>
                <a:gd name="connsiteY41" fmla="*/ 461963 h 964406"/>
                <a:gd name="connsiteX42" fmla="*/ 1276350 w 3645694"/>
                <a:gd name="connsiteY42" fmla="*/ 445294 h 964406"/>
                <a:gd name="connsiteX43" fmla="*/ 1152525 w 3645694"/>
                <a:gd name="connsiteY43" fmla="*/ 445294 h 964406"/>
                <a:gd name="connsiteX44" fmla="*/ 1152525 w 3645694"/>
                <a:gd name="connsiteY44" fmla="*/ 414338 h 964406"/>
                <a:gd name="connsiteX45" fmla="*/ 1019175 w 3645694"/>
                <a:gd name="connsiteY45" fmla="*/ 414338 h 964406"/>
                <a:gd name="connsiteX46" fmla="*/ 1019175 w 3645694"/>
                <a:gd name="connsiteY46" fmla="*/ 390525 h 964406"/>
                <a:gd name="connsiteX47" fmla="*/ 940594 w 3645694"/>
                <a:gd name="connsiteY47" fmla="*/ 390525 h 964406"/>
                <a:gd name="connsiteX48" fmla="*/ 940594 w 3645694"/>
                <a:gd name="connsiteY48" fmla="*/ 364331 h 964406"/>
                <a:gd name="connsiteX49" fmla="*/ 881063 w 3645694"/>
                <a:gd name="connsiteY49" fmla="*/ 364331 h 964406"/>
                <a:gd name="connsiteX50" fmla="*/ 881063 w 3645694"/>
                <a:gd name="connsiteY50" fmla="*/ 350044 h 964406"/>
                <a:gd name="connsiteX51" fmla="*/ 766763 w 3645694"/>
                <a:gd name="connsiteY51" fmla="*/ 350044 h 964406"/>
                <a:gd name="connsiteX52" fmla="*/ 766763 w 3645694"/>
                <a:gd name="connsiteY52" fmla="*/ 323850 h 964406"/>
                <a:gd name="connsiteX53" fmla="*/ 645319 w 3645694"/>
                <a:gd name="connsiteY53" fmla="*/ 323850 h 964406"/>
                <a:gd name="connsiteX54" fmla="*/ 645319 w 3645694"/>
                <a:gd name="connsiteY54" fmla="*/ 280988 h 964406"/>
                <a:gd name="connsiteX55" fmla="*/ 581025 w 3645694"/>
                <a:gd name="connsiteY55" fmla="*/ 280988 h 964406"/>
                <a:gd name="connsiteX56" fmla="*/ 581025 w 3645694"/>
                <a:gd name="connsiteY56" fmla="*/ 223838 h 964406"/>
                <a:gd name="connsiteX57" fmla="*/ 466725 w 3645694"/>
                <a:gd name="connsiteY57" fmla="*/ 223838 h 964406"/>
                <a:gd name="connsiteX58" fmla="*/ 466725 w 3645694"/>
                <a:gd name="connsiteY58" fmla="*/ 190500 h 964406"/>
                <a:gd name="connsiteX59" fmla="*/ 364331 w 3645694"/>
                <a:gd name="connsiteY59" fmla="*/ 190500 h 964406"/>
                <a:gd name="connsiteX60" fmla="*/ 364331 w 3645694"/>
                <a:gd name="connsiteY60" fmla="*/ 176213 h 964406"/>
                <a:gd name="connsiteX61" fmla="*/ 288131 w 3645694"/>
                <a:gd name="connsiteY61" fmla="*/ 176213 h 964406"/>
                <a:gd name="connsiteX62" fmla="*/ 288131 w 3645694"/>
                <a:gd name="connsiteY62" fmla="*/ 159544 h 964406"/>
                <a:gd name="connsiteX63" fmla="*/ 214313 w 3645694"/>
                <a:gd name="connsiteY63" fmla="*/ 159544 h 964406"/>
                <a:gd name="connsiteX64" fmla="*/ 214313 w 3645694"/>
                <a:gd name="connsiteY64" fmla="*/ 104775 h 964406"/>
                <a:gd name="connsiteX65" fmla="*/ 102394 w 3645694"/>
                <a:gd name="connsiteY65" fmla="*/ 104775 h 964406"/>
                <a:gd name="connsiteX66" fmla="*/ 102394 w 3645694"/>
                <a:gd name="connsiteY66" fmla="*/ 69056 h 964406"/>
                <a:gd name="connsiteX67" fmla="*/ 0 w 3645694"/>
                <a:gd name="connsiteY67" fmla="*/ 69056 h 964406"/>
                <a:gd name="connsiteX68" fmla="*/ 0 w 3645694"/>
                <a:gd name="connsiteY68" fmla="*/ 0 h 96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645694" h="964406">
                  <a:moveTo>
                    <a:pt x="3645694" y="964406"/>
                  </a:moveTo>
                  <a:lnTo>
                    <a:pt x="3078956" y="964406"/>
                  </a:lnTo>
                  <a:lnTo>
                    <a:pt x="3078956" y="923925"/>
                  </a:lnTo>
                  <a:lnTo>
                    <a:pt x="2964656" y="923925"/>
                  </a:lnTo>
                  <a:lnTo>
                    <a:pt x="2964656" y="892969"/>
                  </a:lnTo>
                  <a:lnTo>
                    <a:pt x="2943225" y="892969"/>
                  </a:lnTo>
                  <a:lnTo>
                    <a:pt x="2943225" y="866775"/>
                  </a:lnTo>
                  <a:lnTo>
                    <a:pt x="2883694" y="866775"/>
                  </a:lnTo>
                  <a:lnTo>
                    <a:pt x="2883694" y="840581"/>
                  </a:lnTo>
                  <a:lnTo>
                    <a:pt x="2764631" y="840581"/>
                  </a:lnTo>
                  <a:lnTo>
                    <a:pt x="2764631" y="816769"/>
                  </a:lnTo>
                  <a:lnTo>
                    <a:pt x="2728913" y="816769"/>
                  </a:lnTo>
                  <a:lnTo>
                    <a:pt x="2728913" y="773906"/>
                  </a:lnTo>
                  <a:lnTo>
                    <a:pt x="2667000" y="773906"/>
                  </a:lnTo>
                  <a:lnTo>
                    <a:pt x="2667000" y="750094"/>
                  </a:lnTo>
                  <a:lnTo>
                    <a:pt x="2309813" y="750094"/>
                  </a:lnTo>
                  <a:lnTo>
                    <a:pt x="2309813" y="709613"/>
                  </a:lnTo>
                  <a:lnTo>
                    <a:pt x="2281238" y="709613"/>
                  </a:lnTo>
                  <a:lnTo>
                    <a:pt x="2281238" y="695325"/>
                  </a:lnTo>
                  <a:lnTo>
                    <a:pt x="2133600" y="695325"/>
                  </a:lnTo>
                  <a:lnTo>
                    <a:pt x="2133600" y="681038"/>
                  </a:lnTo>
                  <a:lnTo>
                    <a:pt x="2047875" y="681038"/>
                  </a:lnTo>
                  <a:lnTo>
                    <a:pt x="2047875" y="657225"/>
                  </a:lnTo>
                  <a:lnTo>
                    <a:pt x="1993106" y="657225"/>
                  </a:lnTo>
                  <a:lnTo>
                    <a:pt x="1993106" y="642938"/>
                  </a:lnTo>
                  <a:lnTo>
                    <a:pt x="1959769" y="642938"/>
                  </a:lnTo>
                  <a:lnTo>
                    <a:pt x="1959769" y="614363"/>
                  </a:lnTo>
                  <a:lnTo>
                    <a:pt x="1857375" y="614363"/>
                  </a:lnTo>
                  <a:lnTo>
                    <a:pt x="1857375" y="590550"/>
                  </a:lnTo>
                  <a:lnTo>
                    <a:pt x="1802606" y="590550"/>
                  </a:lnTo>
                  <a:lnTo>
                    <a:pt x="1802606" y="571500"/>
                  </a:lnTo>
                  <a:lnTo>
                    <a:pt x="1707356" y="571500"/>
                  </a:lnTo>
                  <a:lnTo>
                    <a:pt x="1707356" y="533400"/>
                  </a:lnTo>
                  <a:lnTo>
                    <a:pt x="1540669" y="533400"/>
                  </a:lnTo>
                  <a:lnTo>
                    <a:pt x="1540669" y="514350"/>
                  </a:lnTo>
                  <a:lnTo>
                    <a:pt x="1502569" y="514350"/>
                  </a:lnTo>
                  <a:lnTo>
                    <a:pt x="1502569" y="483394"/>
                  </a:lnTo>
                  <a:lnTo>
                    <a:pt x="1450181" y="483394"/>
                  </a:lnTo>
                  <a:lnTo>
                    <a:pt x="1450181" y="461963"/>
                  </a:lnTo>
                  <a:lnTo>
                    <a:pt x="1366838" y="461963"/>
                  </a:lnTo>
                  <a:lnTo>
                    <a:pt x="1366838" y="461963"/>
                  </a:lnTo>
                  <a:lnTo>
                    <a:pt x="1276350" y="461963"/>
                  </a:lnTo>
                  <a:lnTo>
                    <a:pt x="1276350" y="445294"/>
                  </a:lnTo>
                  <a:lnTo>
                    <a:pt x="1152525" y="445294"/>
                  </a:lnTo>
                  <a:lnTo>
                    <a:pt x="1152525" y="414338"/>
                  </a:lnTo>
                  <a:lnTo>
                    <a:pt x="1019175" y="414338"/>
                  </a:lnTo>
                  <a:lnTo>
                    <a:pt x="1019175" y="390525"/>
                  </a:lnTo>
                  <a:lnTo>
                    <a:pt x="940594" y="390525"/>
                  </a:lnTo>
                  <a:lnTo>
                    <a:pt x="940594" y="364331"/>
                  </a:lnTo>
                  <a:lnTo>
                    <a:pt x="881063" y="364331"/>
                  </a:lnTo>
                  <a:lnTo>
                    <a:pt x="881063" y="350044"/>
                  </a:lnTo>
                  <a:lnTo>
                    <a:pt x="766763" y="350044"/>
                  </a:lnTo>
                  <a:lnTo>
                    <a:pt x="766763" y="323850"/>
                  </a:lnTo>
                  <a:lnTo>
                    <a:pt x="645319" y="323850"/>
                  </a:lnTo>
                  <a:lnTo>
                    <a:pt x="645319" y="280988"/>
                  </a:lnTo>
                  <a:lnTo>
                    <a:pt x="581025" y="280988"/>
                  </a:lnTo>
                  <a:lnTo>
                    <a:pt x="581025" y="223838"/>
                  </a:lnTo>
                  <a:lnTo>
                    <a:pt x="466725" y="223838"/>
                  </a:lnTo>
                  <a:lnTo>
                    <a:pt x="466725" y="190500"/>
                  </a:lnTo>
                  <a:lnTo>
                    <a:pt x="364331" y="190500"/>
                  </a:lnTo>
                  <a:lnTo>
                    <a:pt x="364331" y="176213"/>
                  </a:lnTo>
                  <a:lnTo>
                    <a:pt x="288131" y="176213"/>
                  </a:lnTo>
                  <a:lnTo>
                    <a:pt x="288131" y="159544"/>
                  </a:lnTo>
                  <a:lnTo>
                    <a:pt x="214313" y="159544"/>
                  </a:lnTo>
                  <a:lnTo>
                    <a:pt x="214313" y="104775"/>
                  </a:lnTo>
                  <a:lnTo>
                    <a:pt x="102394" y="104775"/>
                  </a:lnTo>
                  <a:lnTo>
                    <a:pt x="102394" y="69056"/>
                  </a:lnTo>
                  <a:lnTo>
                    <a:pt x="0" y="69056"/>
                  </a:lnTo>
                  <a:lnTo>
                    <a:pt x="0" y="0"/>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5" name="Freeform: Shape 74">
              <a:extLst>
                <a:ext uri="{FF2B5EF4-FFF2-40B4-BE49-F238E27FC236}">
                  <a16:creationId xmlns="" xmlns:a16="http://schemas.microsoft.com/office/drawing/2014/main" id="{8F3534F7-4496-4DD0-82CF-79FEC80900C4}"/>
                </a:ext>
              </a:extLst>
            </p:cNvPr>
            <p:cNvSpPr/>
            <p:nvPr/>
          </p:nvSpPr>
          <p:spPr bwMode="auto">
            <a:xfrm>
              <a:off x="3605213" y="2190750"/>
              <a:ext cx="1788318" cy="1595438"/>
            </a:xfrm>
            <a:custGeom>
              <a:avLst/>
              <a:gdLst>
                <a:gd name="connsiteX0" fmla="*/ 1788318 w 1788318"/>
                <a:gd name="connsiteY0" fmla="*/ 1590675 h 1595438"/>
                <a:gd name="connsiteX1" fmla="*/ 1728787 w 1788318"/>
                <a:gd name="connsiteY1" fmla="*/ 1595438 h 1595438"/>
                <a:gd name="connsiteX2" fmla="*/ 1593056 w 1788318"/>
                <a:gd name="connsiteY2" fmla="*/ 1514475 h 1595438"/>
                <a:gd name="connsiteX3" fmla="*/ 1547812 w 1788318"/>
                <a:gd name="connsiteY3" fmla="*/ 1514475 h 1595438"/>
                <a:gd name="connsiteX4" fmla="*/ 1547812 w 1788318"/>
                <a:gd name="connsiteY4" fmla="*/ 1500188 h 1595438"/>
                <a:gd name="connsiteX5" fmla="*/ 1504950 w 1788318"/>
                <a:gd name="connsiteY5" fmla="*/ 1493044 h 1595438"/>
                <a:gd name="connsiteX6" fmla="*/ 1497806 w 1788318"/>
                <a:gd name="connsiteY6" fmla="*/ 1447800 h 1595438"/>
                <a:gd name="connsiteX7" fmla="*/ 1414462 w 1788318"/>
                <a:gd name="connsiteY7" fmla="*/ 1450181 h 1595438"/>
                <a:gd name="connsiteX8" fmla="*/ 1397793 w 1788318"/>
                <a:gd name="connsiteY8" fmla="*/ 1364456 h 1595438"/>
                <a:gd name="connsiteX9" fmla="*/ 1354931 w 1788318"/>
                <a:gd name="connsiteY9" fmla="*/ 1352550 h 1595438"/>
                <a:gd name="connsiteX10" fmla="*/ 1359693 w 1788318"/>
                <a:gd name="connsiteY10" fmla="*/ 1316831 h 1595438"/>
                <a:gd name="connsiteX11" fmla="*/ 1316831 w 1788318"/>
                <a:gd name="connsiteY11" fmla="*/ 1309688 h 1595438"/>
                <a:gd name="connsiteX12" fmla="*/ 1314450 w 1788318"/>
                <a:gd name="connsiteY12" fmla="*/ 1216819 h 1595438"/>
                <a:gd name="connsiteX13" fmla="*/ 1273968 w 1788318"/>
                <a:gd name="connsiteY13" fmla="*/ 1223963 h 1595438"/>
                <a:gd name="connsiteX14" fmla="*/ 1266825 w 1788318"/>
                <a:gd name="connsiteY14" fmla="*/ 1193006 h 1595438"/>
                <a:gd name="connsiteX15" fmla="*/ 1243012 w 1788318"/>
                <a:gd name="connsiteY15" fmla="*/ 1195388 h 1595438"/>
                <a:gd name="connsiteX16" fmla="*/ 1238250 w 1788318"/>
                <a:gd name="connsiteY16" fmla="*/ 1152525 h 1595438"/>
                <a:gd name="connsiteX17" fmla="*/ 1152525 w 1788318"/>
                <a:gd name="connsiteY17" fmla="*/ 1131094 h 1595438"/>
                <a:gd name="connsiteX18" fmla="*/ 1152525 w 1788318"/>
                <a:gd name="connsiteY18" fmla="*/ 1088231 h 1595438"/>
                <a:gd name="connsiteX19" fmla="*/ 1057275 w 1788318"/>
                <a:gd name="connsiteY19" fmla="*/ 1083469 h 1595438"/>
                <a:gd name="connsiteX20" fmla="*/ 1054893 w 1788318"/>
                <a:gd name="connsiteY20" fmla="*/ 1031081 h 1595438"/>
                <a:gd name="connsiteX21" fmla="*/ 1012031 w 1788318"/>
                <a:gd name="connsiteY21" fmla="*/ 1033463 h 1595438"/>
                <a:gd name="connsiteX22" fmla="*/ 1009650 w 1788318"/>
                <a:gd name="connsiteY22" fmla="*/ 1012031 h 1595438"/>
                <a:gd name="connsiteX23" fmla="*/ 985837 w 1788318"/>
                <a:gd name="connsiteY23" fmla="*/ 1009650 h 1595438"/>
                <a:gd name="connsiteX24" fmla="*/ 985837 w 1788318"/>
                <a:gd name="connsiteY24" fmla="*/ 969169 h 1595438"/>
                <a:gd name="connsiteX25" fmla="*/ 962025 w 1788318"/>
                <a:gd name="connsiteY25" fmla="*/ 966788 h 1595438"/>
                <a:gd name="connsiteX26" fmla="*/ 962025 w 1788318"/>
                <a:gd name="connsiteY26" fmla="*/ 921544 h 1595438"/>
                <a:gd name="connsiteX27" fmla="*/ 921543 w 1788318"/>
                <a:gd name="connsiteY27" fmla="*/ 914400 h 1595438"/>
                <a:gd name="connsiteX28" fmla="*/ 921543 w 1788318"/>
                <a:gd name="connsiteY28" fmla="*/ 871538 h 1595438"/>
                <a:gd name="connsiteX29" fmla="*/ 871537 w 1788318"/>
                <a:gd name="connsiteY29" fmla="*/ 866775 h 1595438"/>
                <a:gd name="connsiteX30" fmla="*/ 869156 w 1788318"/>
                <a:gd name="connsiteY30" fmla="*/ 833438 h 1595438"/>
                <a:gd name="connsiteX31" fmla="*/ 814387 w 1788318"/>
                <a:gd name="connsiteY31" fmla="*/ 823913 h 1595438"/>
                <a:gd name="connsiteX32" fmla="*/ 809625 w 1788318"/>
                <a:gd name="connsiteY32" fmla="*/ 781050 h 1595438"/>
                <a:gd name="connsiteX33" fmla="*/ 726281 w 1788318"/>
                <a:gd name="connsiteY33" fmla="*/ 762000 h 1595438"/>
                <a:gd name="connsiteX34" fmla="*/ 726281 w 1788318"/>
                <a:gd name="connsiteY34" fmla="*/ 721519 h 1595438"/>
                <a:gd name="connsiteX35" fmla="*/ 692943 w 1788318"/>
                <a:gd name="connsiteY35" fmla="*/ 719138 h 1595438"/>
                <a:gd name="connsiteX36" fmla="*/ 697706 w 1788318"/>
                <a:gd name="connsiteY36" fmla="*/ 673894 h 1595438"/>
                <a:gd name="connsiteX37" fmla="*/ 664368 w 1788318"/>
                <a:gd name="connsiteY37" fmla="*/ 671513 h 1595438"/>
                <a:gd name="connsiteX38" fmla="*/ 661987 w 1788318"/>
                <a:gd name="connsiteY38" fmla="*/ 650081 h 1595438"/>
                <a:gd name="connsiteX39" fmla="*/ 640556 w 1788318"/>
                <a:gd name="connsiteY39" fmla="*/ 640556 h 1595438"/>
                <a:gd name="connsiteX40" fmla="*/ 640556 w 1788318"/>
                <a:gd name="connsiteY40" fmla="*/ 611981 h 1595438"/>
                <a:gd name="connsiteX41" fmla="*/ 600075 w 1788318"/>
                <a:gd name="connsiteY41" fmla="*/ 602456 h 1595438"/>
                <a:gd name="connsiteX42" fmla="*/ 597693 w 1788318"/>
                <a:gd name="connsiteY42" fmla="*/ 564356 h 1595438"/>
                <a:gd name="connsiteX43" fmla="*/ 576262 w 1788318"/>
                <a:gd name="connsiteY43" fmla="*/ 564356 h 1595438"/>
                <a:gd name="connsiteX44" fmla="*/ 573881 w 1788318"/>
                <a:gd name="connsiteY44" fmla="*/ 523875 h 1595438"/>
                <a:gd name="connsiteX45" fmla="*/ 523875 w 1788318"/>
                <a:gd name="connsiteY45" fmla="*/ 523875 h 1595438"/>
                <a:gd name="connsiteX46" fmla="*/ 521493 w 1788318"/>
                <a:gd name="connsiteY46" fmla="*/ 442913 h 1595438"/>
                <a:gd name="connsiteX47" fmla="*/ 495300 w 1788318"/>
                <a:gd name="connsiteY47" fmla="*/ 442913 h 1595438"/>
                <a:gd name="connsiteX48" fmla="*/ 495300 w 1788318"/>
                <a:gd name="connsiteY48" fmla="*/ 411956 h 1595438"/>
                <a:gd name="connsiteX49" fmla="*/ 445293 w 1788318"/>
                <a:gd name="connsiteY49" fmla="*/ 409575 h 1595438"/>
                <a:gd name="connsiteX50" fmla="*/ 445293 w 1788318"/>
                <a:gd name="connsiteY50" fmla="*/ 376238 h 1595438"/>
                <a:gd name="connsiteX51" fmla="*/ 416718 w 1788318"/>
                <a:gd name="connsiteY51" fmla="*/ 369094 h 1595438"/>
                <a:gd name="connsiteX52" fmla="*/ 416718 w 1788318"/>
                <a:gd name="connsiteY52" fmla="*/ 330994 h 1595438"/>
                <a:gd name="connsiteX53" fmla="*/ 381000 w 1788318"/>
                <a:gd name="connsiteY53" fmla="*/ 328613 h 1595438"/>
                <a:gd name="connsiteX54" fmla="*/ 376237 w 1788318"/>
                <a:gd name="connsiteY54" fmla="*/ 283369 h 1595438"/>
                <a:gd name="connsiteX55" fmla="*/ 307181 w 1788318"/>
                <a:gd name="connsiteY55" fmla="*/ 271463 h 1595438"/>
                <a:gd name="connsiteX56" fmla="*/ 307181 w 1788318"/>
                <a:gd name="connsiteY56" fmla="*/ 233363 h 1595438"/>
                <a:gd name="connsiteX57" fmla="*/ 271462 w 1788318"/>
                <a:gd name="connsiteY57" fmla="*/ 230981 h 1595438"/>
                <a:gd name="connsiteX58" fmla="*/ 266700 w 1788318"/>
                <a:gd name="connsiteY58" fmla="*/ 169069 h 1595438"/>
                <a:gd name="connsiteX59" fmla="*/ 223837 w 1788318"/>
                <a:gd name="connsiteY59" fmla="*/ 161925 h 1595438"/>
                <a:gd name="connsiteX60" fmla="*/ 219075 w 1788318"/>
                <a:gd name="connsiteY60" fmla="*/ 119063 h 1595438"/>
                <a:gd name="connsiteX61" fmla="*/ 169068 w 1788318"/>
                <a:gd name="connsiteY61" fmla="*/ 121444 h 1595438"/>
                <a:gd name="connsiteX62" fmla="*/ 173831 w 1788318"/>
                <a:gd name="connsiteY62" fmla="*/ 95250 h 1595438"/>
                <a:gd name="connsiteX63" fmla="*/ 78581 w 1788318"/>
                <a:gd name="connsiteY63" fmla="*/ 92869 h 1595438"/>
                <a:gd name="connsiteX64" fmla="*/ 78581 w 1788318"/>
                <a:gd name="connsiteY64" fmla="*/ 92869 h 1595438"/>
                <a:gd name="connsiteX65" fmla="*/ 47625 w 1788318"/>
                <a:gd name="connsiteY65" fmla="*/ 83344 h 1595438"/>
                <a:gd name="connsiteX66" fmla="*/ 45243 w 1788318"/>
                <a:gd name="connsiteY66" fmla="*/ 40481 h 1595438"/>
                <a:gd name="connsiteX67" fmla="*/ 2381 w 1788318"/>
                <a:gd name="connsiteY67" fmla="*/ 38100 h 1595438"/>
                <a:gd name="connsiteX68" fmla="*/ 0 w 1788318"/>
                <a:gd name="connsiteY68" fmla="*/ 0 h 15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88318" h="1595438">
                  <a:moveTo>
                    <a:pt x="1788318" y="1590675"/>
                  </a:moveTo>
                  <a:lnTo>
                    <a:pt x="1728787" y="1595438"/>
                  </a:lnTo>
                  <a:lnTo>
                    <a:pt x="1593056" y="1514475"/>
                  </a:lnTo>
                  <a:lnTo>
                    <a:pt x="1547812" y="1514475"/>
                  </a:lnTo>
                  <a:lnTo>
                    <a:pt x="1547812" y="1500188"/>
                  </a:lnTo>
                  <a:lnTo>
                    <a:pt x="1504950" y="1493044"/>
                  </a:lnTo>
                  <a:lnTo>
                    <a:pt x="1497806" y="1447800"/>
                  </a:lnTo>
                  <a:lnTo>
                    <a:pt x="1414462" y="1450181"/>
                  </a:lnTo>
                  <a:lnTo>
                    <a:pt x="1397793" y="1364456"/>
                  </a:lnTo>
                  <a:lnTo>
                    <a:pt x="1354931" y="1352550"/>
                  </a:lnTo>
                  <a:lnTo>
                    <a:pt x="1359693" y="1316831"/>
                  </a:lnTo>
                  <a:lnTo>
                    <a:pt x="1316831" y="1309688"/>
                  </a:lnTo>
                  <a:cubicBezTo>
                    <a:pt x="1316037" y="1278732"/>
                    <a:pt x="1315244" y="1247775"/>
                    <a:pt x="1314450" y="1216819"/>
                  </a:cubicBezTo>
                  <a:lnTo>
                    <a:pt x="1273968" y="1223963"/>
                  </a:lnTo>
                  <a:lnTo>
                    <a:pt x="1266825" y="1193006"/>
                  </a:lnTo>
                  <a:lnTo>
                    <a:pt x="1243012" y="1195388"/>
                  </a:lnTo>
                  <a:lnTo>
                    <a:pt x="1238250" y="1152525"/>
                  </a:lnTo>
                  <a:lnTo>
                    <a:pt x="1152525" y="1131094"/>
                  </a:lnTo>
                  <a:lnTo>
                    <a:pt x="1152525" y="1088231"/>
                  </a:lnTo>
                  <a:lnTo>
                    <a:pt x="1057275" y="1083469"/>
                  </a:lnTo>
                  <a:lnTo>
                    <a:pt x="1054893" y="1031081"/>
                  </a:lnTo>
                  <a:lnTo>
                    <a:pt x="1012031" y="1033463"/>
                  </a:lnTo>
                  <a:lnTo>
                    <a:pt x="1009650" y="1012031"/>
                  </a:lnTo>
                  <a:lnTo>
                    <a:pt x="985837" y="1009650"/>
                  </a:lnTo>
                  <a:lnTo>
                    <a:pt x="985837" y="969169"/>
                  </a:lnTo>
                  <a:lnTo>
                    <a:pt x="962025" y="966788"/>
                  </a:lnTo>
                  <a:lnTo>
                    <a:pt x="962025" y="921544"/>
                  </a:lnTo>
                  <a:lnTo>
                    <a:pt x="921543" y="914400"/>
                  </a:lnTo>
                  <a:lnTo>
                    <a:pt x="921543" y="871538"/>
                  </a:lnTo>
                  <a:lnTo>
                    <a:pt x="871537" y="866775"/>
                  </a:lnTo>
                  <a:lnTo>
                    <a:pt x="869156" y="833438"/>
                  </a:lnTo>
                  <a:lnTo>
                    <a:pt x="814387" y="823913"/>
                  </a:lnTo>
                  <a:lnTo>
                    <a:pt x="809625" y="781050"/>
                  </a:lnTo>
                  <a:lnTo>
                    <a:pt x="726281" y="762000"/>
                  </a:lnTo>
                  <a:lnTo>
                    <a:pt x="726281" y="721519"/>
                  </a:lnTo>
                  <a:lnTo>
                    <a:pt x="692943" y="719138"/>
                  </a:lnTo>
                  <a:lnTo>
                    <a:pt x="697706" y="673894"/>
                  </a:lnTo>
                  <a:lnTo>
                    <a:pt x="664368" y="671513"/>
                  </a:lnTo>
                  <a:lnTo>
                    <a:pt x="661987" y="650081"/>
                  </a:lnTo>
                  <a:lnTo>
                    <a:pt x="640556" y="640556"/>
                  </a:lnTo>
                  <a:lnTo>
                    <a:pt x="640556" y="611981"/>
                  </a:lnTo>
                  <a:lnTo>
                    <a:pt x="600075" y="602456"/>
                  </a:lnTo>
                  <a:lnTo>
                    <a:pt x="597693" y="564356"/>
                  </a:lnTo>
                  <a:lnTo>
                    <a:pt x="576262" y="564356"/>
                  </a:lnTo>
                  <a:lnTo>
                    <a:pt x="573881" y="523875"/>
                  </a:lnTo>
                  <a:lnTo>
                    <a:pt x="523875" y="523875"/>
                  </a:lnTo>
                  <a:lnTo>
                    <a:pt x="521493" y="442913"/>
                  </a:lnTo>
                  <a:lnTo>
                    <a:pt x="495300" y="442913"/>
                  </a:lnTo>
                  <a:lnTo>
                    <a:pt x="495300" y="411956"/>
                  </a:lnTo>
                  <a:lnTo>
                    <a:pt x="445293" y="409575"/>
                  </a:lnTo>
                  <a:lnTo>
                    <a:pt x="445293" y="376238"/>
                  </a:lnTo>
                  <a:lnTo>
                    <a:pt x="416718" y="369094"/>
                  </a:lnTo>
                  <a:lnTo>
                    <a:pt x="416718" y="330994"/>
                  </a:lnTo>
                  <a:lnTo>
                    <a:pt x="381000" y="328613"/>
                  </a:lnTo>
                  <a:lnTo>
                    <a:pt x="376237" y="283369"/>
                  </a:lnTo>
                  <a:lnTo>
                    <a:pt x="307181" y="271463"/>
                  </a:lnTo>
                  <a:lnTo>
                    <a:pt x="307181" y="233363"/>
                  </a:lnTo>
                  <a:lnTo>
                    <a:pt x="271462" y="230981"/>
                  </a:lnTo>
                  <a:lnTo>
                    <a:pt x="266700" y="169069"/>
                  </a:lnTo>
                  <a:lnTo>
                    <a:pt x="223837" y="161925"/>
                  </a:lnTo>
                  <a:lnTo>
                    <a:pt x="219075" y="119063"/>
                  </a:lnTo>
                  <a:lnTo>
                    <a:pt x="169068" y="121444"/>
                  </a:lnTo>
                  <a:lnTo>
                    <a:pt x="173831" y="95250"/>
                  </a:lnTo>
                  <a:lnTo>
                    <a:pt x="78581" y="92869"/>
                  </a:lnTo>
                  <a:lnTo>
                    <a:pt x="78581" y="92869"/>
                  </a:lnTo>
                  <a:lnTo>
                    <a:pt x="47625" y="83344"/>
                  </a:lnTo>
                  <a:lnTo>
                    <a:pt x="45243" y="40481"/>
                  </a:lnTo>
                  <a:lnTo>
                    <a:pt x="2381" y="38100"/>
                  </a:lnTo>
                  <a:lnTo>
                    <a:pt x="0" y="0"/>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6" name="Freeform: Shape 75">
              <a:extLst>
                <a:ext uri="{FF2B5EF4-FFF2-40B4-BE49-F238E27FC236}">
                  <a16:creationId xmlns="" xmlns:a16="http://schemas.microsoft.com/office/drawing/2014/main" id="{445CC741-2D57-462C-B59A-CD0C2FD44004}"/>
                </a:ext>
              </a:extLst>
            </p:cNvPr>
            <p:cNvSpPr/>
            <p:nvPr/>
          </p:nvSpPr>
          <p:spPr bwMode="auto">
            <a:xfrm>
              <a:off x="2555081" y="1693069"/>
              <a:ext cx="1047750" cy="509587"/>
            </a:xfrm>
            <a:custGeom>
              <a:avLst/>
              <a:gdLst>
                <a:gd name="connsiteX0" fmla="*/ 0 w 1047750"/>
                <a:gd name="connsiteY0" fmla="*/ 0 h 509587"/>
                <a:gd name="connsiteX1" fmla="*/ 76200 w 1047750"/>
                <a:gd name="connsiteY1" fmla="*/ 11906 h 509587"/>
                <a:gd name="connsiteX2" fmla="*/ 66675 w 1047750"/>
                <a:gd name="connsiteY2" fmla="*/ 50006 h 509587"/>
                <a:gd name="connsiteX3" fmla="*/ 119063 w 1047750"/>
                <a:gd name="connsiteY3" fmla="*/ 52387 h 509587"/>
                <a:gd name="connsiteX4" fmla="*/ 128588 w 1047750"/>
                <a:gd name="connsiteY4" fmla="*/ 88106 h 509587"/>
                <a:gd name="connsiteX5" fmla="*/ 176213 w 1047750"/>
                <a:gd name="connsiteY5" fmla="*/ 88106 h 509587"/>
                <a:gd name="connsiteX6" fmla="*/ 176213 w 1047750"/>
                <a:gd name="connsiteY6" fmla="*/ 102394 h 509587"/>
                <a:gd name="connsiteX7" fmla="*/ 235744 w 1047750"/>
                <a:gd name="connsiteY7" fmla="*/ 100012 h 509587"/>
                <a:gd name="connsiteX8" fmla="*/ 238125 w 1047750"/>
                <a:gd name="connsiteY8" fmla="*/ 119062 h 509587"/>
                <a:gd name="connsiteX9" fmla="*/ 285750 w 1047750"/>
                <a:gd name="connsiteY9" fmla="*/ 128587 h 509587"/>
                <a:gd name="connsiteX10" fmla="*/ 285750 w 1047750"/>
                <a:gd name="connsiteY10" fmla="*/ 195262 h 509587"/>
                <a:gd name="connsiteX11" fmla="*/ 345282 w 1047750"/>
                <a:gd name="connsiteY11" fmla="*/ 209550 h 509587"/>
                <a:gd name="connsiteX12" fmla="*/ 345282 w 1047750"/>
                <a:gd name="connsiteY12" fmla="*/ 209550 h 509587"/>
                <a:gd name="connsiteX13" fmla="*/ 445294 w 1047750"/>
                <a:gd name="connsiteY13" fmla="*/ 228600 h 509587"/>
                <a:gd name="connsiteX14" fmla="*/ 450057 w 1047750"/>
                <a:gd name="connsiteY14" fmla="*/ 245269 h 509587"/>
                <a:gd name="connsiteX15" fmla="*/ 607219 w 1047750"/>
                <a:gd name="connsiteY15" fmla="*/ 247650 h 509587"/>
                <a:gd name="connsiteX16" fmla="*/ 604838 w 1047750"/>
                <a:gd name="connsiteY16" fmla="*/ 292894 h 509587"/>
                <a:gd name="connsiteX17" fmla="*/ 645319 w 1047750"/>
                <a:gd name="connsiteY17" fmla="*/ 292894 h 509587"/>
                <a:gd name="connsiteX18" fmla="*/ 647700 w 1047750"/>
                <a:gd name="connsiteY18" fmla="*/ 304800 h 509587"/>
                <a:gd name="connsiteX19" fmla="*/ 719138 w 1047750"/>
                <a:gd name="connsiteY19" fmla="*/ 314325 h 509587"/>
                <a:gd name="connsiteX20" fmla="*/ 719138 w 1047750"/>
                <a:gd name="connsiteY20" fmla="*/ 335756 h 509587"/>
                <a:gd name="connsiteX21" fmla="*/ 835819 w 1047750"/>
                <a:gd name="connsiteY21" fmla="*/ 335756 h 509587"/>
                <a:gd name="connsiteX22" fmla="*/ 819150 w 1047750"/>
                <a:gd name="connsiteY22" fmla="*/ 383381 h 509587"/>
                <a:gd name="connsiteX23" fmla="*/ 881063 w 1047750"/>
                <a:gd name="connsiteY23" fmla="*/ 366712 h 509587"/>
                <a:gd name="connsiteX24" fmla="*/ 885825 w 1047750"/>
                <a:gd name="connsiteY24" fmla="*/ 390525 h 509587"/>
                <a:gd name="connsiteX25" fmla="*/ 931069 w 1047750"/>
                <a:gd name="connsiteY25" fmla="*/ 395287 h 509587"/>
                <a:gd name="connsiteX26" fmla="*/ 940594 w 1047750"/>
                <a:gd name="connsiteY26" fmla="*/ 423862 h 509587"/>
                <a:gd name="connsiteX27" fmla="*/ 971550 w 1047750"/>
                <a:gd name="connsiteY27" fmla="*/ 419100 h 509587"/>
                <a:gd name="connsiteX28" fmla="*/ 973932 w 1047750"/>
                <a:gd name="connsiteY28" fmla="*/ 450056 h 509587"/>
                <a:gd name="connsiteX29" fmla="*/ 1047750 w 1047750"/>
                <a:gd name="connsiteY29" fmla="*/ 454819 h 509587"/>
                <a:gd name="connsiteX30" fmla="*/ 1045369 w 1047750"/>
                <a:gd name="connsiteY30" fmla="*/ 509587 h 509587"/>
                <a:gd name="connsiteX0" fmla="*/ 0 w 1047750"/>
                <a:gd name="connsiteY0" fmla="*/ 0 h 509587"/>
                <a:gd name="connsiteX1" fmla="*/ 76200 w 1047750"/>
                <a:gd name="connsiteY1" fmla="*/ 11906 h 509587"/>
                <a:gd name="connsiteX2" fmla="*/ 66675 w 1047750"/>
                <a:gd name="connsiteY2" fmla="*/ 50006 h 509587"/>
                <a:gd name="connsiteX3" fmla="*/ 119063 w 1047750"/>
                <a:gd name="connsiteY3" fmla="*/ 52387 h 509587"/>
                <a:gd name="connsiteX4" fmla="*/ 128588 w 1047750"/>
                <a:gd name="connsiteY4" fmla="*/ 88106 h 509587"/>
                <a:gd name="connsiteX5" fmla="*/ 176213 w 1047750"/>
                <a:gd name="connsiteY5" fmla="*/ 88106 h 509587"/>
                <a:gd name="connsiteX6" fmla="*/ 176213 w 1047750"/>
                <a:gd name="connsiteY6" fmla="*/ 102394 h 509587"/>
                <a:gd name="connsiteX7" fmla="*/ 235744 w 1047750"/>
                <a:gd name="connsiteY7" fmla="*/ 100012 h 509587"/>
                <a:gd name="connsiteX8" fmla="*/ 238125 w 1047750"/>
                <a:gd name="connsiteY8" fmla="*/ 119062 h 509587"/>
                <a:gd name="connsiteX9" fmla="*/ 285750 w 1047750"/>
                <a:gd name="connsiteY9" fmla="*/ 128587 h 509587"/>
                <a:gd name="connsiteX10" fmla="*/ 285750 w 1047750"/>
                <a:gd name="connsiteY10" fmla="*/ 195262 h 509587"/>
                <a:gd name="connsiteX11" fmla="*/ 345282 w 1047750"/>
                <a:gd name="connsiteY11" fmla="*/ 209550 h 509587"/>
                <a:gd name="connsiteX12" fmla="*/ 345282 w 1047750"/>
                <a:gd name="connsiteY12" fmla="*/ 209550 h 509587"/>
                <a:gd name="connsiteX13" fmla="*/ 445294 w 1047750"/>
                <a:gd name="connsiteY13" fmla="*/ 228600 h 509587"/>
                <a:gd name="connsiteX14" fmla="*/ 450057 w 1047750"/>
                <a:gd name="connsiteY14" fmla="*/ 245269 h 509587"/>
                <a:gd name="connsiteX15" fmla="*/ 607219 w 1047750"/>
                <a:gd name="connsiteY15" fmla="*/ 247650 h 509587"/>
                <a:gd name="connsiteX16" fmla="*/ 604838 w 1047750"/>
                <a:gd name="connsiteY16" fmla="*/ 292894 h 509587"/>
                <a:gd name="connsiteX17" fmla="*/ 645319 w 1047750"/>
                <a:gd name="connsiteY17" fmla="*/ 292894 h 509587"/>
                <a:gd name="connsiteX18" fmla="*/ 647700 w 1047750"/>
                <a:gd name="connsiteY18" fmla="*/ 304800 h 509587"/>
                <a:gd name="connsiteX19" fmla="*/ 719138 w 1047750"/>
                <a:gd name="connsiteY19" fmla="*/ 314325 h 509587"/>
                <a:gd name="connsiteX20" fmla="*/ 719138 w 1047750"/>
                <a:gd name="connsiteY20" fmla="*/ 335756 h 509587"/>
                <a:gd name="connsiteX21" fmla="*/ 835819 w 1047750"/>
                <a:gd name="connsiteY21" fmla="*/ 335756 h 509587"/>
                <a:gd name="connsiteX22" fmla="*/ 833438 w 1047750"/>
                <a:gd name="connsiteY22" fmla="*/ 369094 h 509587"/>
                <a:gd name="connsiteX23" fmla="*/ 881063 w 1047750"/>
                <a:gd name="connsiteY23" fmla="*/ 366712 h 509587"/>
                <a:gd name="connsiteX24" fmla="*/ 885825 w 1047750"/>
                <a:gd name="connsiteY24" fmla="*/ 390525 h 509587"/>
                <a:gd name="connsiteX25" fmla="*/ 931069 w 1047750"/>
                <a:gd name="connsiteY25" fmla="*/ 395287 h 509587"/>
                <a:gd name="connsiteX26" fmla="*/ 940594 w 1047750"/>
                <a:gd name="connsiteY26" fmla="*/ 423862 h 509587"/>
                <a:gd name="connsiteX27" fmla="*/ 971550 w 1047750"/>
                <a:gd name="connsiteY27" fmla="*/ 419100 h 509587"/>
                <a:gd name="connsiteX28" fmla="*/ 973932 w 1047750"/>
                <a:gd name="connsiteY28" fmla="*/ 450056 h 509587"/>
                <a:gd name="connsiteX29" fmla="*/ 1047750 w 1047750"/>
                <a:gd name="connsiteY29" fmla="*/ 454819 h 509587"/>
                <a:gd name="connsiteX30" fmla="*/ 1045369 w 1047750"/>
                <a:gd name="connsiteY30" fmla="*/ 509587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47750" h="509587">
                  <a:moveTo>
                    <a:pt x="0" y="0"/>
                  </a:moveTo>
                  <a:lnTo>
                    <a:pt x="76200" y="11906"/>
                  </a:lnTo>
                  <a:lnTo>
                    <a:pt x="66675" y="50006"/>
                  </a:lnTo>
                  <a:lnTo>
                    <a:pt x="119063" y="52387"/>
                  </a:lnTo>
                  <a:lnTo>
                    <a:pt x="128588" y="88106"/>
                  </a:lnTo>
                  <a:lnTo>
                    <a:pt x="176213" y="88106"/>
                  </a:lnTo>
                  <a:lnTo>
                    <a:pt x="176213" y="102394"/>
                  </a:lnTo>
                  <a:lnTo>
                    <a:pt x="235744" y="100012"/>
                  </a:lnTo>
                  <a:lnTo>
                    <a:pt x="238125" y="119062"/>
                  </a:lnTo>
                  <a:lnTo>
                    <a:pt x="285750" y="128587"/>
                  </a:lnTo>
                  <a:lnTo>
                    <a:pt x="285750" y="195262"/>
                  </a:lnTo>
                  <a:lnTo>
                    <a:pt x="345282" y="209550"/>
                  </a:lnTo>
                  <a:lnTo>
                    <a:pt x="345282" y="209550"/>
                  </a:lnTo>
                  <a:lnTo>
                    <a:pt x="445294" y="228600"/>
                  </a:lnTo>
                  <a:lnTo>
                    <a:pt x="450057" y="245269"/>
                  </a:lnTo>
                  <a:lnTo>
                    <a:pt x="607219" y="247650"/>
                  </a:lnTo>
                  <a:lnTo>
                    <a:pt x="604838" y="292894"/>
                  </a:lnTo>
                  <a:lnTo>
                    <a:pt x="645319" y="292894"/>
                  </a:lnTo>
                  <a:lnTo>
                    <a:pt x="647700" y="304800"/>
                  </a:lnTo>
                  <a:lnTo>
                    <a:pt x="719138" y="314325"/>
                  </a:lnTo>
                  <a:lnTo>
                    <a:pt x="719138" y="335756"/>
                  </a:lnTo>
                  <a:lnTo>
                    <a:pt x="835819" y="335756"/>
                  </a:lnTo>
                  <a:lnTo>
                    <a:pt x="833438" y="369094"/>
                  </a:lnTo>
                  <a:lnTo>
                    <a:pt x="881063" y="366712"/>
                  </a:lnTo>
                  <a:lnTo>
                    <a:pt x="885825" y="390525"/>
                  </a:lnTo>
                  <a:lnTo>
                    <a:pt x="931069" y="395287"/>
                  </a:lnTo>
                  <a:lnTo>
                    <a:pt x="940594" y="423862"/>
                  </a:lnTo>
                  <a:lnTo>
                    <a:pt x="971550" y="419100"/>
                  </a:lnTo>
                  <a:lnTo>
                    <a:pt x="973932" y="450056"/>
                  </a:lnTo>
                  <a:lnTo>
                    <a:pt x="1047750" y="454819"/>
                  </a:lnTo>
                  <a:lnTo>
                    <a:pt x="1045369" y="509587"/>
                  </a:lnTo>
                </a:path>
              </a:pathLst>
            </a:custGeom>
            <a:noFill/>
            <a:ln w="28575">
              <a:solidFill>
                <a:schemeClr val="accent3"/>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CASPIAN: </a:t>
            </a:r>
            <a:r>
              <a:rPr lang="tr-TR" dirty="0" smtClean="0"/>
              <a:t>tüm kollarda genel sağ kalım </a:t>
            </a:r>
            <a:endParaRPr lang="en-US" dirty="0"/>
          </a:p>
        </p:txBody>
      </p:sp>
      <p:sp>
        <p:nvSpPr>
          <p:cNvPr id="8" name="Text Box 15">
            <a:extLst>
              <a:ext uri="{FF2B5EF4-FFF2-40B4-BE49-F238E27FC236}">
                <a16:creationId xmlns="" xmlns:a16="http://schemas.microsoft.com/office/drawing/2014/main" id="{0F9A8196-A0FD-40F4-8A03-B79B20C63C94}"/>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ASCO 2020.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9002.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0" name="TextBox 9">
            <a:extLst>
              <a:ext uri="{FF2B5EF4-FFF2-40B4-BE49-F238E27FC236}">
                <a16:creationId xmlns="" xmlns:a16="http://schemas.microsoft.com/office/drawing/2014/main" id="{CC375B23-AB13-4926-A492-DFBC991646C6}"/>
              </a:ext>
            </a:extLst>
          </p:cNvPr>
          <p:cNvSpPr txBox="1"/>
          <p:nvPr/>
        </p:nvSpPr>
        <p:spPr bwMode="auto">
          <a:xfrm>
            <a:off x="2542081" y="5207676"/>
            <a:ext cx="79449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cxnSp>
        <p:nvCxnSpPr>
          <p:cNvPr id="11" name="Straight Connector 10">
            <a:extLst>
              <a:ext uri="{FF2B5EF4-FFF2-40B4-BE49-F238E27FC236}">
                <a16:creationId xmlns="" xmlns:a16="http://schemas.microsoft.com/office/drawing/2014/main" id="{341D3AF0-2327-4455-A55A-6E51C077A39D}"/>
              </a:ext>
            </a:extLst>
          </p:cNvPr>
          <p:cNvCxnSpPr>
            <a:cxnSpLocks/>
          </p:cNvCxnSpPr>
          <p:nvPr/>
        </p:nvCxnSpPr>
        <p:spPr bwMode="auto">
          <a:xfrm>
            <a:off x="2542081" y="4876729"/>
            <a:ext cx="7901795" cy="0"/>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 xmlns:a16="http://schemas.microsoft.com/office/drawing/2014/main" id="{D923A138-8FCE-4CAD-894B-B673E11B40F4}"/>
              </a:ext>
            </a:extLst>
          </p:cNvPr>
          <p:cNvCxnSpPr/>
          <p:nvPr/>
        </p:nvCxnSpPr>
        <p:spPr bwMode="auto">
          <a:xfrm flipV="1">
            <a:off x="2542081" y="1529680"/>
            <a:ext cx="0" cy="3347049"/>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 xmlns:a16="http://schemas.microsoft.com/office/drawing/2014/main" id="{C659D1D7-3619-44CE-890B-CE697AFDF5E7}"/>
              </a:ext>
            </a:extLst>
          </p:cNvPr>
          <p:cNvCxnSpPr/>
          <p:nvPr/>
        </p:nvCxnSpPr>
        <p:spPr bwMode="auto">
          <a:xfrm flipH="1">
            <a:off x="2481695" y="152968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 xmlns:a16="http://schemas.microsoft.com/office/drawing/2014/main" id="{FA0CA3C4-B7CC-4B68-A5BA-89A2754BA323}"/>
              </a:ext>
            </a:extLst>
          </p:cNvPr>
          <p:cNvCxnSpPr/>
          <p:nvPr/>
        </p:nvCxnSpPr>
        <p:spPr bwMode="auto">
          <a:xfrm flipH="1">
            <a:off x="2481695" y="219794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 xmlns:a16="http://schemas.microsoft.com/office/drawing/2014/main" id="{51A02D6B-D268-44D3-9DF1-FD3100AFAD86}"/>
              </a:ext>
            </a:extLst>
          </p:cNvPr>
          <p:cNvCxnSpPr/>
          <p:nvPr/>
        </p:nvCxnSpPr>
        <p:spPr bwMode="auto">
          <a:xfrm flipH="1">
            <a:off x="2481695" y="286620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C55D8FC1-960B-459E-922C-F3DAF04C1F1B}"/>
              </a:ext>
            </a:extLst>
          </p:cNvPr>
          <p:cNvCxnSpPr/>
          <p:nvPr/>
        </p:nvCxnSpPr>
        <p:spPr bwMode="auto">
          <a:xfrm flipH="1">
            <a:off x="2481695" y="353446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D7548258-4752-4CE6-8F81-E81BF21278E5}"/>
              </a:ext>
            </a:extLst>
          </p:cNvPr>
          <p:cNvCxnSpPr/>
          <p:nvPr/>
        </p:nvCxnSpPr>
        <p:spPr bwMode="auto">
          <a:xfrm flipH="1">
            <a:off x="2481695" y="420272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5FA51715-D7B7-4422-9093-B6A27F9C8256}"/>
              </a:ext>
            </a:extLst>
          </p:cNvPr>
          <p:cNvCxnSpPr/>
          <p:nvPr/>
        </p:nvCxnSpPr>
        <p:spPr bwMode="auto">
          <a:xfrm flipH="1">
            <a:off x="2481695" y="487097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5FCC286E-B51F-4950-A480-292EB9DB1D12}"/>
              </a:ext>
            </a:extLst>
          </p:cNvPr>
          <p:cNvCxnSpPr/>
          <p:nvPr/>
        </p:nvCxnSpPr>
        <p:spPr bwMode="auto">
          <a:xfrm>
            <a:off x="2542081"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7F0D659C-C202-4CF6-B24C-3384387A98A9}"/>
              </a:ext>
            </a:extLst>
          </p:cNvPr>
          <p:cNvCxnSpPr/>
          <p:nvPr/>
        </p:nvCxnSpPr>
        <p:spPr bwMode="auto">
          <a:xfrm>
            <a:off x="3200564"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0B0E932F-03D2-4E83-88A4-A6D20DC21C0C}"/>
              </a:ext>
            </a:extLst>
          </p:cNvPr>
          <p:cNvCxnSpPr/>
          <p:nvPr/>
        </p:nvCxnSpPr>
        <p:spPr bwMode="auto">
          <a:xfrm>
            <a:off x="3859047"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8B064551-B5A5-445A-96D1-EB5149D22499}"/>
              </a:ext>
            </a:extLst>
          </p:cNvPr>
          <p:cNvCxnSpPr/>
          <p:nvPr/>
        </p:nvCxnSpPr>
        <p:spPr bwMode="auto">
          <a:xfrm>
            <a:off x="4517530"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04864939-44F8-4571-A2F0-8D8F7469D759}"/>
              </a:ext>
            </a:extLst>
          </p:cNvPr>
          <p:cNvCxnSpPr/>
          <p:nvPr/>
        </p:nvCxnSpPr>
        <p:spPr bwMode="auto">
          <a:xfrm>
            <a:off x="5176013"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AF0372D9-3188-4ED5-832C-A31FCD6E32A5}"/>
              </a:ext>
            </a:extLst>
          </p:cNvPr>
          <p:cNvCxnSpPr/>
          <p:nvPr/>
        </p:nvCxnSpPr>
        <p:spPr bwMode="auto">
          <a:xfrm>
            <a:off x="5834496"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A37F9AE5-65F9-4469-8BFB-A3B41E47F5A5}"/>
              </a:ext>
            </a:extLst>
          </p:cNvPr>
          <p:cNvCxnSpPr/>
          <p:nvPr/>
        </p:nvCxnSpPr>
        <p:spPr bwMode="auto">
          <a:xfrm>
            <a:off x="6492979"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1627544F-3842-4AA3-9A12-C43659017AE0}"/>
              </a:ext>
            </a:extLst>
          </p:cNvPr>
          <p:cNvCxnSpPr/>
          <p:nvPr/>
        </p:nvCxnSpPr>
        <p:spPr bwMode="auto">
          <a:xfrm>
            <a:off x="7151462"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F08CB59C-1B7D-42BC-8501-CADDFC9379BF}"/>
              </a:ext>
            </a:extLst>
          </p:cNvPr>
          <p:cNvCxnSpPr/>
          <p:nvPr/>
        </p:nvCxnSpPr>
        <p:spPr bwMode="auto">
          <a:xfrm>
            <a:off x="7809945"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EC70D0D8-71CE-48BA-9DD2-96233681E25A}"/>
              </a:ext>
            </a:extLst>
          </p:cNvPr>
          <p:cNvCxnSpPr/>
          <p:nvPr/>
        </p:nvCxnSpPr>
        <p:spPr bwMode="auto">
          <a:xfrm>
            <a:off x="8468428"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07CA2186-1EE4-4BFA-A97A-14BA2D555105}"/>
              </a:ext>
            </a:extLst>
          </p:cNvPr>
          <p:cNvCxnSpPr/>
          <p:nvPr/>
        </p:nvCxnSpPr>
        <p:spPr bwMode="auto">
          <a:xfrm>
            <a:off x="9126911"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8161819B-4ACC-4BC3-B838-0ABFE84ABC62}"/>
              </a:ext>
            </a:extLst>
          </p:cNvPr>
          <p:cNvCxnSpPr/>
          <p:nvPr/>
        </p:nvCxnSpPr>
        <p:spPr bwMode="auto">
          <a:xfrm>
            <a:off x="9785394" y="4870978"/>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64DEB6C3-F5C2-4EB2-B342-97AC9CFC9671}"/>
              </a:ext>
            </a:extLst>
          </p:cNvPr>
          <p:cNvCxnSpPr/>
          <p:nvPr/>
        </p:nvCxnSpPr>
        <p:spPr bwMode="auto">
          <a:xfrm>
            <a:off x="10443876" y="4870978"/>
            <a:ext cx="0" cy="64008"/>
          </a:xfrm>
          <a:prstGeom prst="line">
            <a:avLst/>
          </a:prstGeom>
          <a:noFill/>
          <a:ln w="28575" cap="flat" cmpd="sng" algn="ctr">
            <a:solidFill>
              <a:schemeClr val="bg1"/>
            </a:solidFill>
            <a:prstDash val="solid"/>
            <a:round/>
            <a:headEnd type="none" w="med" len="med"/>
            <a:tailEnd type="none" w="med" len="med"/>
          </a:ln>
          <a:effectLst/>
        </p:spPr>
      </p:cxnSp>
      <p:sp>
        <p:nvSpPr>
          <p:cNvPr id="32" name="TextBox 31">
            <a:extLst>
              <a:ext uri="{FF2B5EF4-FFF2-40B4-BE49-F238E27FC236}">
                <a16:creationId xmlns="" xmlns:a16="http://schemas.microsoft.com/office/drawing/2014/main" id="{99D5730A-436F-496C-AECB-364AF8516140}"/>
              </a:ext>
            </a:extLst>
          </p:cNvPr>
          <p:cNvSpPr txBox="1"/>
          <p:nvPr/>
        </p:nvSpPr>
        <p:spPr bwMode="auto">
          <a:xfrm rot="16200000">
            <a:off x="23283" y="3047665"/>
            <a:ext cx="340530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OS</a:t>
            </a:r>
          </a:p>
        </p:txBody>
      </p:sp>
      <p:sp>
        <p:nvSpPr>
          <p:cNvPr id="33" name="TextBox 32">
            <a:extLst>
              <a:ext uri="{FF2B5EF4-FFF2-40B4-BE49-F238E27FC236}">
                <a16:creationId xmlns="" xmlns:a16="http://schemas.microsoft.com/office/drawing/2014/main" id="{1B9C22F3-3DF9-4596-95A2-EBB42DF88EF1}"/>
              </a:ext>
            </a:extLst>
          </p:cNvPr>
          <p:cNvSpPr txBox="1"/>
          <p:nvPr/>
        </p:nvSpPr>
        <p:spPr bwMode="auto">
          <a:xfrm>
            <a:off x="1830711" y="1355250"/>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34" name="TextBox 33">
            <a:extLst>
              <a:ext uri="{FF2B5EF4-FFF2-40B4-BE49-F238E27FC236}">
                <a16:creationId xmlns="" xmlns:a16="http://schemas.microsoft.com/office/drawing/2014/main" id="{991D3562-40E6-40A1-A5FB-ED7952EC26AA}"/>
              </a:ext>
            </a:extLst>
          </p:cNvPr>
          <p:cNvSpPr txBox="1"/>
          <p:nvPr/>
        </p:nvSpPr>
        <p:spPr bwMode="auto">
          <a:xfrm>
            <a:off x="1830711" y="2021873"/>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35" name="TextBox 34">
            <a:extLst>
              <a:ext uri="{FF2B5EF4-FFF2-40B4-BE49-F238E27FC236}">
                <a16:creationId xmlns="" xmlns:a16="http://schemas.microsoft.com/office/drawing/2014/main" id="{548CA6C0-6C2A-4598-848A-53D6DDE51F4C}"/>
              </a:ext>
            </a:extLst>
          </p:cNvPr>
          <p:cNvSpPr txBox="1"/>
          <p:nvPr/>
        </p:nvSpPr>
        <p:spPr bwMode="auto">
          <a:xfrm>
            <a:off x="1830711" y="2688496"/>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36" name="TextBox 35">
            <a:extLst>
              <a:ext uri="{FF2B5EF4-FFF2-40B4-BE49-F238E27FC236}">
                <a16:creationId xmlns="" xmlns:a16="http://schemas.microsoft.com/office/drawing/2014/main" id="{E4D745BD-489C-4FD0-B421-1A788A1B638E}"/>
              </a:ext>
            </a:extLst>
          </p:cNvPr>
          <p:cNvSpPr txBox="1"/>
          <p:nvPr/>
        </p:nvSpPr>
        <p:spPr bwMode="auto">
          <a:xfrm>
            <a:off x="1830711" y="3355119"/>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37" name="TextBox 36">
            <a:extLst>
              <a:ext uri="{FF2B5EF4-FFF2-40B4-BE49-F238E27FC236}">
                <a16:creationId xmlns="" xmlns:a16="http://schemas.microsoft.com/office/drawing/2014/main" id="{083894D8-4660-4A78-9442-ABCFE6937B58}"/>
              </a:ext>
            </a:extLst>
          </p:cNvPr>
          <p:cNvSpPr txBox="1"/>
          <p:nvPr/>
        </p:nvSpPr>
        <p:spPr bwMode="auto">
          <a:xfrm>
            <a:off x="1830711" y="4021742"/>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38" name="TextBox 37">
            <a:extLst>
              <a:ext uri="{FF2B5EF4-FFF2-40B4-BE49-F238E27FC236}">
                <a16:creationId xmlns="" xmlns:a16="http://schemas.microsoft.com/office/drawing/2014/main" id="{B380F302-F530-4AE9-A06A-6B43A2602D65}"/>
              </a:ext>
            </a:extLst>
          </p:cNvPr>
          <p:cNvSpPr txBox="1"/>
          <p:nvPr/>
        </p:nvSpPr>
        <p:spPr bwMode="auto">
          <a:xfrm>
            <a:off x="1830711" y="468836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9" name="TextBox 38">
            <a:extLst>
              <a:ext uri="{FF2B5EF4-FFF2-40B4-BE49-F238E27FC236}">
                <a16:creationId xmlns="" xmlns:a16="http://schemas.microsoft.com/office/drawing/2014/main" id="{04A12D31-E93F-468C-BFD5-72862CA7EC0D}"/>
              </a:ext>
            </a:extLst>
          </p:cNvPr>
          <p:cNvSpPr txBox="1"/>
          <p:nvPr/>
        </p:nvSpPr>
        <p:spPr bwMode="auto">
          <a:xfrm>
            <a:off x="10125384"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40" name="TextBox 39">
            <a:extLst>
              <a:ext uri="{FF2B5EF4-FFF2-40B4-BE49-F238E27FC236}">
                <a16:creationId xmlns="" xmlns:a16="http://schemas.microsoft.com/office/drawing/2014/main" id="{D00FCCB3-3B7E-4127-9BC1-63762ABC95F5}"/>
              </a:ext>
            </a:extLst>
          </p:cNvPr>
          <p:cNvSpPr txBox="1"/>
          <p:nvPr/>
        </p:nvSpPr>
        <p:spPr bwMode="auto">
          <a:xfrm>
            <a:off x="2215718"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1" name="TextBox 40">
            <a:extLst>
              <a:ext uri="{FF2B5EF4-FFF2-40B4-BE49-F238E27FC236}">
                <a16:creationId xmlns="" xmlns:a16="http://schemas.microsoft.com/office/drawing/2014/main" id="{55458810-4A9B-44F0-9309-E9A993D13F62}"/>
              </a:ext>
            </a:extLst>
          </p:cNvPr>
          <p:cNvSpPr txBox="1"/>
          <p:nvPr/>
        </p:nvSpPr>
        <p:spPr bwMode="auto">
          <a:xfrm>
            <a:off x="2874857"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42" name="TextBox 41">
            <a:extLst>
              <a:ext uri="{FF2B5EF4-FFF2-40B4-BE49-F238E27FC236}">
                <a16:creationId xmlns="" xmlns:a16="http://schemas.microsoft.com/office/drawing/2014/main" id="{0BE9FF78-4ED0-4AFE-8A9F-8AC6E20C3769}"/>
              </a:ext>
            </a:extLst>
          </p:cNvPr>
          <p:cNvSpPr txBox="1"/>
          <p:nvPr/>
        </p:nvSpPr>
        <p:spPr bwMode="auto">
          <a:xfrm>
            <a:off x="3533996"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3" name="TextBox 42">
            <a:extLst>
              <a:ext uri="{FF2B5EF4-FFF2-40B4-BE49-F238E27FC236}">
                <a16:creationId xmlns="" xmlns:a16="http://schemas.microsoft.com/office/drawing/2014/main" id="{6E988898-91F0-4C46-8DFD-B0586BD30EEE}"/>
              </a:ext>
            </a:extLst>
          </p:cNvPr>
          <p:cNvSpPr txBox="1"/>
          <p:nvPr/>
        </p:nvSpPr>
        <p:spPr bwMode="auto">
          <a:xfrm>
            <a:off x="4193135"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44" name="TextBox 43">
            <a:extLst>
              <a:ext uri="{FF2B5EF4-FFF2-40B4-BE49-F238E27FC236}">
                <a16:creationId xmlns="" xmlns:a16="http://schemas.microsoft.com/office/drawing/2014/main" id="{4252E2D4-56F2-452B-8B88-F524690C0E13}"/>
              </a:ext>
            </a:extLst>
          </p:cNvPr>
          <p:cNvSpPr txBox="1"/>
          <p:nvPr/>
        </p:nvSpPr>
        <p:spPr bwMode="auto">
          <a:xfrm>
            <a:off x="4852274"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5" name="TextBox 44">
            <a:extLst>
              <a:ext uri="{FF2B5EF4-FFF2-40B4-BE49-F238E27FC236}">
                <a16:creationId xmlns="" xmlns:a16="http://schemas.microsoft.com/office/drawing/2014/main" id="{E13DAF35-85A2-4C5B-A56D-62BFAAEBCF6B}"/>
              </a:ext>
            </a:extLst>
          </p:cNvPr>
          <p:cNvSpPr txBox="1"/>
          <p:nvPr/>
        </p:nvSpPr>
        <p:spPr bwMode="auto">
          <a:xfrm>
            <a:off x="5511413"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46" name="TextBox 45">
            <a:extLst>
              <a:ext uri="{FF2B5EF4-FFF2-40B4-BE49-F238E27FC236}">
                <a16:creationId xmlns="" xmlns:a16="http://schemas.microsoft.com/office/drawing/2014/main" id="{79034C3D-F817-480B-8DB8-8EEDC9CD791C}"/>
              </a:ext>
            </a:extLst>
          </p:cNvPr>
          <p:cNvSpPr txBox="1"/>
          <p:nvPr/>
        </p:nvSpPr>
        <p:spPr bwMode="auto">
          <a:xfrm>
            <a:off x="6170552"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47" name="TextBox 46">
            <a:extLst>
              <a:ext uri="{FF2B5EF4-FFF2-40B4-BE49-F238E27FC236}">
                <a16:creationId xmlns="" xmlns:a16="http://schemas.microsoft.com/office/drawing/2014/main" id="{0D205AA3-7C43-4502-ADE2-42FA4A4F74EE}"/>
              </a:ext>
            </a:extLst>
          </p:cNvPr>
          <p:cNvSpPr txBox="1"/>
          <p:nvPr/>
        </p:nvSpPr>
        <p:spPr bwMode="auto">
          <a:xfrm>
            <a:off x="6829691"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48" name="TextBox 47">
            <a:extLst>
              <a:ext uri="{FF2B5EF4-FFF2-40B4-BE49-F238E27FC236}">
                <a16:creationId xmlns="" xmlns:a16="http://schemas.microsoft.com/office/drawing/2014/main" id="{0EC4F536-2045-4D04-AA37-F7B7CA4B12CE}"/>
              </a:ext>
            </a:extLst>
          </p:cNvPr>
          <p:cNvSpPr txBox="1"/>
          <p:nvPr/>
        </p:nvSpPr>
        <p:spPr bwMode="auto">
          <a:xfrm>
            <a:off x="7488830"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49" name="TextBox 48">
            <a:extLst>
              <a:ext uri="{FF2B5EF4-FFF2-40B4-BE49-F238E27FC236}">
                <a16:creationId xmlns="" xmlns:a16="http://schemas.microsoft.com/office/drawing/2014/main" id="{B5F40AE7-1716-4FF4-979B-B563DAF45102}"/>
              </a:ext>
            </a:extLst>
          </p:cNvPr>
          <p:cNvSpPr txBox="1"/>
          <p:nvPr/>
        </p:nvSpPr>
        <p:spPr bwMode="auto">
          <a:xfrm>
            <a:off x="8147969"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50" name="TextBox 49">
            <a:extLst>
              <a:ext uri="{FF2B5EF4-FFF2-40B4-BE49-F238E27FC236}">
                <a16:creationId xmlns="" xmlns:a16="http://schemas.microsoft.com/office/drawing/2014/main" id="{21C0FCA6-528D-46FB-852C-13970AD5DB56}"/>
              </a:ext>
            </a:extLst>
          </p:cNvPr>
          <p:cNvSpPr txBox="1"/>
          <p:nvPr/>
        </p:nvSpPr>
        <p:spPr bwMode="auto">
          <a:xfrm>
            <a:off x="8807108"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51" name="TextBox 50">
            <a:extLst>
              <a:ext uri="{FF2B5EF4-FFF2-40B4-BE49-F238E27FC236}">
                <a16:creationId xmlns="" xmlns:a16="http://schemas.microsoft.com/office/drawing/2014/main" id="{81D2107A-6739-4828-ADC4-F7E8C4F1C62D}"/>
              </a:ext>
            </a:extLst>
          </p:cNvPr>
          <p:cNvSpPr txBox="1"/>
          <p:nvPr/>
        </p:nvSpPr>
        <p:spPr bwMode="auto">
          <a:xfrm>
            <a:off x="9466247" y="4889807"/>
            <a:ext cx="6556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52" name="TextBox 51">
            <a:extLst>
              <a:ext uri="{FF2B5EF4-FFF2-40B4-BE49-F238E27FC236}">
                <a16:creationId xmlns="" xmlns:a16="http://schemas.microsoft.com/office/drawing/2014/main" id="{A548A694-9126-4FBD-9118-985C4AAAF483}"/>
              </a:ext>
            </a:extLst>
          </p:cNvPr>
          <p:cNvSpPr txBox="1"/>
          <p:nvPr/>
        </p:nvSpPr>
        <p:spPr bwMode="auto">
          <a:xfrm>
            <a:off x="6492978" y="3165926"/>
            <a:ext cx="91265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Calibri" panose="020F0502020204030204" pitchFamily="34" charset="0"/>
                <a:ea typeface="+mn-ea"/>
                <a:cs typeface="Arial" panose="020B0604020202020204" pitchFamily="34" charset="0"/>
              </a:rPr>
              <a:t>32.0%</a:t>
            </a: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
            </a:r>
            <a:b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30.7%</a:t>
            </a:r>
          </a:p>
        </p:txBody>
      </p:sp>
      <p:sp>
        <p:nvSpPr>
          <p:cNvPr id="53" name="TextBox 52">
            <a:extLst>
              <a:ext uri="{FF2B5EF4-FFF2-40B4-BE49-F238E27FC236}">
                <a16:creationId xmlns="" xmlns:a16="http://schemas.microsoft.com/office/drawing/2014/main" id="{E94B36F3-29D6-4BC3-A511-FF680D8AE99C}"/>
              </a:ext>
            </a:extLst>
          </p:cNvPr>
          <p:cNvSpPr txBox="1"/>
          <p:nvPr/>
        </p:nvSpPr>
        <p:spPr bwMode="auto">
          <a:xfrm>
            <a:off x="6492978" y="4184690"/>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24.8%</a:t>
            </a:r>
          </a:p>
        </p:txBody>
      </p:sp>
      <p:sp>
        <p:nvSpPr>
          <p:cNvPr id="54" name="TextBox 53">
            <a:extLst>
              <a:ext uri="{FF2B5EF4-FFF2-40B4-BE49-F238E27FC236}">
                <a16:creationId xmlns="" xmlns:a16="http://schemas.microsoft.com/office/drawing/2014/main" id="{51387C92-8C00-4D3B-9FD9-1BA6FA1661DE}"/>
              </a:ext>
            </a:extLst>
          </p:cNvPr>
          <p:cNvSpPr txBox="1"/>
          <p:nvPr/>
        </p:nvSpPr>
        <p:spPr bwMode="auto">
          <a:xfrm>
            <a:off x="9746904" y="1559338"/>
            <a:ext cx="1170470" cy="840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D+T+EP</a:t>
            </a:r>
            <a:b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D+EP</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EP</a:t>
            </a:r>
          </a:p>
        </p:txBody>
      </p:sp>
      <p:sp>
        <p:nvSpPr>
          <p:cNvPr id="55" name="TextBox 54">
            <a:extLst>
              <a:ext uri="{FF2B5EF4-FFF2-40B4-BE49-F238E27FC236}">
                <a16:creationId xmlns="" xmlns:a16="http://schemas.microsoft.com/office/drawing/2014/main" id="{F3929B51-9DC8-4B07-A32A-6E45158264C2}"/>
              </a:ext>
            </a:extLst>
          </p:cNvPr>
          <p:cNvSpPr txBox="1"/>
          <p:nvPr/>
        </p:nvSpPr>
        <p:spPr bwMode="auto">
          <a:xfrm>
            <a:off x="2215718"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268</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268</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269</a:t>
            </a:r>
          </a:p>
        </p:txBody>
      </p:sp>
      <p:sp>
        <p:nvSpPr>
          <p:cNvPr id="56" name="TextBox 55">
            <a:extLst>
              <a:ext uri="{FF2B5EF4-FFF2-40B4-BE49-F238E27FC236}">
                <a16:creationId xmlns="" xmlns:a16="http://schemas.microsoft.com/office/drawing/2014/main" id="{E073E271-A529-43D8-9C6E-2DD9FE82490B}"/>
              </a:ext>
            </a:extLst>
          </p:cNvPr>
          <p:cNvSpPr txBox="1"/>
          <p:nvPr/>
        </p:nvSpPr>
        <p:spPr bwMode="auto">
          <a:xfrm>
            <a:off x="2874117"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238</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244</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243</a:t>
            </a:r>
          </a:p>
        </p:txBody>
      </p:sp>
      <p:sp>
        <p:nvSpPr>
          <p:cNvPr id="57" name="TextBox 56">
            <a:extLst>
              <a:ext uri="{FF2B5EF4-FFF2-40B4-BE49-F238E27FC236}">
                <a16:creationId xmlns="" xmlns:a16="http://schemas.microsoft.com/office/drawing/2014/main" id="{474843CA-CDC8-4600-8375-10F0DBB067DF}"/>
              </a:ext>
            </a:extLst>
          </p:cNvPr>
          <p:cNvSpPr txBox="1"/>
          <p:nvPr/>
        </p:nvSpPr>
        <p:spPr bwMode="auto">
          <a:xfrm>
            <a:off x="3532516"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200</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214</a:t>
            </a:r>
            <a:b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212</a:t>
            </a:r>
          </a:p>
        </p:txBody>
      </p:sp>
      <p:sp>
        <p:nvSpPr>
          <p:cNvPr id="58" name="TextBox 57">
            <a:extLst>
              <a:ext uri="{FF2B5EF4-FFF2-40B4-BE49-F238E27FC236}">
                <a16:creationId xmlns="" xmlns:a16="http://schemas.microsoft.com/office/drawing/2014/main" id="{507013AF-AAFE-4664-AA3B-69B53A2B4D96}"/>
              </a:ext>
            </a:extLst>
          </p:cNvPr>
          <p:cNvSpPr txBox="1"/>
          <p:nvPr/>
        </p:nvSpPr>
        <p:spPr bwMode="auto">
          <a:xfrm>
            <a:off x="4190915"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156</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177</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156</a:t>
            </a:r>
          </a:p>
        </p:txBody>
      </p:sp>
      <p:sp>
        <p:nvSpPr>
          <p:cNvPr id="59" name="TextBox 58">
            <a:extLst>
              <a:ext uri="{FF2B5EF4-FFF2-40B4-BE49-F238E27FC236}">
                <a16:creationId xmlns="" xmlns:a16="http://schemas.microsoft.com/office/drawing/2014/main" id="{C03314E4-22B8-41F0-A4CD-6DCAE4FE1CBC}"/>
              </a:ext>
            </a:extLst>
          </p:cNvPr>
          <p:cNvSpPr txBox="1"/>
          <p:nvPr/>
        </p:nvSpPr>
        <p:spPr bwMode="auto">
          <a:xfrm>
            <a:off x="4849314"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114</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140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104</a:t>
            </a:r>
          </a:p>
        </p:txBody>
      </p:sp>
      <p:sp>
        <p:nvSpPr>
          <p:cNvPr id="60" name="TextBox 59">
            <a:extLst>
              <a:ext uri="{FF2B5EF4-FFF2-40B4-BE49-F238E27FC236}">
                <a16:creationId xmlns="" xmlns:a16="http://schemas.microsoft.com/office/drawing/2014/main" id="{26973CCD-B24E-4FA1-A17E-38E763102BE9}"/>
              </a:ext>
            </a:extLst>
          </p:cNvPr>
          <p:cNvSpPr txBox="1"/>
          <p:nvPr/>
        </p:nvSpPr>
        <p:spPr bwMode="auto">
          <a:xfrm>
            <a:off x="5507713"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92</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109</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82</a:t>
            </a:r>
          </a:p>
        </p:txBody>
      </p:sp>
      <p:sp>
        <p:nvSpPr>
          <p:cNvPr id="61" name="TextBox 60">
            <a:extLst>
              <a:ext uri="{FF2B5EF4-FFF2-40B4-BE49-F238E27FC236}">
                <a16:creationId xmlns="" xmlns:a16="http://schemas.microsoft.com/office/drawing/2014/main" id="{9B75394A-B807-4DF3-8463-D760155C65BE}"/>
              </a:ext>
            </a:extLst>
          </p:cNvPr>
          <p:cNvSpPr txBox="1"/>
          <p:nvPr/>
        </p:nvSpPr>
        <p:spPr bwMode="auto">
          <a:xfrm>
            <a:off x="6166112"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80</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85</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64</a:t>
            </a:r>
          </a:p>
        </p:txBody>
      </p:sp>
      <p:sp>
        <p:nvSpPr>
          <p:cNvPr id="62" name="TextBox 61">
            <a:extLst>
              <a:ext uri="{FF2B5EF4-FFF2-40B4-BE49-F238E27FC236}">
                <a16:creationId xmlns="" xmlns:a16="http://schemas.microsoft.com/office/drawing/2014/main" id="{F1A625DE-3C83-4B95-9306-A55D99A8FF65}"/>
              </a:ext>
            </a:extLst>
          </p:cNvPr>
          <p:cNvSpPr txBox="1"/>
          <p:nvPr/>
        </p:nvSpPr>
        <p:spPr bwMode="auto">
          <a:xfrm>
            <a:off x="6824511"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67</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66</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48</a:t>
            </a:r>
          </a:p>
        </p:txBody>
      </p:sp>
      <p:sp>
        <p:nvSpPr>
          <p:cNvPr id="63" name="TextBox 62">
            <a:extLst>
              <a:ext uri="{FF2B5EF4-FFF2-40B4-BE49-F238E27FC236}">
                <a16:creationId xmlns="" xmlns:a16="http://schemas.microsoft.com/office/drawing/2014/main" id="{943FEAB9-8756-4625-AC80-68F3BFAB3EFA}"/>
              </a:ext>
            </a:extLst>
          </p:cNvPr>
          <p:cNvSpPr txBox="1"/>
          <p:nvPr/>
        </p:nvSpPr>
        <p:spPr bwMode="auto">
          <a:xfrm>
            <a:off x="7482910"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47</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41</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24</a:t>
            </a:r>
          </a:p>
        </p:txBody>
      </p:sp>
      <p:sp>
        <p:nvSpPr>
          <p:cNvPr id="64" name="TextBox 63">
            <a:extLst>
              <a:ext uri="{FF2B5EF4-FFF2-40B4-BE49-F238E27FC236}">
                <a16:creationId xmlns="" xmlns:a16="http://schemas.microsoft.com/office/drawing/2014/main" id="{92A9F45C-27CA-4A79-BF92-7B20D1983BC2}"/>
              </a:ext>
            </a:extLst>
          </p:cNvPr>
          <p:cNvSpPr txBox="1"/>
          <p:nvPr/>
        </p:nvSpPr>
        <p:spPr bwMode="auto">
          <a:xfrm>
            <a:off x="8141309"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30</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21</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8</a:t>
            </a:r>
          </a:p>
        </p:txBody>
      </p:sp>
      <p:sp>
        <p:nvSpPr>
          <p:cNvPr id="65" name="TextBox 64">
            <a:extLst>
              <a:ext uri="{FF2B5EF4-FFF2-40B4-BE49-F238E27FC236}">
                <a16:creationId xmlns="" xmlns:a16="http://schemas.microsoft.com/office/drawing/2014/main" id="{F9C39975-6475-4B47-A1DA-CD68AB9E04CB}"/>
              </a:ext>
            </a:extLst>
          </p:cNvPr>
          <p:cNvSpPr txBox="1"/>
          <p:nvPr/>
        </p:nvSpPr>
        <p:spPr bwMode="auto">
          <a:xfrm>
            <a:off x="8799708"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11</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8</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66" name="TextBox 65">
            <a:extLst>
              <a:ext uri="{FF2B5EF4-FFF2-40B4-BE49-F238E27FC236}">
                <a16:creationId xmlns="" xmlns:a16="http://schemas.microsoft.com/office/drawing/2014/main" id="{5CA4449C-5269-4409-BBC1-526AD6E95376}"/>
              </a:ext>
            </a:extLst>
          </p:cNvPr>
          <p:cNvSpPr txBox="1"/>
          <p:nvPr/>
        </p:nvSpPr>
        <p:spPr bwMode="auto">
          <a:xfrm>
            <a:off x="9458107"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2</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67" name="TextBox 66">
            <a:extLst>
              <a:ext uri="{FF2B5EF4-FFF2-40B4-BE49-F238E27FC236}">
                <a16:creationId xmlns="" xmlns:a16="http://schemas.microsoft.com/office/drawing/2014/main" id="{477D1B1B-FD42-4563-909B-6DBE7D32EE72}"/>
              </a:ext>
            </a:extLst>
          </p:cNvPr>
          <p:cNvSpPr txBox="1"/>
          <p:nvPr/>
        </p:nvSpPr>
        <p:spPr bwMode="auto">
          <a:xfrm>
            <a:off x="10116503" y="5604290"/>
            <a:ext cx="656613"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0</a:t>
            </a:r>
            <a:br>
              <a:rPr kumimoji="0" lang="en-US" sz="16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0</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cxnSp>
        <p:nvCxnSpPr>
          <p:cNvPr id="69" name="Straight Connector 68">
            <a:extLst>
              <a:ext uri="{FF2B5EF4-FFF2-40B4-BE49-F238E27FC236}">
                <a16:creationId xmlns="" xmlns:a16="http://schemas.microsoft.com/office/drawing/2014/main" id="{567670A8-EFCA-4003-B1BF-764AAC972109}"/>
              </a:ext>
            </a:extLst>
          </p:cNvPr>
          <p:cNvCxnSpPr>
            <a:cxnSpLocks/>
          </p:cNvCxnSpPr>
          <p:nvPr/>
        </p:nvCxnSpPr>
        <p:spPr bwMode="auto">
          <a:xfrm flipV="1">
            <a:off x="6488667" y="3865714"/>
            <a:ext cx="0" cy="1020017"/>
          </a:xfrm>
          <a:prstGeom prst="line">
            <a:avLst/>
          </a:prstGeom>
          <a:noFill/>
          <a:ln w="28575" cap="flat" cmpd="sng" algn="ctr">
            <a:solidFill>
              <a:schemeClr val="bg1"/>
            </a:solidFill>
            <a:prstDash val="sysDash"/>
            <a:round/>
            <a:headEnd type="none" w="med" len="med"/>
            <a:tailEnd type="none" w="med" len="med"/>
          </a:ln>
          <a:effectLst/>
        </p:spPr>
      </p:cxnSp>
      <p:cxnSp>
        <p:nvCxnSpPr>
          <p:cNvPr id="70" name="Straight Connector 69">
            <a:extLst>
              <a:ext uri="{FF2B5EF4-FFF2-40B4-BE49-F238E27FC236}">
                <a16:creationId xmlns="" xmlns:a16="http://schemas.microsoft.com/office/drawing/2014/main" id="{C8E0F8ED-D1AE-4AD2-A035-0C01AAC82184}"/>
              </a:ext>
            </a:extLst>
          </p:cNvPr>
          <p:cNvCxnSpPr>
            <a:cxnSpLocks/>
          </p:cNvCxnSpPr>
          <p:nvPr/>
        </p:nvCxnSpPr>
        <p:spPr bwMode="auto">
          <a:xfrm flipV="1">
            <a:off x="7801737" y="4081569"/>
            <a:ext cx="0" cy="789409"/>
          </a:xfrm>
          <a:prstGeom prst="line">
            <a:avLst/>
          </a:prstGeom>
          <a:noFill/>
          <a:ln w="28575" cap="flat" cmpd="sng" algn="ctr">
            <a:solidFill>
              <a:schemeClr val="bg1"/>
            </a:solidFill>
            <a:prstDash val="sysDash"/>
            <a:round/>
            <a:headEnd type="none" w="med" len="med"/>
            <a:tailEnd type="none" w="med" len="med"/>
          </a:ln>
          <a:effectLst/>
        </p:spPr>
      </p:cxnSp>
      <p:sp>
        <p:nvSpPr>
          <p:cNvPr id="72" name="TextBox 71">
            <a:extLst>
              <a:ext uri="{FF2B5EF4-FFF2-40B4-BE49-F238E27FC236}">
                <a16:creationId xmlns="" xmlns:a16="http://schemas.microsoft.com/office/drawing/2014/main" id="{0BF6A924-57BF-4A7A-B156-4CFC5DF6C524}"/>
              </a:ext>
            </a:extLst>
          </p:cNvPr>
          <p:cNvSpPr txBox="1"/>
          <p:nvPr/>
        </p:nvSpPr>
        <p:spPr bwMode="auto">
          <a:xfrm>
            <a:off x="7809444" y="4521005"/>
            <a:ext cx="912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14.4%</a:t>
            </a:r>
          </a:p>
        </p:txBody>
      </p:sp>
      <p:grpSp>
        <p:nvGrpSpPr>
          <p:cNvPr id="3" name="Group 2">
            <a:extLst>
              <a:ext uri="{FF2B5EF4-FFF2-40B4-BE49-F238E27FC236}">
                <a16:creationId xmlns="" xmlns:a16="http://schemas.microsoft.com/office/drawing/2014/main" id="{A7924F77-DA58-4B07-AD38-B962AD3BE76E}"/>
              </a:ext>
            </a:extLst>
          </p:cNvPr>
          <p:cNvGrpSpPr/>
          <p:nvPr/>
        </p:nvGrpSpPr>
        <p:grpSpPr>
          <a:xfrm>
            <a:off x="2566988" y="1590985"/>
            <a:ext cx="7227093" cy="2681288"/>
            <a:chOff x="2566988" y="1590985"/>
            <a:chExt cx="7227093" cy="2681288"/>
          </a:xfrm>
        </p:grpSpPr>
        <p:grpSp>
          <p:nvGrpSpPr>
            <p:cNvPr id="83" name="Group 82">
              <a:extLst>
                <a:ext uri="{FF2B5EF4-FFF2-40B4-BE49-F238E27FC236}">
                  <a16:creationId xmlns="" xmlns:a16="http://schemas.microsoft.com/office/drawing/2014/main" id="{4EF4E97A-6C62-4673-8268-D2D2BEB6A220}"/>
                </a:ext>
              </a:extLst>
            </p:cNvPr>
            <p:cNvGrpSpPr/>
            <p:nvPr/>
          </p:nvGrpSpPr>
          <p:grpSpPr>
            <a:xfrm>
              <a:off x="2566988" y="1590985"/>
              <a:ext cx="3226593" cy="2035969"/>
              <a:chOff x="2566988" y="1733550"/>
              <a:chExt cx="3226593" cy="2035969"/>
            </a:xfrm>
          </p:grpSpPr>
          <p:sp>
            <p:nvSpPr>
              <p:cNvPr id="80" name="Freeform: Shape 79">
                <a:extLst>
                  <a:ext uri="{FF2B5EF4-FFF2-40B4-BE49-F238E27FC236}">
                    <a16:creationId xmlns="" xmlns:a16="http://schemas.microsoft.com/office/drawing/2014/main" id="{C72CEAA8-ED6E-4E24-87D9-7AFC296F2D74}"/>
                  </a:ext>
                </a:extLst>
              </p:cNvPr>
              <p:cNvSpPr/>
              <p:nvPr/>
            </p:nvSpPr>
            <p:spPr bwMode="auto">
              <a:xfrm>
                <a:off x="3738563" y="2376488"/>
                <a:ext cx="2055018" cy="1393031"/>
              </a:xfrm>
              <a:custGeom>
                <a:avLst/>
                <a:gdLst>
                  <a:gd name="connsiteX0" fmla="*/ 2055018 w 2055018"/>
                  <a:gd name="connsiteY0" fmla="*/ 1393031 h 1393031"/>
                  <a:gd name="connsiteX1" fmla="*/ 1983581 w 2055018"/>
                  <a:gd name="connsiteY1" fmla="*/ 1393031 h 1393031"/>
                  <a:gd name="connsiteX2" fmla="*/ 1983581 w 2055018"/>
                  <a:gd name="connsiteY2" fmla="*/ 1366837 h 1393031"/>
                  <a:gd name="connsiteX3" fmla="*/ 1864518 w 2055018"/>
                  <a:gd name="connsiteY3" fmla="*/ 1366837 h 1393031"/>
                  <a:gd name="connsiteX4" fmla="*/ 1864518 w 2055018"/>
                  <a:gd name="connsiteY4" fmla="*/ 1338262 h 1393031"/>
                  <a:gd name="connsiteX5" fmla="*/ 1769268 w 2055018"/>
                  <a:gd name="connsiteY5" fmla="*/ 1338262 h 1393031"/>
                  <a:gd name="connsiteX6" fmla="*/ 1769268 w 2055018"/>
                  <a:gd name="connsiteY6" fmla="*/ 1309687 h 1393031"/>
                  <a:gd name="connsiteX7" fmla="*/ 1731168 w 2055018"/>
                  <a:gd name="connsiteY7" fmla="*/ 1309687 h 1393031"/>
                  <a:gd name="connsiteX8" fmla="*/ 1731168 w 2055018"/>
                  <a:gd name="connsiteY8" fmla="*/ 1283493 h 1393031"/>
                  <a:gd name="connsiteX9" fmla="*/ 1700212 w 2055018"/>
                  <a:gd name="connsiteY9" fmla="*/ 1283493 h 1393031"/>
                  <a:gd name="connsiteX10" fmla="*/ 1700212 w 2055018"/>
                  <a:gd name="connsiteY10" fmla="*/ 1259681 h 1393031"/>
                  <a:gd name="connsiteX11" fmla="*/ 1664493 w 2055018"/>
                  <a:gd name="connsiteY11" fmla="*/ 1259681 h 1393031"/>
                  <a:gd name="connsiteX12" fmla="*/ 1664493 w 2055018"/>
                  <a:gd name="connsiteY12" fmla="*/ 1235868 h 1393031"/>
                  <a:gd name="connsiteX13" fmla="*/ 1552575 w 2055018"/>
                  <a:gd name="connsiteY13" fmla="*/ 1235868 h 1393031"/>
                  <a:gd name="connsiteX14" fmla="*/ 1552575 w 2055018"/>
                  <a:gd name="connsiteY14" fmla="*/ 1219200 h 1393031"/>
                  <a:gd name="connsiteX15" fmla="*/ 1504950 w 2055018"/>
                  <a:gd name="connsiteY15" fmla="*/ 1219200 h 1393031"/>
                  <a:gd name="connsiteX16" fmla="*/ 1504950 w 2055018"/>
                  <a:gd name="connsiteY16" fmla="*/ 1188243 h 1393031"/>
                  <a:gd name="connsiteX17" fmla="*/ 1431131 w 2055018"/>
                  <a:gd name="connsiteY17" fmla="*/ 1188243 h 1393031"/>
                  <a:gd name="connsiteX18" fmla="*/ 1431131 w 2055018"/>
                  <a:gd name="connsiteY18" fmla="*/ 1150143 h 1393031"/>
                  <a:gd name="connsiteX19" fmla="*/ 1328737 w 2055018"/>
                  <a:gd name="connsiteY19" fmla="*/ 1150143 h 1393031"/>
                  <a:gd name="connsiteX20" fmla="*/ 1328737 w 2055018"/>
                  <a:gd name="connsiteY20" fmla="*/ 1123950 h 1393031"/>
                  <a:gd name="connsiteX21" fmla="*/ 1307306 w 2055018"/>
                  <a:gd name="connsiteY21" fmla="*/ 1123950 h 1393031"/>
                  <a:gd name="connsiteX22" fmla="*/ 1307306 w 2055018"/>
                  <a:gd name="connsiteY22" fmla="*/ 1112043 h 1393031"/>
                  <a:gd name="connsiteX23" fmla="*/ 1257300 w 2055018"/>
                  <a:gd name="connsiteY23" fmla="*/ 1112043 h 1393031"/>
                  <a:gd name="connsiteX24" fmla="*/ 1257300 w 2055018"/>
                  <a:gd name="connsiteY24" fmla="*/ 1059656 h 1393031"/>
                  <a:gd name="connsiteX25" fmla="*/ 1193006 w 2055018"/>
                  <a:gd name="connsiteY25" fmla="*/ 1059656 h 1393031"/>
                  <a:gd name="connsiteX26" fmla="*/ 1193006 w 2055018"/>
                  <a:gd name="connsiteY26" fmla="*/ 1021556 h 1393031"/>
                  <a:gd name="connsiteX27" fmla="*/ 1166812 w 2055018"/>
                  <a:gd name="connsiteY27" fmla="*/ 1021556 h 1393031"/>
                  <a:gd name="connsiteX28" fmla="*/ 1166812 w 2055018"/>
                  <a:gd name="connsiteY28" fmla="*/ 988218 h 1393031"/>
                  <a:gd name="connsiteX29" fmla="*/ 1083468 w 2055018"/>
                  <a:gd name="connsiteY29" fmla="*/ 988218 h 1393031"/>
                  <a:gd name="connsiteX30" fmla="*/ 1083468 w 2055018"/>
                  <a:gd name="connsiteY30" fmla="*/ 916781 h 1393031"/>
                  <a:gd name="connsiteX31" fmla="*/ 1021556 w 2055018"/>
                  <a:gd name="connsiteY31" fmla="*/ 916781 h 1393031"/>
                  <a:gd name="connsiteX32" fmla="*/ 1021556 w 2055018"/>
                  <a:gd name="connsiteY32" fmla="*/ 871537 h 1393031"/>
                  <a:gd name="connsiteX33" fmla="*/ 988218 w 2055018"/>
                  <a:gd name="connsiteY33" fmla="*/ 871537 h 1393031"/>
                  <a:gd name="connsiteX34" fmla="*/ 988218 w 2055018"/>
                  <a:gd name="connsiteY34" fmla="*/ 826293 h 1393031"/>
                  <a:gd name="connsiteX35" fmla="*/ 969168 w 2055018"/>
                  <a:gd name="connsiteY35" fmla="*/ 826293 h 1393031"/>
                  <a:gd name="connsiteX36" fmla="*/ 969168 w 2055018"/>
                  <a:gd name="connsiteY36" fmla="*/ 785812 h 1393031"/>
                  <a:gd name="connsiteX37" fmla="*/ 947737 w 2055018"/>
                  <a:gd name="connsiteY37" fmla="*/ 785812 h 1393031"/>
                  <a:gd name="connsiteX38" fmla="*/ 947737 w 2055018"/>
                  <a:gd name="connsiteY38" fmla="*/ 783431 h 1393031"/>
                  <a:gd name="connsiteX39" fmla="*/ 885825 w 2055018"/>
                  <a:gd name="connsiteY39" fmla="*/ 783431 h 1393031"/>
                  <a:gd name="connsiteX40" fmla="*/ 885825 w 2055018"/>
                  <a:gd name="connsiteY40" fmla="*/ 735806 h 1393031"/>
                  <a:gd name="connsiteX41" fmla="*/ 864393 w 2055018"/>
                  <a:gd name="connsiteY41" fmla="*/ 735806 h 1393031"/>
                  <a:gd name="connsiteX42" fmla="*/ 864393 w 2055018"/>
                  <a:gd name="connsiteY42" fmla="*/ 700087 h 1393031"/>
                  <a:gd name="connsiteX43" fmla="*/ 802481 w 2055018"/>
                  <a:gd name="connsiteY43" fmla="*/ 700087 h 1393031"/>
                  <a:gd name="connsiteX44" fmla="*/ 802481 w 2055018"/>
                  <a:gd name="connsiteY44" fmla="*/ 657225 h 1393031"/>
                  <a:gd name="connsiteX45" fmla="*/ 764381 w 2055018"/>
                  <a:gd name="connsiteY45" fmla="*/ 657225 h 1393031"/>
                  <a:gd name="connsiteX46" fmla="*/ 764381 w 2055018"/>
                  <a:gd name="connsiteY46" fmla="*/ 633412 h 1393031"/>
                  <a:gd name="connsiteX47" fmla="*/ 733425 w 2055018"/>
                  <a:gd name="connsiteY47" fmla="*/ 633412 h 1393031"/>
                  <a:gd name="connsiteX48" fmla="*/ 733425 w 2055018"/>
                  <a:gd name="connsiteY48" fmla="*/ 633412 h 1393031"/>
                  <a:gd name="connsiteX49" fmla="*/ 714375 w 2055018"/>
                  <a:gd name="connsiteY49" fmla="*/ 614362 h 1393031"/>
                  <a:gd name="connsiteX50" fmla="*/ 695325 w 2055018"/>
                  <a:gd name="connsiteY50" fmla="*/ 595312 h 1393031"/>
                  <a:gd name="connsiteX51" fmla="*/ 673894 w 2055018"/>
                  <a:gd name="connsiteY51" fmla="*/ 573881 h 1393031"/>
                  <a:gd name="connsiteX52" fmla="*/ 659606 w 2055018"/>
                  <a:gd name="connsiteY52" fmla="*/ 559593 h 1393031"/>
                  <a:gd name="connsiteX53" fmla="*/ 604837 w 2055018"/>
                  <a:gd name="connsiteY53" fmla="*/ 559593 h 1393031"/>
                  <a:gd name="connsiteX54" fmla="*/ 604837 w 2055018"/>
                  <a:gd name="connsiteY54" fmla="*/ 526256 h 1393031"/>
                  <a:gd name="connsiteX55" fmla="*/ 488156 w 2055018"/>
                  <a:gd name="connsiteY55" fmla="*/ 526256 h 1393031"/>
                  <a:gd name="connsiteX56" fmla="*/ 488156 w 2055018"/>
                  <a:gd name="connsiteY56" fmla="*/ 485775 h 1393031"/>
                  <a:gd name="connsiteX57" fmla="*/ 440531 w 2055018"/>
                  <a:gd name="connsiteY57" fmla="*/ 485775 h 1393031"/>
                  <a:gd name="connsiteX58" fmla="*/ 440531 w 2055018"/>
                  <a:gd name="connsiteY58" fmla="*/ 411956 h 1393031"/>
                  <a:gd name="connsiteX59" fmla="*/ 366712 w 2055018"/>
                  <a:gd name="connsiteY59" fmla="*/ 411956 h 1393031"/>
                  <a:gd name="connsiteX60" fmla="*/ 366712 w 2055018"/>
                  <a:gd name="connsiteY60" fmla="*/ 319087 h 1393031"/>
                  <a:gd name="connsiteX61" fmla="*/ 309562 w 2055018"/>
                  <a:gd name="connsiteY61" fmla="*/ 319087 h 1393031"/>
                  <a:gd name="connsiteX62" fmla="*/ 309562 w 2055018"/>
                  <a:gd name="connsiteY62" fmla="*/ 273843 h 1393031"/>
                  <a:gd name="connsiteX63" fmla="*/ 264318 w 2055018"/>
                  <a:gd name="connsiteY63" fmla="*/ 273843 h 1393031"/>
                  <a:gd name="connsiteX64" fmla="*/ 264318 w 2055018"/>
                  <a:gd name="connsiteY64" fmla="*/ 214312 h 1393031"/>
                  <a:gd name="connsiteX65" fmla="*/ 223837 w 2055018"/>
                  <a:gd name="connsiteY65" fmla="*/ 214312 h 1393031"/>
                  <a:gd name="connsiteX66" fmla="*/ 223837 w 2055018"/>
                  <a:gd name="connsiteY66" fmla="*/ 188118 h 1393031"/>
                  <a:gd name="connsiteX67" fmla="*/ 176212 w 2055018"/>
                  <a:gd name="connsiteY67" fmla="*/ 188118 h 1393031"/>
                  <a:gd name="connsiteX68" fmla="*/ 176212 w 2055018"/>
                  <a:gd name="connsiteY68" fmla="*/ 147637 h 1393031"/>
                  <a:gd name="connsiteX69" fmla="*/ 126206 w 2055018"/>
                  <a:gd name="connsiteY69" fmla="*/ 147637 h 1393031"/>
                  <a:gd name="connsiteX70" fmla="*/ 126206 w 2055018"/>
                  <a:gd name="connsiteY70" fmla="*/ 104775 h 1393031"/>
                  <a:gd name="connsiteX71" fmla="*/ 97631 w 2055018"/>
                  <a:gd name="connsiteY71" fmla="*/ 104775 h 1393031"/>
                  <a:gd name="connsiteX72" fmla="*/ 97631 w 2055018"/>
                  <a:gd name="connsiteY72" fmla="*/ 76200 h 1393031"/>
                  <a:gd name="connsiteX73" fmla="*/ 47625 w 2055018"/>
                  <a:gd name="connsiteY73" fmla="*/ 76200 h 1393031"/>
                  <a:gd name="connsiteX74" fmla="*/ 47625 w 2055018"/>
                  <a:gd name="connsiteY74" fmla="*/ 35718 h 1393031"/>
                  <a:gd name="connsiteX75" fmla="*/ 0 w 2055018"/>
                  <a:gd name="connsiteY75" fmla="*/ 35718 h 1393031"/>
                  <a:gd name="connsiteX76" fmla="*/ 0 w 2055018"/>
                  <a:gd name="connsiteY76" fmla="*/ 0 h 13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055018" h="1393031">
                    <a:moveTo>
                      <a:pt x="2055018" y="1393031"/>
                    </a:moveTo>
                    <a:lnTo>
                      <a:pt x="1983581" y="1393031"/>
                    </a:lnTo>
                    <a:lnTo>
                      <a:pt x="1983581" y="1366837"/>
                    </a:lnTo>
                    <a:lnTo>
                      <a:pt x="1864518" y="1366837"/>
                    </a:lnTo>
                    <a:lnTo>
                      <a:pt x="1864518" y="1338262"/>
                    </a:lnTo>
                    <a:lnTo>
                      <a:pt x="1769268" y="1338262"/>
                    </a:lnTo>
                    <a:lnTo>
                      <a:pt x="1769268" y="1309687"/>
                    </a:lnTo>
                    <a:lnTo>
                      <a:pt x="1731168" y="1309687"/>
                    </a:lnTo>
                    <a:lnTo>
                      <a:pt x="1731168" y="1283493"/>
                    </a:lnTo>
                    <a:lnTo>
                      <a:pt x="1700212" y="1283493"/>
                    </a:lnTo>
                    <a:lnTo>
                      <a:pt x="1700212" y="1259681"/>
                    </a:lnTo>
                    <a:lnTo>
                      <a:pt x="1664493" y="1259681"/>
                    </a:lnTo>
                    <a:lnTo>
                      <a:pt x="1664493" y="1235868"/>
                    </a:lnTo>
                    <a:lnTo>
                      <a:pt x="1552575" y="1235868"/>
                    </a:lnTo>
                    <a:lnTo>
                      <a:pt x="1552575" y="1219200"/>
                    </a:lnTo>
                    <a:lnTo>
                      <a:pt x="1504950" y="1219200"/>
                    </a:lnTo>
                    <a:lnTo>
                      <a:pt x="1504950" y="1188243"/>
                    </a:lnTo>
                    <a:lnTo>
                      <a:pt x="1431131" y="1188243"/>
                    </a:lnTo>
                    <a:lnTo>
                      <a:pt x="1431131" y="1150143"/>
                    </a:lnTo>
                    <a:lnTo>
                      <a:pt x="1328737" y="1150143"/>
                    </a:lnTo>
                    <a:lnTo>
                      <a:pt x="1328737" y="1123950"/>
                    </a:lnTo>
                    <a:lnTo>
                      <a:pt x="1307306" y="1123950"/>
                    </a:lnTo>
                    <a:lnTo>
                      <a:pt x="1307306" y="1112043"/>
                    </a:lnTo>
                    <a:lnTo>
                      <a:pt x="1257300" y="1112043"/>
                    </a:lnTo>
                    <a:lnTo>
                      <a:pt x="1257300" y="1059656"/>
                    </a:lnTo>
                    <a:lnTo>
                      <a:pt x="1193006" y="1059656"/>
                    </a:lnTo>
                    <a:lnTo>
                      <a:pt x="1193006" y="1021556"/>
                    </a:lnTo>
                    <a:lnTo>
                      <a:pt x="1166812" y="1021556"/>
                    </a:lnTo>
                    <a:lnTo>
                      <a:pt x="1166812" y="988218"/>
                    </a:lnTo>
                    <a:lnTo>
                      <a:pt x="1083468" y="988218"/>
                    </a:lnTo>
                    <a:lnTo>
                      <a:pt x="1083468" y="916781"/>
                    </a:lnTo>
                    <a:lnTo>
                      <a:pt x="1021556" y="916781"/>
                    </a:lnTo>
                    <a:lnTo>
                      <a:pt x="1021556" y="871537"/>
                    </a:lnTo>
                    <a:lnTo>
                      <a:pt x="988218" y="871537"/>
                    </a:lnTo>
                    <a:lnTo>
                      <a:pt x="988218" y="826293"/>
                    </a:lnTo>
                    <a:lnTo>
                      <a:pt x="969168" y="826293"/>
                    </a:lnTo>
                    <a:lnTo>
                      <a:pt x="969168" y="785812"/>
                    </a:lnTo>
                    <a:lnTo>
                      <a:pt x="947737" y="785812"/>
                    </a:lnTo>
                    <a:lnTo>
                      <a:pt x="947737" y="783431"/>
                    </a:lnTo>
                    <a:lnTo>
                      <a:pt x="885825" y="783431"/>
                    </a:lnTo>
                    <a:lnTo>
                      <a:pt x="885825" y="735806"/>
                    </a:lnTo>
                    <a:lnTo>
                      <a:pt x="864393" y="735806"/>
                    </a:lnTo>
                    <a:lnTo>
                      <a:pt x="864393" y="700087"/>
                    </a:lnTo>
                    <a:lnTo>
                      <a:pt x="802481" y="700087"/>
                    </a:lnTo>
                    <a:lnTo>
                      <a:pt x="802481" y="657225"/>
                    </a:lnTo>
                    <a:lnTo>
                      <a:pt x="764381" y="657225"/>
                    </a:lnTo>
                    <a:lnTo>
                      <a:pt x="764381" y="633412"/>
                    </a:lnTo>
                    <a:lnTo>
                      <a:pt x="733425" y="633412"/>
                    </a:lnTo>
                    <a:lnTo>
                      <a:pt x="733425" y="633412"/>
                    </a:lnTo>
                    <a:lnTo>
                      <a:pt x="714375" y="614362"/>
                    </a:lnTo>
                    <a:lnTo>
                      <a:pt x="695325" y="595312"/>
                    </a:lnTo>
                    <a:lnTo>
                      <a:pt x="673894" y="573881"/>
                    </a:lnTo>
                    <a:lnTo>
                      <a:pt x="659606" y="559593"/>
                    </a:lnTo>
                    <a:lnTo>
                      <a:pt x="604837" y="559593"/>
                    </a:lnTo>
                    <a:lnTo>
                      <a:pt x="604837" y="526256"/>
                    </a:lnTo>
                    <a:lnTo>
                      <a:pt x="488156" y="526256"/>
                    </a:lnTo>
                    <a:lnTo>
                      <a:pt x="488156" y="485775"/>
                    </a:lnTo>
                    <a:lnTo>
                      <a:pt x="440531" y="485775"/>
                    </a:lnTo>
                    <a:lnTo>
                      <a:pt x="440531" y="411956"/>
                    </a:lnTo>
                    <a:lnTo>
                      <a:pt x="366712" y="411956"/>
                    </a:lnTo>
                    <a:lnTo>
                      <a:pt x="366712" y="319087"/>
                    </a:lnTo>
                    <a:lnTo>
                      <a:pt x="309562" y="319087"/>
                    </a:lnTo>
                    <a:lnTo>
                      <a:pt x="309562" y="273843"/>
                    </a:lnTo>
                    <a:lnTo>
                      <a:pt x="264318" y="273843"/>
                    </a:lnTo>
                    <a:lnTo>
                      <a:pt x="264318" y="214312"/>
                    </a:lnTo>
                    <a:lnTo>
                      <a:pt x="223837" y="214312"/>
                    </a:lnTo>
                    <a:lnTo>
                      <a:pt x="223837" y="188118"/>
                    </a:lnTo>
                    <a:lnTo>
                      <a:pt x="176212" y="188118"/>
                    </a:lnTo>
                    <a:lnTo>
                      <a:pt x="176212" y="147637"/>
                    </a:lnTo>
                    <a:lnTo>
                      <a:pt x="126206" y="147637"/>
                    </a:lnTo>
                    <a:lnTo>
                      <a:pt x="126206" y="104775"/>
                    </a:lnTo>
                    <a:lnTo>
                      <a:pt x="97631" y="104775"/>
                    </a:lnTo>
                    <a:lnTo>
                      <a:pt x="97631" y="76200"/>
                    </a:lnTo>
                    <a:lnTo>
                      <a:pt x="47625" y="76200"/>
                    </a:lnTo>
                    <a:lnTo>
                      <a:pt x="47625" y="35718"/>
                    </a:lnTo>
                    <a:lnTo>
                      <a:pt x="0" y="35718"/>
                    </a:lnTo>
                    <a:lnTo>
                      <a:pt x="0" y="0"/>
                    </a:lnTo>
                  </a:path>
                </a:pathLst>
              </a:custGeom>
              <a:noFill/>
              <a:ln w="28575">
                <a:solidFill>
                  <a:schemeClr val="accent1"/>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Freeform: Shape 81">
                <a:extLst>
                  <a:ext uri="{FF2B5EF4-FFF2-40B4-BE49-F238E27FC236}">
                    <a16:creationId xmlns="" xmlns:a16="http://schemas.microsoft.com/office/drawing/2014/main" id="{83746F4C-40BC-4E0F-BE26-D7223ACFBEDF}"/>
                  </a:ext>
                </a:extLst>
              </p:cNvPr>
              <p:cNvSpPr/>
              <p:nvPr/>
            </p:nvSpPr>
            <p:spPr bwMode="auto">
              <a:xfrm>
                <a:off x="2566988" y="1733550"/>
                <a:ext cx="1173956" cy="645319"/>
              </a:xfrm>
              <a:custGeom>
                <a:avLst/>
                <a:gdLst>
                  <a:gd name="connsiteX0" fmla="*/ 0 w 1173956"/>
                  <a:gd name="connsiteY0" fmla="*/ 0 h 645319"/>
                  <a:gd name="connsiteX1" fmla="*/ 45243 w 1173956"/>
                  <a:gd name="connsiteY1" fmla="*/ 45243 h 645319"/>
                  <a:gd name="connsiteX2" fmla="*/ 107156 w 1173956"/>
                  <a:gd name="connsiteY2" fmla="*/ 45243 h 645319"/>
                  <a:gd name="connsiteX3" fmla="*/ 107156 w 1173956"/>
                  <a:gd name="connsiteY3" fmla="*/ 71438 h 645319"/>
                  <a:gd name="connsiteX4" fmla="*/ 147637 w 1173956"/>
                  <a:gd name="connsiteY4" fmla="*/ 71438 h 645319"/>
                  <a:gd name="connsiteX5" fmla="*/ 147637 w 1173956"/>
                  <a:gd name="connsiteY5" fmla="*/ 100013 h 645319"/>
                  <a:gd name="connsiteX6" fmla="*/ 228600 w 1173956"/>
                  <a:gd name="connsiteY6" fmla="*/ 100013 h 645319"/>
                  <a:gd name="connsiteX7" fmla="*/ 228600 w 1173956"/>
                  <a:gd name="connsiteY7" fmla="*/ 119063 h 645319"/>
                  <a:gd name="connsiteX8" fmla="*/ 304800 w 1173956"/>
                  <a:gd name="connsiteY8" fmla="*/ 119063 h 645319"/>
                  <a:gd name="connsiteX9" fmla="*/ 304800 w 1173956"/>
                  <a:gd name="connsiteY9" fmla="*/ 152400 h 645319"/>
                  <a:gd name="connsiteX10" fmla="*/ 383381 w 1173956"/>
                  <a:gd name="connsiteY10" fmla="*/ 152400 h 645319"/>
                  <a:gd name="connsiteX11" fmla="*/ 383381 w 1173956"/>
                  <a:gd name="connsiteY11" fmla="*/ 176213 h 645319"/>
                  <a:gd name="connsiteX12" fmla="*/ 402431 w 1173956"/>
                  <a:gd name="connsiteY12" fmla="*/ 176213 h 645319"/>
                  <a:gd name="connsiteX13" fmla="*/ 402431 w 1173956"/>
                  <a:gd name="connsiteY13" fmla="*/ 221456 h 645319"/>
                  <a:gd name="connsiteX14" fmla="*/ 419100 w 1173956"/>
                  <a:gd name="connsiteY14" fmla="*/ 221456 h 645319"/>
                  <a:gd name="connsiteX15" fmla="*/ 419100 w 1173956"/>
                  <a:gd name="connsiteY15" fmla="*/ 240506 h 645319"/>
                  <a:gd name="connsiteX16" fmla="*/ 466725 w 1173956"/>
                  <a:gd name="connsiteY16" fmla="*/ 240506 h 645319"/>
                  <a:gd name="connsiteX17" fmla="*/ 466725 w 1173956"/>
                  <a:gd name="connsiteY17" fmla="*/ 264319 h 645319"/>
                  <a:gd name="connsiteX18" fmla="*/ 521493 w 1173956"/>
                  <a:gd name="connsiteY18" fmla="*/ 264319 h 645319"/>
                  <a:gd name="connsiteX19" fmla="*/ 521493 w 1173956"/>
                  <a:gd name="connsiteY19" fmla="*/ 302419 h 645319"/>
                  <a:gd name="connsiteX20" fmla="*/ 576262 w 1173956"/>
                  <a:gd name="connsiteY20" fmla="*/ 302419 h 645319"/>
                  <a:gd name="connsiteX21" fmla="*/ 576262 w 1173956"/>
                  <a:gd name="connsiteY21" fmla="*/ 319088 h 645319"/>
                  <a:gd name="connsiteX22" fmla="*/ 657225 w 1173956"/>
                  <a:gd name="connsiteY22" fmla="*/ 319088 h 645319"/>
                  <a:gd name="connsiteX23" fmla="*/ 657225 w 1173956"/>
                  <a:gd name="connsiteY23" fmla="*/ 335756 h 645319"/>
                  <a:gd name="connsiteX24" fmla="*/ 766762 w 1173956"/>
                  <a:gd name="connsiteY24" fmla="*/ 335756 h 645319"/>
                  <a:gd name="connsiteX25" fmla="*/ 766762 w 1173956"/>
                  <a:gd name="connsiteY25" fmla="*/ 388144 h 645319"/>
                  <a:gd name="connsiteX26" fmla="*/ 847725 w 1173956"/>
                  <a:gd name="connsiteY26" fmla="*/ 388144 h 645319"/>
                  <a:gd name="connsiteX27" fmla="*/ 847725 w 1173956"/>
                  <a:gd name="connsiteY27" fmla="*/ 414338 h 645319"/>
                  <a:gd name="connsiteX28" fmla="*/ 909637 w 1173956"/>
                  <a:gd name="connsiteY28" fmla="*/ 414338 h 645319"/>
                  <a:gd name="connsiteX29" fmla="*/ 909637 w 1173956"/>
                  <a:gd name="connsiteY29" fmla="*/ 440531 h 645319"/>
                  <a:gd name="connsiteX30" fmla="*/ 950118 w 1173956"/>
                  <a:gd name="connsiteY30" fmla="*/ 440531 h 645319"/>
                  <a:gd name="connsiteX31" fmla="*/ 976312 w 1173956"/>
                  <a:gd name="connsiteY31" fmla="*/ 502444 h 645319"/>
                  <a:gd name="connsiteX32" fmla="*/ 1016793 w 1173956"/>
                  <a:gd name="connsiteY32" fmla="*/ 504825 h 645319"/>
                  <a:gd name="connsiteX33" fmla="*/ 1014412 w 1173956"/>
                  <a:gd name="connsiteY33" fmla="*/ 547688 h 645319"/>
                  <a:gd name="connsiteX34" fmla="*/ 1054893 w 1173956"/>
                  <a:gd name="connsiteY34" fmla="*/ 554831 h 645319"/>
                  <a:gd name="connsiteX35" fmla="*/ 1059656 w 1173956"/>
                  <a:gd name="connsiteY35" fmla="*/ 585788 h 645319"/>
                  <a:gd name="connsiteX36" fmla="*/ 1090612 w 1173956"/>
                  <a:gd name="connsiteY36" fmla="*/ 592931 h 645319"/>
                  <a:gd name="connsiteX37" fmla="*/ 1100137 w 1173956"/>
                  <a:gd name="connsiteY37" fmla="*/ 626269 h 645319"/>
                  <a:gd name="connsiteX38" fmla="*/ 1135856 w 1173956"/>
                  <a:gd name="connsiteY38" fmla="*/ 626269 h 645319"/>
                  <a:gd name="connsiteX39" fmla="*/ 1135856 w 1173956"/>
                  <a:gd name="connsiteY39" fmla="*/ 642938 h 645319"/>
                  <a:gd name="connsiteX40" fmla="*/ 1173956 w 1173956"/>
                  <a:gd name="connsiteY40" fmla="*/ 645319 h 6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73956" h="645319">
                    <a:moveTo>
                      <a:pt x="0" y="0"/>
                    </a:moveTo>
                    <a:lnTo>
                      <a:pt x="45243" y="45243"/>
                    </a:lnTo>
                    <a:lnTo>
                      <a:pt x="107156" y="45243"/>
                    </a:lnTo>
                    <a:lnTo>
                      <a:pt x="107156" y="71438"/>
                    </a:lnTo>
                    <a:lnTo>
                      <a:pt x="147637" y="71438"/>
                    </a:lnTo>
                    <a:lnTo>
                      <a:pt x="147637" y="100013"/>
                    </a:lnTo>
                    <a:lnTo>
                      <a:pt x="228600" y="100013"/>
                    </a:lnTo>
                    <a:lnTo>
                      <a:pt x="228600" y="119063"/>
                    </a:lnTo>
                    <a:lnTo>
                      <a:pt x="304800" y="119063"/>
                    </a:lnTo>
                    <a:lnTo>
                      <a:pt x="304800" y="152400"/>
                    </a:lnTo>
                    <a:lnTo>
                      <a:pt x="383381" y="152400"/>
                    </a:lnTo>
                    <a:lnTo>
                      <a:pt x="383381" y="176213"/>
                    </a:lnTo>
                    <a:lnTo>
                      <a:pt x="402431" y="176213"/>
                    </a:lnTo>
                    <a:lnTo>
                      <a:pt x="402431" y="221456"/>
                    </a:lnTo>
                    <a:lnTo>
                      <a:pt x="419100" y="221456"/>
                    </a:lnTo>
                    <a:lnTo>
                      <a:pt x="419100" y="240506"/>
                    </a:lnTo>
                    <a:lnTo>
                      <a:pt x="466725" y="240506"/>
                    </a:lnTo>
                    <a:lnTo>
                      <a:pt x="466725" y="264319"/>
                    </a:lnTo>
                    <a:lnTo>
                      <a:pt x="521493" y="264319"/>
                    </a:lnTo>
                    <a:lnTo>
                      <a:pt x="521493" y="302419"/>
                    </a:lnTo>
                    <a:lnTo>
                      <a:pt x="576262" y="302419"/>
                    </a:lnTo>
                    <a:lnTo>
                      <a:pt x="576262" y="319088"/>
                    </a:lnTo>
                    <a:lnTo>
                      <a:pt x="657225" y="319088"/>
                    </a:lnTo>
                    <a:lnTo>
                      <a:pt x="657225" y="335756"/>
                    </a:lnTo>
                    <a:lnTo>
                      <a:pt x="766762" y="335756"/>
                    </a:lnTo>
                    <a:lnTo>
                      <a:pt x="766762" y="388144"/>
                    </a:lnTo>
                    <a:lnTo>
                      <a:pt x="847725" y="388144"/>
                    </a:lnTo>
                    <a:lnTo>
                      <a:pt x="847725" y="414338"/>
                    </a:lnTo>
                    <a:lnTo>
                      <a:pt x="909637" y="414338"/>
                    </a:lnTo>
                    <a:lnTo>
                      <a:pt x="909637" y="440531"/>
                    </a:lnTo>
                    <a:lnTo>
                      <a:pt x="950118" y="440531"/>
                    </a:lnTo>
                    <a:lnTo>
                      <a:pt x="976312" y="502444"/>
                    </a:lnTo>
                    <a:lnTo>
                      <a:pt x="1016793" y="504825"/>
                    </a:lnTo>
                    <a:lnTo>
                      <a:pt x="1014412" y="547688"/>
                    </a:lnTo>
                    <a:lnTo>
                      <a:pt x="1054893" y="554831"/>
                    </a:lnTo>
                    <a:lnTo>
                      <a:pt x="1059656" y="585788"/>
                    </a:lnTo>
                    <a:lnTo>
                      <a:pt x="1090612" y="592931"/>
                    </a:lnTo>
                    <a:lnTo>
                      <a:pt x="1100137" y="626269"/>
                    </a:lnTo>
                    <a:lnTo>
                      <a:pt x="1135856" y="626269"/>
                    </a:lnTo>
                    <a:lnTo>
                      <a:pt x="1135856" y="642938"/>
                    </a:lnTo>
                    <a:lnTo>
                      <a:pt x="1173956" y="645319"/>
                    </a:lnTo>
                  </a:path>
                </a:pathLst>
              </a:custGeom>
              <a:noFill/>
              <a:ln w="28575">
                <a:solidFill>
                  <a:schemeClr val="accent1"/>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78" name="Freeform: Shape 77">
              <a:extLst>
                <a:ext uri="{FF2B5EF4-FFF2-40B4-BE49-F238E27FC236}">
                  <a16:creationId xmlns="" xmlns:a16="http://schemas.microsoft.com/office/drawing/2014/main" id="{A8ED50FD-DAD4-4591-8F05-26D581A08C1C}"/>
                </a:ext>
              </a:extLst>
            </p:cNvPr>
            <p:cNvSpPr/>
            <p:nvPr/>
          </p:nvSpPr>
          <p:spPr bwMode="auto">
            <a:xfrm>
              <a:off x="5791200" y="3629335"/>
              <a:ext cx="4002881" cy="642938"/>
            </a:xfrm>
            <a:custGeom>
              <a:avLst/>
              <a:gdLst>
                <a:gd name="connsiteX0" fmla="*/ 4002881 w 4002881"/>
                <a:gd name="connsiteY0" fmla="*/ 642938 h 642938"/>
                <a:gd name="connsiteX1" fmla="*/ 3064669 w 4002881"/>
                <a:gd name="connsiteY1" fmla="*/ 642938 h 642938"/>
                <a:gd name="connsiteX2" fmla="*/ 3064669 w 4002881"/>
                <a:gd name="connsiteY2" fmla="*/ 602456 h 642938"/>
                <a:gd name="connsiteX3" fmla="*/ 2869406 w 4002881"/>
                <a:gd name="connsiteY3" fmla="*/ 602456 h 642938"/>
                <a:gd name="connsiteX4" fmla="*/ 2869406 w 4002881"/>
                <a:gd name="connsiteY4" fmla="*/ 533400 h 642938"/>
                <a:gd name="connsiteX5" fmla="*/ 2736056 w 4002881"/>
                <a:gd name="connsiteY5" fmla="*/ 533400 h 642938"/>
                <a:gd name="connsiteX6" fmla="*/ 2447925 w 4002881"/>
                <a:gd name="connsiteY6" fmla="*/ 533400 h 642938"/>
                <a:gd name="connsiteX7" fmla="*/ 2447925 w 4002881"/>
                <a:gd name="connsiteY7" fmla="*/ 502444 h 642938"/>
                <a:gd name="connsiteX8" fmla="*/ 2407444 w 4002881"/>
                <a:gd name="connsiteY8" fmla="*/ 502444 h 642938"/>
                <a:gd name="connsiteX9" fmla="*/ 2407444 w 4002881"/>
                <a:gd name="connsiteY9" fmla="*/ 483394 h 642938"/>
                <a:gd name="connsiteX10" fmla="*/ 2105025 w 4002881"/>
                <a:gd name="connsiteY10" fmla="*/ 483394 h 642938"/>
                <a:gd name="connsiteX11" fmla="*/ 2105025 w 4002881"/>
                <a:gd name="connsiteY11" fmla="*/ 459581 h 642938"/>
                <a:gd name="connsiteX12" fmla="*/ 1933575 w 4002881"/>
                <a:gd name="connsiteY12" fmla="*/ 459581 h 642938"/>
                <a:gd name="connsiteX13" fmla="*/ 1933575 w 4002881"/>
                <a:gd name="connsiteY13" fmla="*/ 421481 h 642938"/>
                <a:gd name="connsiteX14" fmla="*/ 1895475 w 4002881"/>
                <a:gd name="connsiteY14" fmla="*/ 421481 h 642938"/>
                <a:gd name="connsiteX15" fmla="*/ 1466850 w 4002881"/>
                <a:gd name="connsiteY15" fmla="*/ 421481 h 642938"/>
                <a:gd name="connsiteX16" fmla="*/ 1466850 w 4002881"/>
                <a:gd name="connsiteY16" fmla="*/ 404813 h 642938"/>
                <a:gd name="connsiteX17" fmla="*/ 1385888 w 4002881"/>
                <a:gd name="connsiteY17" fmla="*/ 404813 h 642938"/>
                <a:gd name="connsiteX18" fmla="*/ 1385888 w 4002881"/>
                <a:gd name="connsiteY18" fmla="*/ 345281 h 642938"/>
                <a:gd name="connsiteX19" fmla="*/ 1269206 w 4002881"/>
                <a:gd name="connsiteY19" fmla="*/ 345281 h 642938"/>
                <a:gd name="connsiteX20" fmla="*/ 1269206 w 4002881"/>
                <a:gd name="connsiteY20" fmla="*/ 345281 h 642938"/>
                <a:gd name="connsiteX21" fmla="*/ 1169194 w 4002881"/>
                <a:gd name="connsiteY21" fmla="*/ 345281 h 642938"/>
                <a:gd name="connsiteX22" fmla="*/ 1173956 w 4002881"/>
                <a:gd name="connsiteY22" fmla="*/ 316706 h 642938"/>
                <a:gd name="connsiteX23" fmla="*/ 1173956 w 4002881"/>
                <a:gd name="connsiteY23" fmla="*/ 316706 h 642938"/>
                <a:gd name="connsiteX24" fmla="*/ 1057275 w 4002881"/>
                <a:gd name="connsiteY24" fmla="*/ 316706 h 642938"/>
                <a:gd name="connsiteX25" fmla="*/ 1057275 w 4002881"/>
                <a:gd name="connsiteY25" fmla="*/ 242888 h 642938"/>
                <a:gd name="connsiteX26" fmla="*/ 697706 w 4002881"/>
                <a:gd name="connsiteY26" fmla="*/ 242888 h 642938"/>
                <a:gd name="connsiteX27" fmla="*/ 697706 w 4002881"/>
                <a:gd name="connsiteY27" fmla="*/ 207169 h 642938"/>
                <a:gd name="connsiteX28" fmla="*/ 535781 w 4002881"/>
                <a:gd name="connsiteY28" fmla="*/ 207169 h 642938"/>
                <a:gd name="connsiteX29" fmla="*/ 535781 w 4002881"/>
                <a:gd name="connsiteY29" fmla="*/ 171450 h 642938"/>
                <a:gd name="connsiteX30" fmla="*/ 495300 w 4002881"/>
                <a:gd name="connsiteY30" fmla="*/ 171450 h 642938"/>
                <a:gd name="connsiteX31" fmla="*/ 495300 w 4002881"/>
                <a:gd name="connsiteY31" fmla="*/ 159544 h 642938"/>
                <a:gd name="connsiteX32" fmla="*/ 323850 w 4002881"/>
                <a:gd name="connsiteY32" fmla="*/ 159544 h 642938"/>
                <a:gd name="connsiteX33" fmla="*/ 321469 w 4002881"/>
                <a:gd name="connsiteY33" fmla="*/ 130969 h 642938"/>
                <a:gd name="connsiteX34" fmla="*/ 321469 w 4002881"/>
                <a:gd name="connsiteY34" fmla="*/ 92869 h 642938"/>
                <a:gd name="connsiteX35" fmla="*/ 119063 w 4002881"/>
                <a:gd name="connsiteY35" fmla="*/ 92869 h 642938"/>
                <a:gd name="connsiteX36" fmla="*/ 119063 w 4002881"/>
                <a:gd name="connsiteY36" fmla="*/ 61913 h 642938"/>
                <a:gd name="connsiteX37" fmla="*/ 0 w 4002881"/>
                <a:gd name="connsiteY37" fmla="*/ 61913 h 642938"/>
                <a:gd name="connsiteX38" fmla="*/ 0 w 4002881"/>
                <a:gd name="connsiteY38" fmla="*/ 40481 h 642938"/>
                <a:gd name="connsiteX39" fmla="*/ 0 w 4002881"/>
                <a:gd name="connsiteY39" fmla="*/ 0 h 64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02881" h="642938">
                  <a:moveTo>
                    <a:pt x="4002881" y="642938"/>
                  </a:moveTo>
                  <a:lnTo>
                    <a:pt x="3064669" y="642938"/>
                  </a:lnTo>
                  <a:lnTo>
                    <a:pt x="3064669" y="602456"/>
                  </a:lnTo>
                  <a:lnTo>
                    <a:pt x="2869406" y="602456"/>
                  </a:lnTo>
                  <a:lnTo>
                    <a:pt x="2869406" y="533400"/>
                  </a:lnTo>
                  <a:lnTo>
                    <a:pt x="2736056" y="533400"/>
                  </a:lnTo>
                  <a:lnTo>
                    <a:pt x="2447925" y="533400"/>
                  </a:lnTo>
                  <a:lnTo>
                    <a:pt x="2447925" y="502444"/>
                  </a:lnTo>
                  <a:lnTo>
                    <a:pt x="2407444" y="502444"/>
                  </a:lnTo>
                  <a:lnTo>
                    <a:pt x="2407444" y="483394"/>
                  </a:lnTo>
                  <a:lnTo>
                    <a:pt x="2105025" y="483394"/>
                  </a:lnTo>
                  <a:lnTo>
                    <a:pt x="2105025" y="459581"/>
                  </a:lnTo>
                  <a:lnTo>
                    <a:pt x="1933575" y="459581"/>
                  </a:lnTo>
                  <a:lnTo>
                    <a:pt x="1933575" y="421481"/>
                  </a:lnTo>
                  <a:lnTo>
                    <a:pt x="1895475" y="421481"/>
                  </a:lnTo>
                  <a:lnTo>
                    <a:pt x="1466850" y="421481"/>
                  </a:lnTo>
                  <a:lnTo>
                    <a:pt x="1466850" y="404813"/>
                  </a:lnTo>
                  <a:lnTo>
                    <a:pt x="1385888" y="404813"/>
                  </a:lnTo>
                  <a:lnTo>
                    <a:pt x="1385888" y="345281"/>
                  </a:lnTo>
                  <a:lnTo>
                    <a:pt x="1269206" y="345281"/>
                  </a:lnTo>
                  <a:lnTo>
                    <a:pt x="1269206" y="345281"/>
                  </a:lnTo>
                  <a:lnTo>
                    <a:pt x="1169194" y="345281"/>
                  </a:lnTo>
                  <a:lnTo>
                    <a:pt x="1173956" y="316706"/>
                  </a:lnTo>
                  <a:lnTo>
                    <a:pt x="1173956" y="316706"/>
                  </a:lnTo>
                  <a:lnTo>
                    <a:pt x="1057275" y="316706"/>
                  </a:lnTo>
                  <a:lnTo>
                    <a:pt x="1057275" y="242888"/>
                  </a:lnTo>
                  <a:lnTo>
                    <a:pt x="697706" y="242888"/>
                  </a:lnTo>
                  <a:lnTo>
                    <a:pt x="697706" y="207169"/>
                  </a:lnTo>
                  <a:lnTo>
                    <a:pt x="535781" y="207169"/>
                  </a:lnTo>
                  <a:lnTo>
                    <a:pt x="535781" y="171450"/>
                  </a:lnTo>
                  <a:lnTo>
                    <a:pt x="495300" y="171450"/>
                  </a:lnTo>
                  <a:lnTo>
                    <a:pt x="495300" y="159544"/>
                  </a:lnTo>
                  <a:lnTo>
                    <a:pt x="323850" y="159544"/>
                  </a:lnTo>
                  <a:lnTo>
                    <a:pt x="321469" y="130969"/>
                  </a:lnTo>
                  <a:lnTo>
                    <a:pt x="321469" y="92869"/>
                  </a:lnTo>
                  <a:lnTo>
                    <a:pt x="119063" y="92869"/>
                  </a:lnTo>
                  <a:lnTo>
                    <a:pt x="119063" y="61913"/>
                  </a:lnTo>
                  <a:lnTo>
                    <a:pt x="0" y="61913"/>
                  </a:lnTo>
                  <a:lnTo>
                    <a:pt x="0" y="40481"/>
                  </a:lnTo>
                  <a:lnTo>
                    <a:pt x="0" y="0"/>
                  </a:lnTo>
                </a:path>
              </a:pathLst>
            </a:custGeom>
            <a:noFill/>
            <a:ln w="28575">
              <a:solidFill>
                <a:schemeClr val="accent1"/>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89" name="Group 88">
            <a:extLst>
              <a:ext uri="{FF2B5EF4-FFF2-40B4-BE49-F238E27FC236}">
                <a16:creationId xmlns="" xmlns:a16="http://schemas.microsoft.com/office/drawing/2014/main" id="{D012F822-6DE6-4711-90A7-A67B7E0CE83A}"/>
              </a:ext>
            </a:extLst>
          </p:cNvPr>
          <p:cNvGrpSpPr/>
          <p:nvPr/>
        </p:nvGrpSpPr>
        <p:grpSpPr>
          <a:xfrm>
            <a:off x="2557463" y="1569554"/>
            <a:ext cx="7391400" cy="2678906"/>
            <a:chOff x="2557463" y="1712119"/>
            <a:chExt cx="7391400" cy="2678906"/>
          </a:xfrm>
        </p:grpSpPr>
        <p:sp>
          <p:nvSpPr>
            <p:cNvPr id="84" name="Freeform: Shape 83">
              <a:extLst>
                <a:ext uri="{FF2B5EF4-FFF2-40B4-BE49-F238E27FC236}">
                  <a16:creationId xmlns="" xmlns:a16="http://schemas.microsoft.com/office/drawing/2014/main" id="{26961515-D408-46B4-9A22-7449B7A31D4B}"/>
                </a:ext>
              </a:extLst>
            </p:cNvPr>
            <p:cNvSpPr/>
            <p:nvPr/>
          </p:nvSpPr>
          <p:spPr bwMode="auto">
            <a:xfrm>
              <a:off x="6176963" y="3821906"/>
              <a:ext cx="3771900" cy="569119"/>
            </a:xfrm>
            <a:custGeom>
              <a:avLst/>
              <a:gdLst>
                <a:gd name="connsiteX0" fmla="*/ 3771900 w 3771900"/>
                <a:gd name="connsiteY0" fmla="*/ 569119 h 569119"/>
                <a:gd name="connsiteX1" fmla="*/ 2326481 w 3771900"/>
                <a:gd name="connsiteY1" fmla="*/ 569119 h 569119"/>
                <a:gd name="connsiteX2" fmla="*/ 2326481 w 3771900"/>
                <a:gd name="connsiteY2" fmla="*/ 514350 h 569119"/>
                <a:gd name="connsiteX3" fmla="*/ 1921668 w 3771900"/>
                <a:gd name="connsiteY3" fmla="*/ 514350 h 569119"/>
                <a:gd name="connsiteX4" fmla="*/ 1921668 w 3771900"/>
                <a:gd name="connsiteY4" fmla="*/ 478632 h 569119"/>
                <a:gd name="connsiteX5" fmla="*/ 1754981 w 3771900"/>
                <a:gd name="connsiteY5" fmla="*/ 478632 h 569119"/>
                <a:gd name="connsiteX6" fmla="*/ 1754981 w 3771900"/>
                <a:gd name="connsiteY6" fmla="*/ 473869 h 569119"/>
                <a:gd name="connsiteX7" fmla="*/ 1671637 w 3771900"/>
                <a:gd name="connsiteY7" fmla="*/ 473869 h 569119"/>
                <a:gd name="connsiteX8" fmla="*/ 1671637 w 3771900"/>
                <a:gd name="connsiteY8" fmla="*/ 452438 h 569119"/>
                <a:gd name="connsiteX9" fmla="*/ 1595437 w 3771900"/>
                <a:gd name="connsiteY9" fmla="*/ 452438 h 569119"/>
                <a:gd name="connsiteX10" fmla="*/ 1595437 w 3771900"/>
                <a:gd name="connsiteY10" fmla="*/ 435769 h 569119"/>
                <a:gd name="connsiteX11" fmla="*/ 1466850 w 3771900"/>
                <a:gd name="connsiteY11" fmla="*/ 435769 h 569119"/>
                <a:gd name="connsiteX12" fmla="*/ 1466850 w 3771900"/>
                <a:gd name="connsiteY12" fmla="*/ 411957 h 569119"/>
                <a:gd name="connsiteX13" fmla="*/ 1419225 w 3771900"/>
                <a:gd name="connsiteY13" fmla="*/ 411957 h 569119"/>
                <a:gd name="connsiteX14" fmla="*/ 1419225 w 3771900"/>
                <a:gd name="connsiteY14" fmla="*/ 364332 h 569119"/>
                <a:gd name="connsiteX15" fmla="*/ 1200150 w 3771900"/>
                <a:gd name="connsiteY15" fmla="*/ 364332 h 569119"/>
                <a:gd name="connsiteX16" fmla="*/ 1200150 w 3771900"/>
                <a:gd name="connsiteY16" fmla="*/ 364332 h 569119"/>
                <a:gd name="connsiteX17" fmla="*/ 1116806 w 3771900"/>
                <a:gd name="connsiteY17" fmla="*/ 364332 h 569119"/>
                <a:gd name="connsiteX18" fmla="*/ 1116806 w 3771900"/>
                <a:gd name="connsiteY18" fmla="*/ 333375 h 569119"/>
                <a:gd name="connsiteX19" fmla="*/ 1028700 w 3771900"/>
                <a:gd name="connsiteY19" fmla="*/ 333375 h 569119"/>
                <a:gd name="connsiteX20" fmla="*/ 1028700 w 3771900"/>
                <a:gd name="connsiteY20" fmla="*/ 297657 h 569119"/>
                <a:gd name="connsiteX21" fmla="*/ 900112 w 3771900"/>
                <a:gd name="connsiteY21" fmla="*/ 297657 h 569119"/>
                <a:gd name="connsiteX22" fmla="*/ 900112 w 3771900"/>
                <a:gd name="connsiteY22" fmla="*/ 285750 h 569119"/>
                <a:gd name="connsiteX23" fmla="*/ 773906 w 3771900"/>
                <a:gd name="connsiteY23" fmla="*/ 285750 h 569119"/>
                <a:gd name="connsiteX24" fmla="*/ 773906 w 3771900"/>
                <a:gd name="connsiteY24" fmla="*/ 259557 h 569119"/>
                <a:gd name="connsiteX25" fmla="*/ 638175 w 3771900"/>
                <a:gd name="connsiteY25" fmla="*/ 259557 h 569119"/>
                <a:gd name="connsiteX26" fmla="*/ 638175 w 3771900"/>
                <a:gd name="connsiteY26" fmla="*/ 247650 h 569119"/>
                <a:gd name="connsiteX27" fmla="*/ 511968 w 3771900"/>
                <a:gd name="connsiteY27" fmla="*/ 247650 h 569119"/>
                <a:gd name="connsiteX28" fmla="*/ 511968 w 3771900"/>
                <a:gd name="connsiteY28" fmla="*/ 228600 h 569119"/>
                <a:gd name="connsiteX29" fmla="*/ 459581 w 3771900"/>
                <a:gd name="connsiteY29" fmla="*/ 228600 h 569119"/>
                <a:gd name="connsiteX30" fmla="*/ 459581 w 3771900"/>
                <a:gd name="connsiteY30" fmla="*/ 130969 h 569119"/>
                <a:gd name="connsiteX31" fmla="*/ 388143 w 3771900"/>
                <a:gd name="connsiteY31" fmla="*/ 130969 h 569119"/>
                <a:gd name="connsiteX32" fmla="*/ 383381 w 3771900"/>
                <a:gd name="connsiteY32" fmla="*/ 126207 h 569119"/>
                <a:gd name="connsiteX33" fmla="*/ 307181 w 3771900"/>
                <a:gd name="connsiteY33" fmla="*/ 126207 h 569119"/>
                <a:gd name="connsiteX34" fmla="*/ 307181 w 3771900"/>
                <a:gd name="connsiteY34" fmla="*/ 92869 h 569119"/>
                <a:gd name="connsiteX35" fmla="*/ 192881 w 3771900"/>
                <a:gd name="connsiteY35" fmla="*/ 92869 h 569119"/>
                <a:gd name="connsiteX36" fmla="*/ 192881 w 3771900"/>
                <a:gd name="connsiteY36" fmla="*/ 45244 h 569119"/>
                <a:gd name="connsiteX37" fmla="*/ 150018 w 3771900"/>
                <a:gd name="connsiteY37" fmla="*/ 45244 h 569119"/>
                <a:gd name="connsiteX38" fmla="*/ 150018 w 3771900"/>
                <a:gd name="connsiteY38" fmla="*/ 0 h 569119"/>
                <a:gd name="connsiteX39" fmla="*/ 0 w 3771900"/>
                <a:gd name="connsiteY39"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71900" h="569119">
                  <a:moveTo>
                    <a:pt x="3771900" y="569119"/>
                  </a:moveTo>
                  <a:lnTo>
                    <a:pt x="2326481" y="569119"/>
                  </a:lnTo>
                  <a:lnTo>
                    <a:pt x="2326481" y="514350"/>
                  </a:lnTo>
                  <a:lnTo>
                    <a:pt x="1921668" y="514350"/>
                  </a:lnTo>
                  <a:lnTo>
                    <a:pt x="1921668" y="478632"/>
                  </a:lnTo>
                  <a:lnTo>
                    <a:pt x="1754981" y="478632"/>
                  </a:lnTo>
                  <a:lnTo>
                    <a:pt x="1754981" y="473869"/>
                  </a:lnTo>
                  <a:lnTo>
                    <a:pt x="1671637" y="473869"/>
                  </a:lnTo>
                  <a:lnTo>
                    <a:pt x="1671637" y="452438"/>
                  </a:lnTo>
                  <a:lnTo>
                    <a:pt x="1595437" y="452438"/>
                  </a:lnTo>
                  <a:lnTo>
                    <a:pt x="1595437" y="435769"/>
                  </a:lnTo>
                  <a:lnTo>
                    <a:pt x="1466850" y="435769"/>
                  </a:lnTo>
                  <a:lnTo>
                    <a:pt x="1466850" y="411957"/>
                  </a:lnTo>
                  <a:lnTo>
                    <a:pt x="1419225" y="411957"/>
                  </a:lnTo>
                  <a:lnTo>
                    <a:pt x="1419225" y="364332"/>
                  </a:lnTo>
                  <a:lnTo>
                    <a:pt x="1200150" y="364332"/>
                  </a:lnTo>
                  <a:lnTo>
                    <a:pt x="1200150" y="364332"/>
                  </a:lnTo>
                  <a:lnTo>
                    <a:pt x="1116806" y="364332"/>
                  </a:lnTo>
                  <a:lnTo>
                    <a:pt x="1116806" y="333375"/>
                  </a:lnTo>
                  <a:lnTo>
                    <a:pt x="1028700" y="333375"/>
                  </a:lnTo>
                  <a:lnTo>
                    <a:pt x="1028700" y="297657"/>
                  </a:lnTo>
                  <a:lnTo>
                    <a:pt x="900112" y="297657"/>
                  </a:lnTo>
                  <a:lnTo>
                    <a:pt x="900112" y="285750"/>
                  </a:lnTo>
                  <a:lnTo>
                    <a:pt x="773906" y="285750"/>
                  </a:lnTo>
                  <a:lnTo>
                    <a:pt x="773906" y="259557"/>
                  </a:lnTo>
                  <a:lnTo>
                    <a:pt x="638175" y="259557"/>
                  </a:lnTo>
                  <a:lnTo>
                    <a:pt x="638175" y="247650"/>
                  </a:lnTo>
                  <a:lnTo>
                    <a:pt x="511968" y="247650"/>
                  </a:lnTo>
                  <a:lnTo>
                    <a:pt x="511968" y="228600"/>
                  </a:lnTo>
                  <a:lnTo>
                    <a:pt x="459581" y="228600"/>
                  </a:lnTo>
                  <a:lnTo>
                    <a:pt x="459581" y="130969"/>
                  </a:lnTo>
                  <a:lnTo>
                    <a:pt x="388143" y="130969"/>
                  </a:lnTo>
                  <a:lnTo>
                    <a:pt x="383381" y="126207"/>
                  </a:lnTo>
                  <a:lnTo>
                    <a:pt x="307181" y="126207"/>
                  </a:lnTo>
                  <a:lnTo>
                    <a:pt x="307181" y="92869"/>
                  </a:lnTo>
                  <a:lnTo>
                    <a:pt x="192881" y="92869"/>
                  </a:lnTo>
                  <a:lnTo>
                    <a:pt x="192881" y="45244"/>
                  </a:lnTo>
                  <a:lnTo>
                    <a:pt x="150018" y="45244"/>
                  </a:lnTo>
                  <a:lnTo>
                    <a:pt x="150018" y="0"/>
                  </a:lnTo>
                  <a:lnTo>
                    <a:pt x="0" y="0"/>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88" name="Group 87">
              <a:extLst>
                <a:ext uri="{FF2B5EF4-FFF2-40B4-BE49-F238E27FC236}">
                  <a16:creationId xmlns="" xmlns:a16="http://schemas.microsoft.com/office/drawing/2014/main" id="{9308F1BF-19DE-4E66-B977-FE93BBD18514}"/>
                </a:ext>
              </a:extLst>
            </p:cNvPr>
            <p:cNvGrpSpPr/>
            <p:nvPr/>
          </p:nvGrpSpPr>
          <p:grpSpPr>
            <a:xfrm>
              <a:off x="2557463" y="1712119"/>
              <a:ext cx="3636168" cy="2102644"/>
              <a:chOff x="2557463" y="1712119"/>
              <a:chExt cx="3636168" cy="2102644"/>
            </a:xfrm>
          </p:grpSpPr>
          <p:sp>
            <p:nvSpPr>
              <p:cNvPr id="85" name="Freeform: Shape 84">
                <a:extLst>
                  <a:ext uri="{FF2B5EF4-FFF2-40B4-BE49-F238E27FC236}">
                    <a16:creationId xmlns="" xmlns:a16="http://schemas.microsoft.com/office/drawing/2014/main" id="{5004FD8D-2A98-4EBC-B3F2-6C1FCA61E16F}"/>
                  </a:ext>
                </a:extLst>
              </p:cNvPr>
              <p:cNvSpPr/>
              <p:nvPr/>
            </p:nvSpPr>
            <p:spPr bwMode="auto">
              <a:xfrm>
                <a:off x="3881438" y="2376488"/>
                <a:ext cx="2312193" cy="1438275"/>
              </a:xfrm>
              <a:custGeom>
                <a:avLst/>
                <a:gdLst>
                  <a:gd name="connsiteX0" fmla="*/ 2312193 w 2312193"/>
                  <a:gd name="connsiteY0" fmla="*/ 1438275 h 1438275"/>
                  <a:gd name="connsiteX1" fmla="*/ 2250281 w 2312193"/>
                  <a:gd name="connsiteY1" fmla="*/ 1438275 h 1438275"/>
                  <a:gd name="connsiteX2" fmla="*/ 2250281 w 2312193"/>
                  <a:gd name="connsiteY2" fmla="*/ 1409700 h 1438275"/>
                  <a:gd name="connsiteX3" fmla="*/ 2197893 w 2312193"/>
                  <a:gd name="connsiteY3" fmla="*/ 1409700 h 1438275"/>
                  <a:gd name="connsiteX4" fmla="*/ 2197893 w 2312193"/>
                  <a:gd name="connsiteY4" fmla="*/ 1376362 h 1438275"/>
                  <a:gd name="connsiteX5" fmla="*/ 2152650 w 2312193"/>
                  <a:gd name="connsiteY5" fmla="*/ 1376362 h 1438275"/>
                  <a:gd name="connsiteX6" fmla="*/ 2152650 w 2312193"/>
                  <a:gd name="connsiteY6" fmla="*/ 1304925 h 1438275"/>
                  <a:gd name="connsiteX7" fmla="*/ 1978818 w 2312193"/>
                  <a:gd name="connsiteY7" fmla="*/ 1304925 h 1438275"/>
                  <a:gd name="connsiteX8" fmla="*/ 1978818 w 2312193"/>
                  <a:gd name="connsiteY8" fmla="*/ 1264443 h 1438275"/>
                  <a:gd name="connsiteX9" fmla="*/ 1938337 w 2312193"/>
                  <a:gd name="connsiteY9" fmla="*/ 1264443 h 1438275"/>
                  <a:gd name="connsiteX10" fmla="*/ 1938337 w 2312193"/>
                  <a:gd name="connsiteY10" fmla="*/ 1226343 h 1438275"/>
                  <a:gd name="connsiteX11" fmla="*/ 1902618 w 2312193"/>
                  <a:gd name="connsiteY11" fmla="*/ 1226343 h 1438275"/>
                  <a:gd name="connsiteX12" fmla="*/ 1902618 w 2312193"/>
                  <a:gd name="connsiteY12" fmla="*/ 1171575 h 1438275"/>
                  <a:gd name="connsiteX13" fmla="*/ 1862137 w 2312193"/>
                  <a:gd name="connsiteY13" fmla="*/ 1171575 h 1438275"/>
                  <a:gd name="connsiteX14" fmla="*/ 1862137 w 2312193"/>
                  <a:gd name="connsiteY14" fmla="*/ 1090612 h 1438275"/>
                  <a:gd name="connsiteX15" fmla="*/ 1826418 w 2312193"/>
                  <a:gd name="connsiteY15" fmla="*/ 1090612 h 1438275"/>
                  <a:gd name="connsiteX16" fmla="*/ 1826418 w 2312193"/>
                  <a:gd name="connsiteY16" fmla="*/ 1066800 h 1438275"/>
                  <a:gd name="connsiteX17" fmla="*/ 1778793 w 2312193"/>
                  <a:gd name="connsiteY17" fmla="*/ 1066800 h 1438275"/>
                  <a:gd name="connsiteX18" fmla="*/ 1778793 w 2312193"/>
                  <a:gd name="connsiteY18" fmla="*/ 1047750 h 1438275"/>
                  <a:gd name="connsiteX19" fmla="*/ 1714500 w 2312193"/>
                  <a:gd name="connsiteY19" fmla="*/ 1047750 h 1438275"/>
                  <a:gd name="connsiteX20" fmla="*/ 1714500 w 2312193"/>
                  <a:gd name="connsiteY20" fmla="*/ 1012031 h 1438275"/>
                  <a:gd name="connsiteX21" fmla="*/ 1657350 w 2312193"/>
                  <a:gd name="connsiteY21" fmla="*/ 1012031 h 1438275"/>
                  <a:gd name="connsiteX22" fmla="*/ 1657350 w 2312193"/>
                  <a:gd name="connsiteY22" fmla="*/ 995362 h 1438275"/>
                  <a:gd name="connsiteX23" fmla="*/ 1493043 w 2312193"/>
                  <a:gd name="connsiteY23" fmla="*/ 995362 h 1438275"/>
                  <a:gd name="connsiteX24" fmla="*/ 1493043 w 2312193"/>
                  <a:gd name="connsiteY24" fmla="*/ 952500 h 1438275"/>
                  <a:gd name="connsiteX25" fmla="*/ 1407318 w 2312193"/>
                  <a:gd name="connsiteY25" fmla="*/ 952500 h 1438275"/>
                  <a:gd name="connsiteX26" fmla="*/ 1407318 w 2312193"/>
                  <a:gd name="connsiteY26" fmla="*/ 916781 h 1438275"/>
                  <a:gd name="connsiteX27" fmla="*/ 1359693 w 2312193"/>
                  <a:gd name="connsiteY27" fmla="*/ 916781 h 1438275"/>
                  <a:gd name="connsiteX28" fmla="*/ 1359693 w 2312193"/>
                  <a:gd name="connsiteY28" fmla="*/ 890587 h 1438275"/>
                  <a:gd name="connsiteX29" fmla="*/ 1281112 w 2312193"/>
                  <a:gd name="connsiteY29" fmla="*/ 890587 h 1438275"/>
                  <a:gd name="connsiteX30" fmla="*/ 1281112 w 2312193"/>
                  <a:gd name="connsiteY30" fmla="*/ 845343 h 1438275"/>
                  <a:gd name="connsiteX31" fmla="*/ 1240631 w 2312193"/>
                  <a:gd name="connsiteY31" fmla="*/ 845343 h 1438275"/>
                  <a:gd name="connsiteX32" fmla="*/ 1240631 w 2312193"/>
                  <a:gd name="connsiteY32" fmla="*/ 826293 h 1438275"/>
                  <a:gd name="connsiteX33" fmla="*/ 1171575 w 2312193"/>
                  <a:gd name="connsiteY33" fmla="*/ 826293 h 1438275"/>
                  <a:gd name="connsiteX34" fmla="*/ 1171575 w 2312193"/>
                  <a:gd name="connsiteY34" fmla="*/ 781050 h 1438275"/>
                  <a:gd name="connsiteX35" fmla="*/ 1143000 w 2312193"/>
                  <a:gd name="connsiteY35" fmla="*/ 781050 h 1438275"/>
                  <a:gd name="connsiteX36" fmla="*/ 1143000 w 2312193"/>
                  <a:gd name="connsiteY36" fmla="*/ 728662 h 1438275"/>
                  <a:gd name="connsiteX37" fmla="*/ 1078706 w 2312193"/>
                  <a:gd name="connsiteY37" fmla="*/ 728662 h 1438275"/>
                  <a:gd name="connsiteX38" fmla="*/ 1078706 w 2312193"/>
                  <a:gd name="connsiteY38" fmla="*/ 683418 h 1438275"/>
                  <a:gd name="connsiteX39" fmla="*/ 1026318 w 2312193"/>
                  <a:gd name="connsiteY39" fmla="*/ 683418 h 1438275"/>
                  <a:gd name="connsiteX40" fmla="*/ 1026318 w 2312193"/>
                  <a:gd name="connsiteY40" fmla="*/ 628650 h 1438275"/>
                  <a:gd name="connsiteX41" fmla="*/ 964406 w 2312193"/>
                  <a:gd name="connsiteY41" fmla="*/ 628650 h 1438275"/>
                  <a:gd name="connsiteX42" fmla="*/ 964406 w 2312193"/>
                  <a:gd name="connsiteY42" fmla="*/ 588168 h 1438275"/>
                  <a:gd name="connsiteX43" fmla="*/ 923925 w 2312193"/>
                  <a:gd name="connsiteY43" fmla="*/ 588168 h 1438275"/>
                  <a:gd name="connsiteX44" fmla="*/ 923925 w 2312193"/>
                  <a:gd name="connsiteY44" fmla="*/ 540543 h 1438275"/>
                  <a:gd name="connsiteX45" fmla="*/ 866775 w 2312193"/>
                  <a:gd name="connsiteY45" fmla="*/ 540543 h 1438275"/>
                  <a:gd name="connsiteX46" fmla="*/ 866775 w 2312193"/>
                  <a:gd name="connsiteY46" fmla="*/ 511968 h 1438275"/>
                  <a:gd name="connsiteX47" fmla="*/ 809625 w 2312193"/>
                  <a:gd name="connsiteY47" fmla="*/ 511968 h 1438275"/>
                  <a:gd name="connsiteX48" fmla="*/ 809625 w 2312193"/>
                  <a:gd name="connsiteY48" fmla="*/ 483393 h 1438275"/>
                  <a:gd name="connsiteX49" fmla="*/ 742950 w 2312193"/>
                  <a:gd name="connsiteY49" fmla="*/ 483393 h 1438275"/>
                  <a:gd name="connsiteX50" fmla="*/ 742950 w 2312193"/>
                  <a:gd name="connsiteY50" fmla="*/ 457200 h 1438275"/>
                  <a:gd name="connsiteX51" fmla="*/ 697706 w 2312193"/>
                  <a:gd name="connsiteY51" fmla="*/ 457200 h 1438275"/>
                  <a:gd name="connsiteX52" fmla="*/ 697706 w 2312193"/>
                  <a:gd name="connsiteY52" fmla="*/ 442912 h 1438275"/>
                  <a:gd name="connsiteX53" fmla="*/ 645318 w 2312193"/>
                  <a:gd name="connsiteY53" fmla="*/ 442912 h 1438275"/>
                  <a:gd name="connsiteX54" fmla="*/ 645318 w 2312193"/>
                  <a:gd name="connsiteY54" fmla="*/ 414337 h 1438275"/>
                  <a:gd name="connsiteX55" fmla="*/ 540543 w 2312193"/>
                  <a:gd name="connsiteY55" fmla="*/ 414337 h 1438275"/>
                  <a:gd name="connsiteX56" fmla="*/ 540543 w 2312193"/>
                  <a:gd name="connsiteY56" fmla="*/ 361950 h 1438275"/>
                  <a:gd name="connsiteX57" fmla="*/ 492918 w 2312193"/>
                  <a:gd name="connsiteY57" fmla="*/ 361950 h 1438275"/>
                  <a:gd name="connsiteX58" fmla="*/ 492918 w 2312193"/>
                  <a:gd name="connsiteY58" fmla="*/ 307181 h 1438275"/>
                  <a:gd name="connsiteX59" fmla="*/ 416718 w 2312193"/>
                  <a:gd name="connsiteY59" fmla="*/ 307181 h 1438275"/>
                  <a:gd name="connsiteX60" fmla="*/ 416718 w 2312193"/>
                  <a:gd name="connsiteY60" fmla="*/ 247650 h 1438275"/>
                  <a:gd name="connsiteX61" fmla="*/ 350043 w 2312193"/>
                  <a:gd name="connsiteY61" fmla="*/ 247650 h 1438275"/>
                  <a:gd name="connsiteX62" fmla="*/ 350043 w 2312193"/>
                  <a:gd name="connsiteY62" fmla="*/ 216693 h 1438275"/>
                  <a:gd name="connsiteX63" fmla="*/ 271462 w 2312193"/>
                  <a:gd name="connsiteY63" fmla="*/ 216693 h 1438275"/>
                  <a:gd name="connsiteX64" fmla="*/ 271462 w 2312193"/>
                  <a:gd name="connsiteY64" fmla="*/ 178593 h 1438275"/>
                  <a:gd name="connsiteX65" fmla="*/ 223837 w 2312193"/>
                  <a:gd name="connsiteY65" fmla="*/ 178593 h 1438275"/>
                  <a:gd name="connsiteX66" fmla="*/ 223837 w 2312193"/>
                  <a:gd name="connsiteY66" fmla="*/ 128587 h 1438275"/>
                  <a:gd name="connsiteX67" fmla="*/ 173831 w 2312193"/>
                  <a:gd name="connsiteY67" fmla="*/ 128587 h 1438275"/>
                  <a:gd name="connsiteX68" fmla="*/ 173831 w 2312193"/>
                  <a:gd name="connsiteY68" fmla="*/ 100012 h 1438275"/>
                  <a:gd name="connsiteX69" fmla="*/ 111918 w 2312193"/>
                  <a:gd name="connsiteY69" fmla="*/ 100012 h 1438275"/>
                  <a:gd name="connsiteX70" fmla="*/ 111918 w 2312193"/>
                  <a:gd name="connsiteY70" fmla="*/ 64293 h 1438275"/>
                  <a:gd name="connsiteX71" fmla="*/ 85725 w 2312193"/>
                  <a:gd name="connsiteY71" fmla="*/ 64293 h 1438275"/>
                  <a:gd name="connsiteX72" fmla="*/ 85725 w 2312193"/>
                  <a:gd name="connsiteY72" fmla="*/ 0 h 1438275"/>
                  <a:gd name="connsiteX73" fmla="*/ 0 w 2312193"/>
                  <a:gd name="connsiteY73" fmla="*/ 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12193" h="1438275">
                    <a:moveTo>
                      <a:pt x="2312193" y="1438275"/>
                    </a:moveTo>
                    <a:lnTo>
                      <a:pt x="2250281" y="1438275"/>
                    </a:lnTo>
                    <a:lnTo>
                      <a:pt x="2250281" y="1409700"/>
                    </a:lnTo>
                    <a:lnTo>
                      <a:pt x="2197893" y="1409700"/>
                    </a:lnTo>
                    <a:lnTo>
                      <a:pt x="2197893" y="1376362"/>
                    </a:lnTo>
                    <a:lnTo>
                      <a:pt x="2152650" y="1376362"/>
                    </a:lnTo>
                    <a:lnTo>
                      <a:pt x="2152650" y="1304925"/>
                    </a:lnTo>
                    <a:lnTo>
                      <a:pt x="1978818" y="1304925"/>
                    </a:lnTo>
                    <a:lnTo>
                      <a:pt x="1978818" y="1264443"/>
                    </a:lnTo>
                    <a:lnTo>
                      <a:pt x="1938337" y="1264443"/>
                    </a:lnTo>
                    <a:lnTo>
                      <a:pt x="1938337" y="1226343"/>
                    </a:lnTo>
                    <a:lnTo>
                      <a:pt x="1902618" y="1226343"/>
                    </a:lnTo>
                    <a:lnTo>
                      <a:pt x="1902618" y="1171575"/>
                    </a:lnTo>
                    <a:lnTo>
                      <a:pt x="1862137" y="1171575"/>
                    </a:lnTo>
                    <a:lnTo>
                      <a:pt x="1862137" y="1090612"/>
                    </a:lnTo>
                    <a:lnTo>
                      <a:pt x="1826418" y="1090612"/>
                    </a:lnTo>
                    <a:lnTo>
                      <a:pt x="1826418" y="1066800"/>
                    </a:lnTo>
                    <a:lnTo>
                      <a:pt x="1778793" y="1066800"/>
                    </a:lnTo>
                    <a:lnTo>
                      <a:pt x="1778793" y="1047750"/>
                    </a:lnTo>
                    <a:lnTo>
                      <a:pt x="1714500" y="1047750"/>
                    </a:lnTo>
                    <a:lnTo>
                      <a:pt x="1714500" y="1012031"/>
                    </a:lnTo>
                    <a:lnTo>
                      <a:pt x="1657350" y="1012031"/>
                    </a:lnTo>
                    <a:lnTo>
                      <a:pt x="1657350" y="995362"/>
                    </a:lnTo>
                    <a:lnTo>
                      <a:pt x="1493043" y="995362"/>
                    </a:lnTo>
                    <a:lnTo>
                      <a:pt x="1493043" y="952500"/>
                    </a:lnTo>
                    <a:lnTo>
                      <a:pt x="1407318" y="952500"/>
                    </a:lnTo>
                    <a:lnTo>
                      <a:pt x="1407318" y="916781"/>
                    </a:lnTo>
                    <a:lnTo>
                      <a:pt x="1359693" y="916781"/>
                    </a:lnTo>
                    <a:lnTo>
                      <a:pt x="1359693" y="890587"/>
                    </a:lnTo>
                    <a:lnTo>
                      <a:pt x="1281112" y="890587"/>
                    </a:lnTo>
                    <a:lnTo>
                      <a:pt x="1281112" y="845343"/>
                    </a:lnTo>
                    <a:lnTo>
                      <a:pt x="1240631" y="845343"/>
                    </a:lnTo>
                    <a:lnTo>
                      <a:pt x="1240631" y="826293"/>
                    </a:lnTo>
                    <a:lnTo>
                      <a:pt x="1171575" y="826293"/>
                    </a:lnTo>
                    <a:lnTo>
                      <a:pt x="1171575" y="781050"/>
                    </a:lnTo>
                    <a:lnTo>
                      <a:pt x="1143000" y="781050"/>
                    </a:lnTo>
                    <a:lnTo>
                      <a:pt x="1143000" y="728662"/>
                    </a:lnTo>
                    <a:lnTo>
                      <a:pt x="1078706" y="728662"/>
                    </a:lnTo>
                    <a:lnTo>
                      <a:pt x="1078706" y="683418"/>
                    </a:lnTo>
                    <a:lnTo>
                      <a:pt x="1026318" y="683418"/>
                    </a:lnTo>
                    <a:lnTo>
                      <a:pt x="1026318" y="628650"/>
                    </a:lnTo>
                    <a:lnTo>
                      <a:pt x="964406" y="628650"/>
                    </a:lnTo>
                    <a:lnTo>
                      <a:pt x="964406" y="588168"/>
                    </a:lnTo>
                    <a:lnTo>
                      <a:pt x="923925" y="588168"/>
                    </a:lnTo>
                    <a:lnTo>
                      <a:pt x="923925" y="540543"/>
                    </a:lnTo>
                    <a:lnTo>
                      <a:pt x="866775" y="540543"/>
                    </a:lnTo>
                    <a:lnTo>
                      <a:pt x="866775" y="511968"/>
                    </a:lnTo>
                    <a:lnTo>
                      <a:pt x="809625" y="511968"/>
                    </a:lnTo>
                    <a:lnTo>
                      <a:pt x="809625" y="483393"/>
                    </a:lnTo>
                    <a:lnTo>
                      <a:pt x="742950" y="483393"/>
                    </a:lnTo>
                    <a:lnTo>
                      <a:pt x="742950" y="457200"/>
                    </a:lnTo>
                    <a:lnTo>
                      <a:pt x="697706" y="457200"/>
                    </a:lnTo>
                    <a:lnTo>
                      <a:pt x="697706" y="442912"/>
                    </a:lnTo>
                    <a:lnTo>
                      <a:pt x="645318" y="442912"/>
                    </a:lnTo>
                    <a:lnTo>
                      <a:pt x="645318" y="414337"/>
                    </a:lnTo>
                    <a:lnTo>
                      <a:pt x="540543" y="414337"/>
                    </a:lnTo>
                    <a:lnTo>
                      <a:pt x="540543" y="361950"/>
                    </a:lnTo>
                    <a:lnTo>
                      <a:pt x="492918" y="361950"/>
                    </a:lnTo>
                    <a:lnTo>
                      <a:pt x="492918" y="307181"/>
                    </a:lnTo>
                    <a:lnTo>
                      <a:pt x="416718" y="307181"/>
                    </a:lnTo>
                    <a:lnTo>
                      <a:pt x="416718" y="247650"/>
                    </a:lnTo>
                    <a:lnTo>
                      <a:pt x="350043" y="247650"/>
                    </a:lnTo>
                    <a:lnTo>
                      <a:pt x="350043" y="216693"/>
                    </a:lnTo>
                    <a:lnTo>
                      <a:pt x="271462" y="216693"/>
                    </a:lnTo>
                    <a:lnTo>
                      <a:pt x="271462" y="178593"/>
                    </a:lnTo>
                    <a:lnTo>
                      <a:pt x="223837" y="178593"/>
                    </a:lnTo>
                    <a:lnTo>
                      <a:pt x="223837" y="128587"/>
                    </a:lnTo>
                    <a:lnTo>
                      <a:pt x="173831" y="128587"/>
                    </a:lnTo>
                    <a:lnTo>
                      <a:pt x="173831" y="100012"/>
                    </a:lnTo>
                    <a:lnTo>
                      <a:pt x="111918" y="100012"/>
                    </a:lnTo>
                    <a:lnTo>
                      <a:pt x="111918" y="64293"/>
                    </a:lnTo>
                    <a:lnTo>
                      <a:pt x="85725" y="64293"/>
                    </a:lnTo>
                    <a:lnTo>
                      <a:pt x="85725" y="0"/>
                    </a:lnTo>
                    <a:lnTo>
                      <a:pt x="0" y="0"/>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 xmlns:a16="http://schemas.microsoft.com/office/drawing/2014/main" id="{32A3D748-6A0D-4C1E-A483-9BEAFA71BFEC}"/>
                  </a:ext>
                </a:extLst>
              </p:cNvPr>
              <p:cNvSpPr/>
              <p:nvPr/>
            </p:nvSpPr>
            <p:spPr bwMode="auto">
              <a:xfrm>
                <a:off x="2557463" y="1712119"/>
                <a:ext cx="681037" cy="288131"/>
              </a:xfrm>
              <a:custGeom>
                <a:avLst/>
                <a:gdLst>
                  <a:gd name="connsiteX0" fmla="*/ 0 w 681037"/>
                  <a:gd name="connsiteY0" fmla="*/ 0 h 288131"/>
                  <a:gd name="connsiteX1" fmla="*/ 47625 w 681037"/>
                  <a:gd name="connsiteY1" fmla="*/ 0 h 288131"/>
                  <a:gd name="connsiteX2" fmla="*/ 47625 w 681037"/>
                  <a:gd name="connsiteY2" fmla="*/ 57150 h 288131"/>
                  <a:gd name="connsiteX3" fmla="*/ 145256 w 681037"/>
                  <a:gd name="connsiteY3" fmla="*/ 57150 h 288131"/>
                  <a:gd name="connsiteX4" fmla="*/ 145256 w 681037"/>
                  <a:gd name="connsiteY4" fmla="*/ 100012 h 288131"/>
                  <a:gd name="connsiteX5" fmla="*/ 180975 w 681037"/>
                  <a:gd name="connsiteY5" fmla="*/ 100012 h 288131"/>
                  <a:gd name="connsiteX6" fmla="*/ 230981 w 681037"/>
                  <a:gd name="connsiteY6" fmla="*/ 100012 h 288131"/>
                  <a:gd name="connsiteX7" fmla="*/ 230981 w 681037"/>
                  <a:gd name="connsiteY7" fmla="*/ 121444 h 288131"/>
                  <a:gd name="connsiteX8" fmla="*/ 319087 w 681037"/>
                  <a:gd name="connsiteY8" fmla="*/ 121444 h 288131"/>
                  <a:gd name="connsiteX9" fmla="*/ 319087 w 681037"/>
                  <a:gd name="connsiteY9" fmla="*/ 157162 h 288131"/>
                  <a:gd name="connsiteX10" fmla="*/ 428625 w 681037"/>
                  <a:gd name="connsiteY10" fmla="*/ 157162 h 288131"/>
                  <a:gd name="connsiteX11" fmla="*/ 428625 w 681037"/>
                  <a:gd name="connsiteY11" fmla="*/ 176212 h 288131"/>
                  <a:gd name="connsiteX12" fmla="*/ 461962 w 681037"/>
                  <a:gd name="connsiteY12" fmla="*/ 176212 h 288131"/>
                  <a:gd name="connsiteX13" fmla="*/ 461962 w 681037"/>
                  <a:gd name="connsiteY13" fmla="*/ 188119 h 288131"/>
                  <a:gd name="connsiteX14" fmla="*/ 561975 w 681037"/>
                  <a:gd name="connsiteY14" fmla="*/ 188119 h 288131"/>
                  <a:gd name="connsiteX15" fmla="*/ 561975 w 681037"/>
                  <a:gd name="connsiteY15" fmla="*/ 235744 h 288131"/>
                  <a:gd name="connsiteX16" fmla="*/ 611981 w 681037"/>
                  <a:gd name="connsiteY16" fmla="*/ 235744 h 288131"/>
                  <a:gd name="connsiteX17" fmla="*/ 611981 w 681037"/>
                  <a:gd name="connsiteY17" fmla="*/ 288131 h 288131"/>
                  <a:gd name="connsiteX18" fmla="*/ 681037 w 681037"/>
                  <a:gd name="connsiteY18" fmla="*/ 288131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1037" h="288131">
                    <a:moveTo>
                      <a:pt x="0" y="0"/>
                    </a:moveTo>
                    <a:lnTo>
                      <a:pt x="47625" y="0"/>
                    </a:lnTo>
                    <a:lnTo>
                      <a:pt x="47625" y="57150"/>
                    </a:lnTo>
                    <a:lnTo>
                      <a:pt x="145256" y="57150"/>
                    </a:lnTo>
                    <a:lnTo>
                      <a:pt x="145256" y="100012"/>
                    </a:lnTo>
                    <a:lnTo>
                      <a:pt x="180975" y="100012"/>
                    </a:lnTo>
                    <a:lnTo>
                      <a:pt x="230981" y="100012"/>
                    </a:lnTo>
                    <a:lnTo>
                      <a:pt x="230981" y="121444"/>
                    </a:lnTo>
                    <a:lnTo>
                      <a:pt x="319087" y="121444"/>
                    </a:lnTo>
                    <a:lnTo>
                      <a:pt x="319087" y="157162"/>
                    </a:lnTo>
                    <a:lnTo>
                      <a:pt x="428625" y="157162"/>
                    </a:lnTo>
                    <a:lnTo>
                      <a:pt x="428625" y="176212"/>
                    </a:lnTo>
                    <a:lnTo>
                      <a:pt x="461962" y="176212"/>
                    </a:lnTo>
                    <a:lnTo>
                      <a:pt x="461962" y="188119"/>
                    </a:lnTo>
                    <a:lnTo>
                      <a:pt x="561975" y="188119"/>
                    </a:lnTo>
                    <a:lnTo>
                      <a:pt x="561975" y="235744"/>
                    </a:lnTo>
                    <a:lnTo>
                      <a:pt x="611981" y="235744"/>
                    </a:lnTo>
                    <a:lnTo>
                      <a:pt x="611981" y="288131"/>
                    </a:lnTo>
                    <a:lnTo>
                      <a:pt x="681037" y="288131"/>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7" name="Freeform: Shape 86">
                <a:extLst>
                  <a:ext uri="{FF2B5EF4-FFF2-40B4-BE49-F238E27FC236}">
                    <a16:creationId xmlns="" xmlns:a16="http://schemas.microsoft.com/office/drawing/2014/main" id="{60AEAA81-3170-49D4-8846-D225A5C5FDAB}"/>
                  </a:ext>
                </a:extLst>
              </p:cNvPr>
              <p:cNvSpPr/>
              <p:nvPr/>
            </p:nvSpPr>
            <p:spPr bwMode="auto">
              <a:xfrm>
                <a:off x="3233738" y="2012156"/>
                <a:ext cx="671512" cy="361950"/>
              </a:xfrm>
              <a:custGeom>
                <a:avLst/>
                <a:gdLst>
                  <a:gd name="connsiteX0" fmla="*/ 0 w 671512"/>
                  <a:gd name="connsiteY0" fmla="*/ 0 h 361950"/>
                  <a:gd name="connsiteX1" fmla="*/ 57150 w 671512"/>
                  <a:gd name="connsiteY1" fmla="*/ 0 h 361950"/>
                  <a:gd name="connsiteX2" fmla="*/ 57150 w 671512"/>
                  <a:gd name="connsiteY2" fmla="*/ 40482 h 361950"/>
                  <a:gd name="connsiteX3" fmla="*/ 111918 w 671512"/>
                  <a:gd name="connsiteY3" fmla="*/ 40482 h 361950"/>
                  <a:gd name="connsiteX4" fmla="*/ 111918 w 671512"/>
                  <a:gd name="connsiteY4" fmla="*/ 80963 h 361950"/>
                  <a:gd name="connsiteX5" fmla="*/ 190500 w 671512"/>
                  <a:gd name="connsiteY5" fmla="*/ 80963 h 361950"/>
                  <a:gd name="connsiteX6" fmla="*/ 190500 w 671512"/>
                  <a:gd name="connsiteY6" fmla="*/ 109538 h 361950"/>
                  <a:gd name="connsiteX7" fmla="*/ 252412 w 671512"/>
                  <a:gd name="connsiteY7" fmla="*/ 109538 h 361950"/>
                  <a:gd name="connsiteX8" fmla="*/ 252412 w 671512"/>
                  <a:gd name="connsiteY8" fmla="*/ 142875 h 361950"/>
                  <a:gd name="connsiteX9" fmla="*/ 319087 w 671512"/>
                  <a:gd name="connsiteY9" fmla="*/ 142875 h 361950"/>
                  <a:gd name="connsiteX10" fmla="*/ 319087 w 671512"/>
                  <a:gd name="connsiteY10" fmla="*/ 185738 h 361950"/>
                  <a:gd name="connsiteX11" fmla="*/ 428625 w 671512"/>
                  <a:gd name="connsiteY11" fmla="*/ 185738 h 361950"/>
                  <a:gd name="connsiteX12" fmla="*/ 428625 w 671512"/>
                  <a:gd name="connsiteY12" fmla="*/ 247650 h 361950"/>
                  <a:gd name="connsiteX13" fmla="*/ 502443 w 671512"/>
                  <a:gd name="connsiteY13" fmla="*/ 247650 h 361950"/>
                  <a:gd name="connsiteX14" fmla="*/ 502443 w 671512"/>
                  <a:gd name="connsiteY14" fmla="*/ 292894 h 361950"/>
                  <a:gd name="connsiteX15" fmla="*/ 550068 w 671512"/>
                  <a:gd name="connsiteY15" fmla="*/ 292894 h 361950"/>
                  <a:gd name="connsiteX16" fmla="*/ 550068 w 671512"/>
                  <a:gd name="connsiteY16" fmla="*/ 323850 h 361950"/>
                  <a:gd name="connsiteX17" fmla="*/ 631031 w 671512"/>
                  <a:gd name="connsiteY17" fmla="*/ 323850 h 361950"/>
                  <a:gd name="connsiteX18" fmla="*/ 631031 w 671512"/>
                  <a:gd name="connsiteY18" fmla="*/ 361950 h 361950"/>
                  <a:gd name="connsiteX19" fmla="*/ 671512 w 671512"/>
                  <a:gd name="connsiteY19" fmla="*/ 3619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1512" h="361950">
                    <a:moveTo>
                      <a:pt x="0" y="0"/>
                    </a:moveTo>
                    <a:lnTo>
                      <a:pt x="57150" y="0"/>
                    </a:lnTo>
                    <a:lnTo>
                      <a:pt x="57150" y="40482"/>
                    </a:lnTo>
                    <a:lnTo>
                      <a:pt x="111918" y="40482"/>
                    </a:lnTo>
                    <a:lnTo>
                      <a:pt x="111918" y="80963"/>
                    </a:lnTo>
                    <a:lnTo>
                      <a:pt x="190500" y="80963"/>
                    </a:lnTo>
                    <a:lnTo>
                      <a:pt x="190500" y="109538"/>
                    </a:lnTo>
                    <a:lnTo>
                      <a:pt x="252412" y="109538"/>
                    </a:lnTo>
                    <a:lnTo>
                      <a:pt x="252412" y="142875"/>
                    </a:lnTo>
                    <a:lnTo>
                      <a:pt x="319087" y="142875"/>
                    </a:lnTo>
                    <a:lnTo>
                      <a:pt x="319087" y="185738"/>
                    </a:lnTo>
                    <a:lnTo>
                      <a:pt x="428625" y="185738"/>
                    </a:lnTo>
                    <a:lnTo>
                      <a:pt x="428625" y="247650"/>
                    </a:lnTo>
                    <a:lnTo>
                      <a:pt x="502443" y="247650"/>
                    </a:lnTo>
                    <a:lnTo>
                      <a:pt x="502443" y="292894"/>
                    </a:lnTo>
                    <a:lnTo>
                      <a:pt x="550068" y="292894"/>
                    </a:lnTo>
                    <a:lnTo>
                      <a:pt x="550068" y="323850"/>
                    </a:lnTo>
                    <a:lnTo>
                      <a:pt x="631031" y="323850"/>
                    </a:lnTo>
                    <a:lnTo>
                      <a:pt x="631031" y="361950"/>
                    </a:lnTo>
                    <a:lnTo>
                      <a:pt x="671512" y="361950"/>
                    </a:lnTo>
                  </a:path>
                </a:pathLst>
              </a:custGeom>
              <a:noFill/>
              <a:ln w="28575">
                <a:solidFill>
                  <a:schemeClr val="accent6"/>
                </a:solidFill>
                <a:miter lim="800000"/>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pSp>
        <p:nvGrpSpPr>
          <p:cNvPr id="130" name="Group 129">
            <a:extLst>
              <a:ext uri="{FF2B5EF4-FFF2-40B4-BE49-F238E27FC236}">
                <a16:creationId xmlns="" xmlns:a16="http://schemas.microsoft.com/office/drawing/2014/main" id="{D8224C7D-B869-49B6-96A7-E5695C0F6C1C}"/>
              </a:ext>
            </a:extLst>
          </p:cNvPr>
          <p:cNvGrpSpPr/>
          <p:nvPr/>
        </p:nvGrpSpPr>
        <p:grpSpPr>
          <a:xfrm>
            <a:off x="2729241" y="1569554"/>
            <a:ext cx="6322054" cy="3087985"/>
            <a:chOff x="2729241" y="1712119"/>
            <a:chExt cx="6322054" cy="3087985"/>
          </a:xfrm>
        </p:grpSpPr>
        <p:cxnSp>
          <p:nvCxnSpPr>
            <p:cNvPr id="100" name="Straight Connector 99">
              <a:extLst>
                <a:ext uri="{FF2B5EF4-FFF2-40B4-BE49-F238E27FC236}">
                  <a16:creationId xmlns="" xmlns:a16="http://schemas.microsoft.com/office/drawing/2014/main" id="{879AAF04-1FC2-4F6E-A1D8-3DB8D4ADD7F2}"/>
                </a:ext>
              </a:extLst>
            </p:cNvPr>
            <p:cNvCxnSpPr>
              <a:cxnSpLocks/>
            </p:cNvCxnSpPr>
            <p:nvPr/>
          </p:nvCxnSpPr>
          <p:spPr bwMode="auto">
            <a:xfrm>
              <a:off x="2729241" y="171211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 xmlns:a16="http://schemas.microsoft.com/office/drawing/2014/main" id="{55E92E11-4E1F-4F0D-B6BC-8D547D5B7536}"/>
                </a:ext>
              </a:extLst>
            </p:cNvPr>
            <p:cNvCxnSpPr>
              <a:cxnSpLocks/>
            </p:cNvCxnSpPr>
            <p:nvPr/>
          </p:nvCxnSpPr>
          <p:spPr bwMode="auto">
            <a:xfrm>
              <a:off x="5320041" y="370522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DC88B848-DB4B-419F-BA41-B89F2EC1DD9E}"/>
                </a:ext>
              </a:extLst>
            </p:cNvPr>
            <p:cNvCxnSpPr>
              <a:cxnSpLocks/>
            </p:cNvCxnSpPr>
            <p:nvPr/>
          </p:nvCxnSpPr>
          <p:spPr bwMode="auto">
            <a:xfrm>
              <a:off x="7082162" y="426908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98105B64-FE0F-4552-8539-484F3C650CF1}"/>
                </a:ext>
              </a:extLst>
            </p:cNvPr>
            <p:cNvCxnSpPr>
              <a:cxnSpLocks/>
            </p:cNvCxnSpPr>
            <p:nvPr/>
          </p:nvCxnSpPr>
          <p:spPr bwMode="auto">
            <a:xfrm>
              <a:off x="7175604" y="429527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82DC3FA3-22A9-4577-A560-0CFC4564781C}"/>
                </a:ext>
              </a:extLst>
            </p:cNvPr>
            <p:cNvCxnSpPr>
              <a:cxnSpLocks/>
            </p:cNvCxnSpPr>
            <p:nvPr/>
          </p:nvCxnSpPr>
          <p:spPr bwMode="auto">
            <a:xfrm>
              <a:off x="7020254" y="4250531"/>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828579C5-6657-4450-99E4-549B66115880}"/>
                </a:ext>
              </a:extLst>
            </p:cNvPr>
            <p:cNvCxnSpPr>
              <a:cxnSpLocks/>
            </p:cNvCxnSpPr>
            <p:nvPr/>
          </p:nvCxnSpPr>
          <p:spPr bwMode="auto">
            <a:xfrm>
              <a:off x="6135748" y="4054769"/>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0D986553-7F57-4A53-AC98-F4F24CE6694A}"/>
                </a:ext>
              </a:extLst>
            </p:cNvPr>
            <p:cNvCxnSpPr>
              <a:cxnSpLocks/>
            </p:cNvCxnSpPr>
            <p:nvPr/>
          </p:nvCxnSpPr>
          <p:spPr bwMode="auto">
            <a:xfrm>
              <a:off x="7275617" y="433764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36858E0B-8D93-4579-8169-9A2BC053A29A}"/>
                </a:ext>
              </a:extLst>
            </p:cNvPr>
            <p:cNvCxnSpPr>
              <a:cxnSpLocks/>
            </p:cNvCxnSpPr>
            <p:nvPr/>
          </p:nvCxnSpPr>
          <p:spPr bwMode="auto">
            <a:xfrm>
              <a:off x="7356580" y="434528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98EB0866-826A-46FB-88D7-32DC19037AC9}"/>
                </a:ext>
              </a:extLst>
            </p:cNvPr>
            <p:cNvCxnSpPr>
              <a:cxnSpLocks/>
            </p:cNvCxnSpPr>
            <p:nvPr/>
          </p:nvCxnSpPr>
          <p:spPr bwMode="auto">
            <a:xfrm>
              <a:off x="7386805" y="439102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0936B115-4E28-489A-B5AE-B60222AE048B}"/>
                </a:ext>
              </a:extLst>
            </p:cNvPr>
            <p:cNvCxnSpPr>
              <a:cxnSpLocks/>
            </p:cNvCxnSpPr>
            <p:nvPr/>
          </p:nvCxnSpPr>
          <p:spPr bwMode="auto">
            <a:xfrm>
              <a:off x="7436774" y="438765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514ACE16-5C9A-4C7F-A320-43849852DD75}"/>
                </a:ext>
              </a:extLst>
            </p:cNvPr>
            <p:cNvCxnSpPr>
              <a:cxnSpLocks/>
            </p:cNvCxnSpPr>
            <p:nvPr/>
          </p:nvCxnSpPr>
          <p:spPr bwMode="auto">
            <a:xfrm>
              <a:off x="7474110" y="4414838"/>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137B5A19-9B8D-4F3D-B547-57BB0B736AA3}"/>
                </a:ext>
              </a:extLst>
            </p:cNvPr>
            <p:cNvCxnSpPr>
              <a:cxnSpLocks/>
            </p:cNvCxnSpPr>
            <p:nvPr/>
          </p:nvCxnSpPr>
          <p:spPr bwMode="auto">
            <a:xfrm>
              <a:off x="7620163" y="442237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93A02F83-BB82-4874-9AD6-6FBB3A3E68CE}"/>
                </a:ext>
              </a:extLst>
            </p:cNvPr>
            <p:cNvCxnSpPr>
              <a:cxnSpLocks/>
            </p:cNvCxnSpPr>
            <p:nvPr/>
          </p:nvCxnSpPr>
          <p:spPr bwMode="auto">
            <a:xfrm>
              <a:off x="7849526" y="446801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FA058371-CB1A-4EF5-B838-8A0B496690DD}"/>
                </a:ext>
              </a:extLst>
            </p:cNvPr>
            <p:cNvCxnSpPr>
              <a:cxnSpLocks/>
            </p:cNvCxnSpPr>
            <p:nvPr/>
          </p:nvCxnSpPr>
          <p:spPr bwMode="auto">
            <a:xfrm>
              <a:off x="7644140" y="442237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64E2FF20-D95F-4E53-AB7A-59D1FCE97CEC}"/>
                </a:ext>
              </a:extLst>
            </p:cNvPr>
            <p:cNvCxnSpPr>
              <a:cxnSpLocks/>
            </p:cNvCxnSpPr>
            <p:nvPr/>
          </p:nvCxnSpPr>
          <p:spPr bwMode="auto">
            <a:xfrm>
              <a:off x="7753514" y="446801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17CF7432-65B1-48E5-B9CB-4355428F728D}"/>
                </a:ext>
              </a:extLst>
            </p:cNvPr>
            <p:cNvCxnSpPr>
              <a:cxnSpLocks/>
            </p:cNvCxnSpPr>
            <p:nvPr/>
          </p:nvCxnSpPr>
          <p:spPr bwMode="auto">
            <a:xfrm>
              <a:off x="7986876" y="4454823"/>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 xmlns:a16="http://schemas.microsoft.com/office/drawing/2014/main" id="{E899BCB0-6D97-467E-BA04-6CBDE34B5C21}"/>
                </a:ext>
              </a:extLst>
            </p:cNvPr>
            <p:cNvCxnSpPr>
              <a:cxnSpLocks/>
            </p:cNvCxnSpPr>
            <p:nvPr/>
          </p:nvCxnSpPr>
          <p:spPr bwMode="auto">
            <a:xfrm>
              <a:off x="9051295" y="469056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05AC48D0-CD8F-40FA-9D07-A634DBC42918}"/>
                </a:ext>
              </a:extLst>
            </p:cNvPr>
            <p:cNvCxnSpPr>
              <a:cxnSpLocks/>
            </p:cNvCxnSpPr>
            <p:nvPr/>
          </p:nvCxnSpPr>
          <p:spPr bwMode="auto">
            <a:xfrm>
              <a:off x="8122607" y="455403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D4DD4EB9-DCD5-421A-94DA-920E499499C6}"/>
                </a:ext>
              </a:extLst>
            </p:cNvPr>
            <p:cNvCxnSpPr>
              <a:cxnSpLocks/>
            </p:cNvCxnSpPr>
            <p:nvPr/>
          </p:nvCxnSpPr>
          <p:spPr bwMode="auto">
            <a:xfrm>
              <a:off x="8208332" y="455403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 xmlns:a16="http://schemas.microsoft.com/office/drawing/2014/main" id="{A0DB5B5B-9387-4AD7-B3F5-36F86C55BB1D}"/>
                </a:ext>
              </a:extLst>
            </p:cNvPr>
            <p:cNvCxnSpPr>
              <a:cxnSpLocks/>
            </p:cNvCxnSpPr>
            <p:nvPr/>
          </p:nvCxnSpPr>
          <p:spPr bwMode="auto">
            <a:xfrm>
              <a:off x="8266113" y="455403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E949A8DB-94A0-4AA2-BB88-AE0DCA5AA80C}"/>
                </a:ext>
              </a:extLst>
            </p:cNvPr>
            <p:cNvCxnSpPr>
              <a:cxnSpLocks/>
            </p:cNvCxnSpPr>
            <p:nvPr/>
          </p:nvCxnSpPr>
          <p:spPr bwMode="auto">
            <a:xfrm>
              <a:off x="8361363" y="4620210"/>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649FC5E8-3279-43C2-AFD1-C708292D3476}"/>
                </a:ext>
              </a:extLst>
            </p:cNvPr>
            <p:cNvCxnSpPr>
              <a:cxnSpLocks/>
            </p:cNvCxnSpPr>
            <p:nvPr/>
          </p:nvCxnSpPr>
          <p:spPr bwMode="auto">
            <a:xfrm>
              <a:off x="8388352" y="4654044"/>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7F89B3E4-6607-4D28-8340-BCC859A7541A}"/>
                </a:ext>
              </a:extLst>
            </p:cNvPr>
            <p:cNvCxnSpPr>
              <a:cxnSpLocks/>
            </p:cNvCxnSpPr>
            <p:nvPr/>
          </p:nvCxnSpPr>
          <p:spPr bwMode="auto">
            <a:xfrm>
              <a:off x="8454139" y="464878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 xmlns:a16="http://schemas.microsoft.com/office/drawing/2014/main" id="{A4DFEDE8-E4F9-41F5-BDDB-DDA90686F1C2}"/>
                </a:ext>
              </a:extLst>
            </p:cNvPr>
            <p:cNvCxnSpPr>
              <a:cxnSpLocks/>
            </p:cNvCxnSpPr>
            <p:nvPr/>
          </p:nvCxnSpPr>
          <p:spPr bwMode="auto">
            <a:xfrm>
              <a:off x="8575837" y="469056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 xmlns:a16="http://schemas.microsoft.com/office/drawing/2014/main" id="{1B707C8F-88CE-4E87-8418-DA851592C705}"/>
                </a:ext>
              </a:extLst>
            </p:cNvPr>
            <p:cNvCxnSpPr>
              <a:cxnSpLocks/>
            </p:cNvCxnSpPr>
            <p:nvPr/>
          </p:nvCxnSpPr>
          <p:spPr bwMode="auto">
            <a:xfrm>
              <a:off x="8658056" y="469056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 xmlns:a16="http://schemas.microsoft.com/office/drawing/2014/main" id="{543D49F9-00C0-42A1-985C-6E2BE656DF25}"/>
                </a:ext>
              </a:extLst>
            </p:cNvPr>
            <p:cNvCxnSpPr>
              <a:cxnSpLocks/>
            </p:cNvCxnSpPr>
            <p:nvPr/>
          </p:nvCxnSpPr>
          <p:spPr bwMode="auto">
            <a:xfrm>
              <a:off x="8603713" y="469056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 xmlns:a16="http://schemas.microsoft.com/office/drawing/2014/main" id="{6E3F1286-6F2C-4B8E-A602-CB51BFA26FE4}"/>
                </a:ext>
              </a:extLst>
            </p:cNvPr>
            <p:cNvCxnSpPr>
              <a:cxnSpLocks/>
            </p:cNvCxnSpPr>
            <p:nvPr/>
          </p:nvCxnSpPr>
          <p:spPr bwMode="auto">
            <a:xfrm>
              <a:off x="8841838" y="4690566"/>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29" name="Straight Connector 128">
              <a:extLst>
                <a:ext uri="{FF2B5EF4-FFF2-40B4-BE49-F238E27FC236}">
                  <a16:creationId xmlns="" xmlns:a16="http://schemas.microsoft.com/office/drawing/2014/main" id="{1683D6F6-4D61-49B6-A105-2ABEBE5A914F}"/>
                </a:ext>
              </a:extLst>
            </p:cNvPr>
            <p:cNvCxnSpPr>
              <a:cxnSpLocks/>
            </p:cNvCxnSpPr>
            <p:nvPr/>
          </p:nvCxnSpPr>
          <p:spPr bwMode="auto">
            <a:xfrm>
              <a:off x="9003763" y="4690566"/>
              <a:ext cx="0" cy="109538"/>
            </a:xfrm>
            <a:prstGeom prst="line">
              <a:avLst/>
            </a:prstGeom>
            <a:noFill/>
            <a:ln w="19050" cap="flat" cmpd="sng" algn="ctr">
              <a:solidFill>
                <a:schemeClr val="accent3"/>
              </a:solidFill>
              <a:prstDash val="solid"/>
              <a:round/>
              <a:headEnd type="none" w="med" len="med"/>
              <a:tailEnd type="none" w="med" len="med"/>
            </a:ln>
            <a:effectLst/>
          </p:spPr>
        </p:cxnSp>
      </p:grpSp>
      <p:sp>
        <p:nvSpPr>
          <p:cNvPr id="4" name="Rectangle 3">
            <a:extLst>
              <a:ext uri="{FF2B5EF4-FFF2-40B4-BE49-F238E27FC236}">
                <a16:creationId xmlns="" xmlns:a16="http://schemas.microsoft.com/office/drawing/2014/main" id="{D8BDB229-7DF9-4114-9FA4-BEF1BFB10940}"/>
              </a:ext>
            </a:extLst>
          </p:cNvPr>
          <p:cNvSpPr/>
          <p:nvPr/>
        </p:nvSpPr>
        <p:spPr>
          <a:xfrm>
            <a:off x="3530462" y="6346227"/>
            <a:ext cx="504821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Median follow-up in censored patients: 25.1 mos (range: 0.1-33.7).</a:t>
            </a:r>
          </a:p>
        </p:txBody>
      </p:sp>
      <p:grpSp>
        <p:nvGrpSpPr>
          <p:cNvPr id="9" name="Group 8">
            <a:extLst>
              <a:ext uri="{FF2B5EF4-FFF2-40B4-BE49-F238E27FC236}">
                <a16:creationId xmlns="" xmlns:a16="http://schemas.microsoft.com/office/drawing/2014/main" id="{01E43276-9ED2-487C-B81D-10F8784AC7A7}"/>
              </a:ext>
            </a:extLst>
          </p:cNvPr>
          <p:cNvGrpSpPr/>
          <p:nvPr/>
        </p:nvGrpSpPr>
        <p:grpSpPr>
          <a:xfrm>
            <a:off x="2559844" y="1505259"/>
            <a:ext cx="1756226" cy="1066802"/>
            <a:chOff x="2559844" y="1505259"/>
            <a:chExt cx="1756226" cy="1066802"/>
          </a:xfrm>
        </p:grpSpPr>
        <p:cxnSp>
          <p:nvCxnSpPr>
            <p:cNvPr id="131" name="Straight Connector 130">
              <a:extLst>
                <a:ext uri="{FF2B5EF4-FFF2-40B4-BE49-F238E27FC236}">
                  <a16:creationId xmlns="" xmlns:a16="http://schemas.microsoft.com/office/drawing/2014/main" id="{BFF5A702-9F6E-4D0D-9C60-46C93A58CB63}"/>
                </a:ext>
              </a:extLst>
            </p:cNvPr>
            <p:cNvCxnSpPr>
              <a:cxnSpLocks/>
            </p:cNvCxnSpPr>
            <p:nvPr/>
          </p:nvCxnSpPr>
          <p:spPr bwMode="auto">
            <a:xfrm>
              <a:off x="3268320" y="181482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48B9FE27-B0AF-48FA-B4BA-F7E37C56023B}"/>
                </a:ext>
              </a:extLst>
            </p:cNvPr>
            <p:cNvCxnSpPr>
              <a:cxnSpLocks/>
            </p:cNvCxnSpPr>
            <p:nvPr/>
          </p:nvCxnSpPr>
          <p:spPr bwMode="auto">
            <a:xfrm>
              <a:off x="3344520" y="1857685"/>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3" name="Straight Connector 132">
              <a:extLst>
                <a:ext uri="{FF2B5EF4-FFF2-40B4-BE49-F238E27FC236}">
                  <a16:creationId xmlns="" xmlns:a16="http://schemas.microsoft.com/office/drawing/2014/main" id="{4CA956F4-FE84-44A2-817D-7A8680F93BA0}"/>
                </a:ext>
              </a:extLst>
            </p:cNvPr>
            <p:cNvCxnSpPr>
              <a:cxnSpLocks/>
            </p:cNvCxnSpPr>
            <p:nvPr/>
          </p:nvCxnSpPr>
          <p:spPr bwMode="auto">
            <a:xfrm>
              <a:off x="4316070" y="2462523"/>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84" name="Straight Connector 183">
              <a:extLst>
                <a:ext uri="{FF2B5EF4-FFF2-40B4-BE49-F238E27FC236}">
                  <a16:creationId xmlns="" xmlns:a16="http://schemas.microsoft.com/office/drawing/2014/main" id="{50CC16B7-B6D9-406F-AB13-EFB4B21A0ECE}"/>
                </a:ext>
              </a:extLst>
            </p:cNvPr>
            <p:cNvCxnSpPr>
              <a:cxnSpLocks/>
            </p:cNvCxnSpPr>
            <p:nvPr/>
          </p:nvCxnSpPr>
          <p:spPr bwMode="auto">
            <a:xfrm>
              <a:off x="2559844" y="1505259"/>
              <a:ext cx="0" cy="109538"/>
            </a:xfrm>
            <a:prstGeom prst="line">
              <a:avLst/>
            </a:prstGeom>
            <a:noFill/>
            <a:ln w="19050" cap="flat" cmpd="sng" algn="ctr">
              <a:solidFill>
                <a:schemeClr val="accent6"/>
              </a:solidFill>
              <a:prstDash val="solid"/>
              <a:round/>
              <a:headEnd type="none" w="med" len="med"/>
              <a:tailEnd type="none" w="med" len="med"/>
            </a:ln>
            <a:effectLst/>
          </p:spPr>
        </p:cxnSp>
      </p:grpSp>
      <p:cxnSp>
        <p:nvCxnSpPr>
          <p:cNvPr id="187" name="Straight Connector 186">
            <a:extLst>
              <a:ext uri="{FF2B5EF4-FFF2-40B4-BE49-F238E27FC236}">
                <a16:creationId xmlns="" xmlns:a16="http://schemas.microsoft.com/office/drawing/2014/main" id="{9644FD58-CF84-4A7F-8F39-F81E59128B92}"/>
              </a:ext>
            </a:extLst>
          </p:cNvPr>
          <p:cNvCxnSpPr>
            <a:cxnSpLocks/>
          </p:cNvCxnSpPr>
          <p:nvPr/>
        </p:nvCxnSpPr>
        <p:spPr bwMode="auto">
          <a:xfrm>
            <a:off x="8404230" y="4509897"/>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 xmlns:a16="http://schemas.microsoft.com/office/drawing/2014/main" id="{06C4AFC9-53A3-4D69-B8E4-7174A5720CFE}"/>
              </a:ext>
            </a:extLst>
          </p:cNvPr>
          <p:cNvCxnSpPr>
            <a:cxnSpLocks/>
          </p:cNvCxnSpPr>
          <p:nvPr/>
        </p:nvCxnSpPr>
        <p:spPr bwMode="auto">
          <a:xfrm>
            <a:off x="8677108" y="4548001"/>
            <a:ext cx="0" cy="109538"/>
          </a:xfrm>
          <a:prstGeom prst="line">
            <a:avLst/>
          </a:prstGeom>
          <a:noFill/>
          <a:ln w="19050" cap="flat" cmpd="sng" algn="ctr">
            <a:solidFill>
              <a:schemeClr val="accent3"/>
            </a:solidFill>
            <a:prstDash val="solid"/>
            <a:round/>
            <a:headEnd type="none" w="med" len="med"/>
            <a:tailEnd type="none" w="med" len="med"/>
          </a:ln>
          <a:effectLst/>
        </p:spPr>
      </p:cxnSp>
      <p:grpSp>
        <p:nvGrpSpPr>
          <p:cNvPr id="7" name="Group 6">
            <a:extLst>
              <a:ext uri="{FF2B5EF4-FFF2-40B4-BE49-F238E27FC236}">
                <a16:creationId xmlns="" xmlns:a16="http://schemas.microsoft.com/office/drawing/2014/main" id="{7ACD75CE-8E7F-4EAD-A1A2-354EAA079111}"/>
              </a:ext>
            </a:extLst>
          </p:cNvPr>
          <p:cNvGrpSpPr/>
          <p:nvPr/>
        </p:nvGrpSpPr>
        <p:grpSpPr>
          <a:xfrm>
            <a:off x="6876943" y="3867567"/>
            <a:ext cx="2424113" cy="430096"/>
            <a:chOff x="6876943" y="3867567"/>
            <a:chExt cx="2424113" cy="430096"/>
          </a:xfrm>
        </p:grpSpPr>
        <p:cxnSp>
          <p:nvCxnSpPr>
            <p:cNvPr id="208" name="Straight Connector 207">
              <a:extLst>
                <a:ext uri="{FF2B5EF4-FFF2-40B4-BE49-F238E27FC236}">
                  <a16:creationId xmlns="" xmlns:a16="http://schemas.microsoft.com/office/drawing/2014/main" id="{BF530ECB-C780-429D-8C82-E7B7C116090B}"/>
                </a:ext>
              </a:extLst>
            </p:cNvPr>
            <p:cNvCxnSpPr>
              <a:cxnSpLocks/>
            </p:cNvCxnSpPr>
            <p:nvPr/>
          </p:nvCxnSpPr>
          <p:spPr bwMode="auto">
            <a:xfrm>
              <a:off x="9231684"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 xmlns:a16="http://schemas.microsoft.com/office/drawing/2014/main" id="{60FC5CEA-9973-4C02-8633-98EC58AD5C96}"/>
                </a:ext>
              </a:extLst>
            </p:cNvPr>
            <p:cNvCxnSpPr>
              <a:cxnSpLocks/>
            </p:cNvCxnSpPr>
            <p:nvPr/>
          </p:nvCxnSpPr>
          <p:spPr bwMode="auto">
            <a:xfrm>
              <a:off x="9200311"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 xmlns:a16="http://schemas.microsoft.com/office/drawing/2014/main" id="{3BEBD361-42FF-4A32-905A-10D9D149A897}"/>
                </a:ext>
              </a:extLst>
            </p:cNvPr>
            <p:cNvCxnSpPr>
              <a:cxnSpLocks/>
            </p:cNvCxnSpPr>
            <p:nvPr/>
          </p:nvCxnSpPr>
          <p:spPr bwMode="auto">
            <a:xfrm>
              <a:off x="9174538"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 xmlns:a16="http://schemas.microsoft.com/office/drawing/2014/main" id="{40A7951A-1F26-4F37-A2EC-58A9CA7A07C2}"/>
                </a:ext>
              </a:extLst>
            </p:cNvPr>
            <p:cNvCxnSpPr>
              <a:cxnSpLocks/>
            </p:cNvCxnSpPr>
            <p:nvPr/>
          </p:nvCxnSpPr>
          <p:spPr bwMode="auto">
            <a:xfrm>
              <a:off x="8989474"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 xmlns:a16="http://schemas.microsoft.com/office/drawing/2014/main" id="{31BDBEAD-0843-41EC-9B40-DB5BA1D321F2}"/>
                </a:ext>
              </a:extLst>
            </p:cNvPr>
            <p:cNvCxnSpPr>
              <a:cxnSpLocks/>
            </p:cNvCxnSpPr>
            <p:nvPr/>
          </p:nvCxnSpPr>
          <p:spPr bwMode="auto">
            <a:xfrm>
              <a:off x="8757400"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 xmlns:a16="http://schemas.microsoft.com/office/drawing/2014/main" id="{6A8E613F-223C-4F6A-AE44-665F857540EC}"/>
                </a:ext>
              </a:extLst>
            </p:cNvPr>
            <p:cNvCxnSpPr>
              <a:cxnSpLocks/>
            </p:cNvCxnSpPr>
            <p:nvPr/>
          </p:nvCxnSpPr>
          <p:spPr bwMode="auto">
            <a:xfrm>
              <a:off x="8705424"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 xmlns:a16="http://schemas.microsoft.com/office/drawing/2014/main" id="{3A125AAA-D74F-459C-B7A8-1CBB1FD36050}"/>
                </a:ext>
              </a:extLst>
            </p:cNvPr>
            <p:cNvCxnSpPr>
              <a:cxnSpLocks/>
            </p:cNvCxnSpPr>
            <p:nvPr/>
          </p:nvCxnSpPr>
          <p:spPr bwMode="auto">
            <a:xfrm>
              <a:off x="8903075"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 xmlns:a16="http://schemas.microsoft.com/office/drawing/2014/main" id="{C47C5505-67BD-4B6E-BBA7-856AF25FE1D2}"/>
                </a:ext>
              </a:extLst>
            </p:cNvPr>
            <p:cNvCxnSpPr>
              <a:cxnSpLocks/>
            </p:cNvCxnSpPr>
            <p:nvPr/>
          </p:nvCxnSpPr>
          <p:spPr bwMode="auto">
            <a:xfrm>
              <a:off x="6876943" y="3867567"/>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 xmlns:a16="http://schemas.microsoft.com/office/drawing/2014/main" id="{1E27AD4C-3BA9-48D7-9823-3D4951CF7088}"/>
                </a:ext>
              </a:extLst>
            </p:cNvPr>
            <p:cNvCxnSpPr>
              <a:cxnSpLocks/>
            </p:cNvCxnSpPr>
            <p:nvPr/>
          </p:nvCxnSpPr>
          <p:spPr bwMode="auto">
            <a:xfrm>
              <a:off x="8112009" y="405219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 xmlns:a16="http://schemas.microsoft.com/office/drawing/2014/main" id="{A602976F-231A-4B34-9747-55ACC85326E4}"/>
                </a:ext>
              </a:extLst>
            </p:cNvPr>
            <p:cNvCxnSpPr>
              <a:cxnSpLocks/>
            </p:cNvCxnSpPr>
            <p:nvPr/>
          </p:nvCxnSpPr>
          <p:spPr bwMode="auto">
            <a:xfrm>
              <a:off x="9301056" y="4188125"/>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 xmlns:a16="http://schemas.microsoft.com/office/drawing/2014/main" id="{71033C99-E96C-4B3C-B81F-09418C31FF2B}"/>
                </a:ext>
              </a:extLst>
            </p:cNvPr>
            <p:cNvCxnSpPr>
              <a:cxnSpLocks/>
            </p:cNvCxnSpPr>
            <p:nvPr/>
          </p:nvCxnSpPr>
          <p:spPr bwMode="auto">
            <a:xfrm>
              <a:off x="7957264" y="4057458"/>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 xmlns:a16="http://schemas.microsoft.com/office/drawing/2014/main" id="{798141BB-8DBF-46D5-A501-95E0F717FE66}"/>
                </a:ext>
              </a:extLst>
            </p:cNvPr>
            <p:cNvCxnSpPr>
              <a:cxnSpLocks/>
            </p:cNvCxnSpPr>
            <p:nvPr/>
          </p:nvCxnSpPr>
          <p:spPr bwMode="auto">
            <a:xfrm>
              <a:off x="7998583" y="4062907"/>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 xmlns:a16="http://schemas.microsoft.com/office/drawing/2014/main" id="{BDF10C53-AE3F-43D8-9AD9-9AA440B97B72}"/>
                </a:ext>
              </a:extLst>
            </p:cNvPr>
            <p:cNvCxnSpPr>
              <a:cxnSpLocks/>
            </p:cNvCxnSpPr>
            <p:nvPr/>
          </p:nvCxnSpPr>
          <p:spPr bwMode="auto">
            <a:xfrm>
              <a:off x="8555827" y="4099212"/>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 xmlns:a16="http://schemas.microsoft.com/office/drawing/2014/main" id="{8322005A-9EEC-4E43-B869-DDC014217058}"/>
                </a:ext>
              </a:extLst>
            </p:cNvPr>
            <p:cNvCxnSpPr>
              <a:cxnSpLocks/>
            </p:cNvCxnSpPr>
            <p:nvPr/>
          </p:nvCxnSpPr>
          <p:spPr bwMode="auto">
            <a:xfrm>
              <a:off x="8484199" y="4099212"/>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 xmlns:a16="http://schemas.microsoft.com/office/drawing/2014/main" id="{80116C4A-12A9-4340-92B4-B724FEF5759A}"/>
                </a:ext>
              </a:extLst>
            </p:cNvPr>
            <p:cNvCxnSpPr>
              <a:cxnSpLocks/>
            </p:cNvCxnSpPr>
            <p:nvPr/>
          </p:nvCxnSpPr>
          <p:spPr bwMode="auto">
            <a:xfrm>
              <a:off x="8448390" y="4099212"/>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 xmlns:a16="http://schemas.microsoft.com/office/drawing/2014/main" id="{39F85CA2-49D9-4922-9BDF-37E947C68283}"/>
                </a:ext>
              </a:extLst>
            </p:cNvPr>
            <p:cNvCxnSpPr>
              <a:cxnSpLocks/>
            </p:cNvCxnSpPr>
            <p:nvPr/>
          </p:nvCxnSpPr>
          <p:spPr bwMode="auto">
            <a:xfrm>
              <a:off x="8308076" y="4099212"/>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 xmlns:a16="http://schemas.microsoft.com/office/drawing/2014/main" id="{F7BEF496-8EC7-4106-BF6E-86BE6493BA3D}"/>
                </a:ext>
              </a:extLst>
            </p:cNvPr>
            <p:cNvCxnSpPr>
              <a:cxnSpLocks/>
            </p:cNvCxnSpPr>
            <p:nvPr/>
          </p:nvCxnSpPr>
          <p:spPr bwMode="auto">
            <a:xfrm>
              <a:off x="7527136" y="3995846"/>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 xmlns:a16="http://schemas.microsoft.com/office/drawing/2014/main" id="{21D612DE-3CA0-4A62-AFD9-37F81437D763}"/>
                </a:ext>
              </a:extLst>
            </p:cNvPr>
            <p:cNvCxnSpPr>
              <a:cxnSpLocks/>
            </p:cNvCxnSpPr>
            <p:nvPr/>
          </p:nvCxnSpPr>
          <p:spPr bwMode="auto">
            <a:xfrm>
              <a:off x="7835684" y="4026800"/>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 xmlns:a16="http://schemas.microsoft.com/office/drawing/2014/main" id="{FCE66217-8AEA-4EFF-A7E4-4E08B4D81363}"/>
                </a:ext>
              </a:extLst>
            </p:cNvPr>
            <p:cNvCxnSpPr>
              <a:cxnSpLocks/>
            </p:cNvCxnSpPr>
            <p:nvPr/>
          </p:nvCxnSpPr>
          <p:spPr bwMode="auto">
            <a:xfrm>
              <a:off x="8142991" y="4068868"/>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 xmlns:a16="http://schemas.microsoft.com/office/drawing/2014/main" id="{2680DC68-F68A-4108-9F6F-96B7E54E416A}"/>
                </a:ext>
              </a:extLst>
            </p:cNvPr>
            <p:cNvCxnSpPr>
              <a:cxnSpLocks/>
            </p:cNvCxnSpPr>
            <p:nvPr/>
          </p:nvCxnSpPr>
          <p:spPr bwMode="auto">
            <a:xfrm>
              <a:off x="8194043" y="4057458"/>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 xmlns:a16="http://schemas.microsoft.com/office/drawing/2014/main" id="{4F915572-DA49-4EAF-885D-1DD269F3525E}"/>
                </a:ext>
              </a:extLst>
            </p:cNvPr>
            <p:cNvCxnSpPr>
              <a:cxnSpLocks/>
            </p:cNvCxnSpPr>
            <p:nvPr/>
          </p:nvCxnSpPr>
          <p:spPr bwMode="auto">
            <a:xfrm>
              <a:off x="8246436" y="4099212"/>
              <a:ext cx="0" cy="109538"/>
            </a:xfrm>
            <a:prstGeom prst="line">
              <a:avLst/>
            </a:prstGeom>
            <a:noFill/>
            <a:ln w="19050"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 xmlns:a16="http://schemas.microsoft.com/office/drawing/2014/main" id="{62E21ECC-9A38-41E4-99E0-129374753677}"/>
                </a:ext>
              </a:extLst>
            </p:cNvPr>
            <p:cNvCxnSpPr>
              <a:cxnSpLocks/>
            </p:cNvCxnSpPr>
            <p:nvPr/>
          </p:nvCxnSpPr>
          <p:spPr bwMode="auto">
            <a:xfrm>
              <a:off x="8582976" y="4099212"/>
              <a:ext cx="0" cy="109538"/>
            </a:xfrm>
            <a:prstGeom prst="line">
              <a:avLst/>
            </a:prstGeom>
            <a:noFill/>
            <a:ln w="19050" cap="flat" cmpd="sng" algn="ctr">
              <a:solidFill>
                <a:schemeClr val="accent1"/>
              </a:solidFill>
              <a:prstDash val="solid"/>
              <a:round/>
              <a:headEnd type="none" w="med" len="med"/>
              <a:tailEnd type="none" w="med" len="med"/>
            </a:ln>
            <a:effectLst/>
          </p:spPr>
        </p:cxnSp>
      </p:grpSp>
      <p:grpSp>
        <p:nvGrpSpPr>
          <p:cNvPr id="6" name="Group 5">
            <a:extLst>
              <a:ext uri="{FF2B5EF4-FFF2-40B4-BE49-F238E27FC236}">
                <a16:creationId xmlns="" xmlns:a16="http://schemas.microsoft.com/office/drawing/2014/main" id="{40EDA625-8BE9-4B4E-89C6-3F0BA81A385B}"/>
              </a:ext>
            </a:extLst>
          </p:cNvPr>
          <p:cNvGrpSpPr/>
          <p:nvPr/>
        </p:nvGrpSpPr>
        <p:grpSpPr>
          <a:xfrm>
            <a:off x="6940208" y="3886308"/>
            <a:ext cx="3008655" cy="502762"/>
            <a:chOff x="6940208" y="3886308"/>
            <a:chExt cx="3008655" cy="502762"/>
          </a:xfrm>
        </p:grpSpPr>
        <p:cxnSp>
          <p:nvCxnSpPr>
            <p:cNvPr id="200" name="Straight Connector 199">
              <a:extLst>
                <a:ext uri="{FF2B5EF4-FFF2-40B4-BE49-F238E27FC236}">
                  <a16:creationId xmlns="" xmlns:a16="http://schemas.microsoft.com/office/drawing/2014/main" id="{11349AA9-EF40-48FC-989D-553613A70D48}"/>
                </a:ext>
              </a:extLst>
            </p:cNvPr>
            <p:cNvCxnSpPr>
              <a:cxnSpLocks/>
            </p:cNvCxnSpPr>
            <p:nvPr/>
          </p:nvCxnSpPr>
          <p:spPr bwMode="auto">
            <a:xfrm>
              <a:off x="8710187"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2" name="Straight Connector 161">
              <a:extLst>
                <a:ext uri="{FF2B5EF4-FFF2-40B4-BE49-F238E27FC236}">
                  <a16:creationId xmlns="" xmlns:a16="http://schemas.microsoft.com/office/drawing/2014/main" id="{E6AA8E95-326A-4C51-9FFB-F38B322ED3DD}"/>
                </a:ext>
              </a:extLst>
            </p:cNvPr>
            <p:cNvCxnSpPr>
              <a:cxnSpLocks/>
            </p:cNvCxnSpPr>
            <p:nvPr/>
          </p:nvCxnSpPr>
          <p:spPr bwMode="auto">
            <a:xfrm>
              <a:off x="8654199"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79" name="Straight Connector 178">
              <a:extLst>
                <a:ext uri="{FF2B5EF4-FFF2-40B4-BE49-F238E27FC236}">
                  <a16:creationId xmlns="" xmlns:a16="http://schemas.microsoft.com/office/drawing/2014/main" id="{50360B49-CDAB-4C5F-AAA3-CFA768152131}"/>
                </a:ext>
              </a:extLst>
            </p:cNvPr>
            <p:cNvCxnSpPr>
              <a:cxnSpLocks/>
            </p:cNvCxnSpPr>
            <p:nvPr/>
          </p:nvCxnSpPr>
          <p:spPr bwMode="auto">
            <a:xfrm>
              <a:off x="9648718"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4" name="Straight Connector 133">
              <a:extLst>
                <a:ext uri="{FF2B5EF4-FFF2-40B4-BE49-F238E27FC236}">
                  <a16:creationId xmlns="" xmlns:a16="http://schemas.microsoft.com/office/drawing/2014/main" id="{8645D353-CA4F-4EA3-9DBD-8C8AA5546234}"/>
                </a:ext>
              </a:extLst>
            </p:cNvPr>
            <p:cNvCxnSpPr>
              <a:cxnSpLocks/>
            </p:cNvCxnSpPr>
            <p:nvPr/>
          </p:nvCxnSpPr>
          <p:spPr bwMode="auto">
            <a:xfrm>
              <a:off x="6940208" y="388630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FF790149-D5B5-4373-BA28-D7C9A8B5C3A7}"/>
                </a:ext>
              </a:extLst>
            </p:cNvPr>
            <p:cNvCxnSpPr>
              <a:cxnSpLocks/>
            </p:cNvCxnSpPr>
            <p:nvPr/>
          </p:nvCxnSpPr>
          <p:spPr bwMode="auto">
            <a:xfrm>
              <a:off x="7050077" y="391220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5917FA52-7B5C-41AC-8AF3-8C1AAA0FB6E1}"/>
                </a:ext>
              </a:extLst>
            </p:cNvPr>
            <p:cNvCxnSpPr>
              <a:cxnSpLocks/>
            </p:cNvCxnSpPr>
            <p:nvPr/>
          </p:nvCxnSpPr>
          <p:spPr bwMode="auto">
            <a:xfrm>
              <a:off x="7082162" y="393105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E66FCDEF-624D-4EAF-AFE4-284B0E222415}"/>
                </a:ext>
              </a:extLst>
            </p:cNvPr>
            <p:cNvCxnSpPr>
              <a:cxnSpLocks/>
            </p:cNvCxnSpPr>
            <p:nvPr/>
          </p:nvCxnSpPr>
          <p:spPr bwMode="auto">
            <a:xfrm>
              <a:off x="7118122" y="393105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8" name="Straight Connector 137">
              <a:extLst>
                <a:ext uri="{FF2B5EF4-FFF2-40B4-BE49-F238E27FC236}">
                  <a16:creationId xmlns="" xmlns:a16="http://schemas.microsoft.com/office/drawing/2014/main" id="{115B1D7D-9A3B-421E-872F-132B965763FD}"/>
                </a:ext>
              </a:extLst>
            </p:cNvPr>
            <p:cNvCxnSpPr>
              <a:cxnSpLocks/>
            </p:cNvCxnSpPr>
            <p:nvPr/>
          </p:nvCxnSpPr>
          <p:spPr bwMode="auto">
            <a:xfrm>
              <a:off x="7169026" y="394107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39" name="Straight Connector 138">
              <a:extLst>
                <a:ext uri="{FF2B5EF4-FFF2-40B4-BE49-F238E27FC236}">
                  <a16:creationId xmlns="" xmlns:a16="http://schemas.microsoft.com/office/drawing/2014/main" id="{0926361A-1B6D-4948-986B-C498AAEE257C}"/>
                </a:ext>
              </a:extLst>
            </p:cNvPr>
            <p:cNvCxnSpPr>
              <a:cxnSpLocks/>
            </p:cNvCxnSpPr>
            <p:nvPr/>
          </p:nvCxnSpPr>
          <p:spPr bwMode="auto">
            <a:xfrm>
              <a:off x="7240464" y="394563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0" name="Straight Connector 139">
              <a:extLst>
                <a:ext uri="{FF2B5EF4-FFF2-40B4-BE49-F238E27FC236}">
                  <a16:creationId xmlns="" xmlns:a16="http://schemas.microsoft.com/office/drawing/2014/main" id="{E2B39D5C-D375-4410-AADA-1DFAAA7658B9}"/>
                </a:ext>
              </a:extLst>
            </p:cNvPr>
            <p:cNvCxnSpPr>
              <a:cxnSpLocks/>
            </p:cNvCxnSpPr>
            <p:nvPr/>
          </p:nvCxnSpPr>
          <p:spPr bwMode="auto">
            <a:xfrm>
              <a:off x="7285143" y="3962105"/>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1" name="Straight Connector 140">
              <a:extLst>
                <a:ext uri="{FF2B5EF4-FFF2-40B4-BE49-F238E27FC236}">
                  <a16:creationId xmlns="" xmlns:a16="http://schemas.microsoft.com/office/drawing/2014/main" id="{EFC89E05-6F07-45C8-8BF9-D59CFCB027E3}"/>
                </a:ext>
              </a:extLst>
            </p:cNvPr>
            <p:cNvCxnSpPr>
              <a:cxnSpLocks/>
            </p:cNvCxnSpPr>
            <p:nvPr/>
          </p:nvCxnSpPr>
          <p:spPr bwMode="auto">
            <a:xfrm>
              <a:off x="7353281" y="3972031"/>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2" name="Straight Connector 141">
              <a:extLst>
                <a:ext uri="{FF2B5EF4-FFF2-40B4-BE49-F238E27FC236}">
                  <a16:creationId xmlns="" xmlns:a16="http://schemas.microsoft.com/office/drawing/2014/main" id="{37E77B05-9D44-4DBB-A958-12FA5A336E1C}"/>
                </a:ext>
              </a:extLst>
            </p:cNvPr>
            <p:cNvCxnSpPr>
              <a:cxnSpLocks/>
            </p:cNvCxnSpPr>
            <p:nvPr/>
          </p:nvCxnSpPr>
          <p:spPr bwMode="auto">
            <a:xfrm>
              <a:off x="7436755" y="398343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3" name="Straight Connector 142">
              <a:extLst>
                <a:ext uri="{FF2B5EF4-FFF2-40B4-BE49-F238E27FC236}">
                  <a16:creationId xmlns="" xmlns:a16="http://schemas.microsoft.com/office/drawing/2014/main" id="{F5FD2C61-7DD4-4F86-9ABD-1477A774798E}"/>
                </a:ext>
              </a:extLst>
            </p:cNvPr>
            <p:cNvCxnSpPr>
              <a:cxnSpLocks/>
            </p:cNvCxnSpPr>
            <p:nvPr/>
          </p:nvCxnSpPr>
          <p:spPr bwMode="auto">
            <a:xfrm>
              <a:off x="7474110" y="3987594"/>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4" name="Straight Connector 143">
              <a:extLst>
                <a:ext uri="{FF2B5EF4-FFF2-40B4-BE49-F238E27FC236}">
                  <a16:creationId xmlns="" xmlns:a16="http://schemas.microsoft.com/office/drawing/2014/main" id="{9BF3A9B3-3E7F-4B7E-B1EF-22495A4C1B9C}"/>
                </a:ext>
              </a:extLst>
            </p:cNvPr>
            <p:cNvCxnSpPr>
              <a:cxnSpLocks/>
            </p:cNvCxnSpPr>
            <p:nvPr/>
          </p:nvCxnSpPr>
          <p:spPr bwMode="auto">
            <a:xfrm>
              <a:off x="7536769" y="399008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5" name="Straight Connector 144">
              <a:extLst>
                <a:ext uri="{FF2B5EF4-FFF2-40B4-BE49-F238E27FC236}">
                  <a16:creationId xmlns="" xmlns:a16="http://schemas.microsoft.com/office/drawing/2014/main" id="{BB897502-57A6-4883-B400-C3ABD5EC2CC2}"/>
                </a:ext>
              </a:extLst>
            </p:cNvPr>
            <p:cNvCxnSpPr>
              <a:cxnSpLocks/>
            </p:cNvCxnSpPr>
            <p:nvPr/>
          </p:nvCxnSpPr>
          <p:spPr bwMode="auto">
            <a:xfrm>
              <a:off x="7495413" y="398126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6" name="Straight Connector 145">
              <a:extLst>
                <a:ext uri="{FF2B5EF4-FFF2-40B4-BE49-F238E27FC236}">
                  <a16:creationId xmlns="" xmlns:a16="http://schemas.microsoft.com/office/drawing/2014/main" id="{DDF06DA3-C4BB-4121-B465-4E5F8E39B647}"/>
                </a:ext>
              </a:extLst>
            </p:cNvPr>
            <p:cNvCxnSpPr>
              <a:cxnSpLocks/>
            </p:cNvCxnSpPr>
            <p:nvPr/>
          </p:nvCxnSpPr>
          <p:spPr bwMode="auto">
            <a:xfrm>
              <a:off x="7595586" y="399008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7" name="Straight Connector 146">
              <a:extLst>
                <a:ext uri="{FF2B5EF4-FFF2-40B4-BE49-F238E27FC236}">
                  <a16:creationId xmlns="" xmlns:a16="http://schemas.microsoft.com/office/drawing/2014/main" id="{F844E550-733D-437B-844E-9B04EB874C74}"/>
                </a:ext>
              </a:extLst>
            </p:cNvPr>
            <p:cNvCxnSpPr>
              <a:cxnSpLocks/>
            </p:cNvCxnSpPr>
            <p:nvPr/>
          </p:nvCxnSpPr>
          <p:spPr bwMode="auto">
            <a:xfrm>
              <a:off x="7644140" y="404317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8" name="Straight Connector 147">
              <a:extLst>
                <a:ext uri="{FF2B5EF4-FFF2-40B4-BE49-F238E27FC236}">
                  <a16:creationId xmlns="" xmlns:a16="http://schemas.microsoft.com/office/drawing/2014/main" id="{919E145A-1295-415E-87C0-0D8C7D1ADE61}"/>
                </a:ext>
              </a:extLst>
            </p:cNvPr>
            <p:cNvCxnSpPr>
              <a:cxnSpLocks/>
            </p:cNvCxnSpPr>
            <p:nvPr/>
          </p:nvCxnSpPr>
          <p:spPr bwMode="auto">
            <a:xfrm>
              <a:off x="7753514" y="406886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49" name="Straight Connector 148">
              <a:extLst>
                <a:ext uri="{FF2B5EF4-FFF2-40B4-BE49-F238E27FC236}">
                  <a16:creationId xmlns="" xmlns:a16="http://schemas.microsoft.com/office/drawing/2014/main" id="{142DAA99-4F4E-4FF1-AD0E-C97EDC81128F}"/>
                </a:ext>
              </a:extLst>
            </p:cNvPr>
            <p:cNvCxnSpPr>
              <a:cxnSpLocks/>
            </p:cNvCxnSpPr>
            <p:nvPr/>
          </p:nvCxnSpPr>
          <p:spPr bwMode="auto">
            <a:xfrm>
              <a:off x="7868740" y="4099618"/>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0" name="Straight Connector 149">
              <a:extLst>
                <a:ext uri="{FF2B5EF4-FFF2-40B4-BE49-F238E27FC236}">
                  <a16:creationId xmlns="" xmlns:a16="http://schemas.microsoft.com/office/drawing/2014/main" id="{2CC6AC35-1A38-44A0-AB85-0743C8C2EFBD}"/>
                </a:ext>
              </a:extLst>
            </p:cNvPr>
            <p:cNvCxnSpPr>
              <a:cxnSpLocks/>
            </p:cNvCxnSpPr>
            <p:nvPr/>
          </p:nvCxnSpPr>
          <p:spPr bwMode="auto">
            <a:xfrm>
              <a:off x="7959389" y="411767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1" name="Straight Connector 150">
              <a:extLst>
                <a:ext uri="{FF2B5EF4-FFF2-40B4-BE49-F238E27FC236}">
                  <a16:creationId xmlns="" xmlns:a16="http://schemas.microsoft.com/office/drawing/2014/main" id="{904AA37F-02BB-4FA4-9E8D-30C4535DB362}"/>
                </a:ext>
              </a:extLst>
            </p:cNvPr>
            <p:cNvCxnSpPr>
              <a:cxnSpLocks/>
            </p:cNvCxnSpPr>
            <p:nvPr/>
          </p:nvCxnSpPr>
          <p:spPr bwMode="auto">
            <a:xfrm>
              <a:off x="7903170" y="410150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2" name="Straight Connector 151">
              <a:extLst>
                <a:ext uri="{FF2B5EF4-FFF2-40B4-BE49-F238E27FC236}">
                  <a16:creationId xmlns="" xmlns:a16="http://schemas.microsoft.com/office/drawing/2014/main" id="{1E133AE4-14B2-498F-BB30-574D9FE2346B}"/>
                </a:ext>
              </a:extLst>
            </p:cNvPr>
            <p:cNvCxnSpPr>
              <a:cxnSpLocks/>
            </p:cNvCxnSpPr>
            <p:nvPr/>
          </p:nvCxnSpPr>
          <p:spPr bwMode="auto">
            <a:xfrm>
              <a:off x="7998583" y="411767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3" name="Straight Connector 152">
              <a:extLst>
                <a:ext uri="{FF2B5EF4-FFF2-40B4-BE49-F238E27FC236}">
                  <a16:creationId xmlns="" xmlns:a16="http://schemas.microsoft.com/office/drawing/2014/main" id="{5E8FDF21-B87C-4A8F-AC5E-C9D85D03B7FF}"/>
                </a:ext>
              </a:extLst>
            </p:cNvPr>
            <p:cNvCxnSpPr>
              <a:cxnSpLocks/>
            </p:cNvCxnSpPr>
            <p:nvPr/>
          </p:nvCxnSpPr>
          <p:spPr bwMode="auto">
            <a:xfrm>
              <a:off x="8055733" y="411767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4" name="Straight Connector 153">
              <a:extLst>
                <a:ext uri="{FF2B5EF4-FFF2-40B4-BE49-F238E27FC236}">
                  <a16:creationId xmlns="" xmlns:a16="http://schemas.microsoft.com/office/drawing/2014/main" id="{7208A1D0-37D4-4D8E-8208-64880B8672EF}"/>
                </a:ext>
              </a:extLst>
            </p:cNvPr>
            <p:cNvCxnSpPr>
              <a:cxnSpLocks/>
            </p:cNvCxnSpPr>
            <p:nvPr/>
          </p:nvCxnSpPr>
          <p:spPr bwMode="auto">
            <a:xfrm>
              <a:off x="8112883" y="413588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5" name="Straight Connector 154">
              <a:extLst>
                <a:ext uri="{FF2B5EF4-FFF2-40B4-BE49-F238E27FC236}">
                  <a16:creationId xmlns="" xmlns:a16="http://schemas.microsoft.com/office/drawing/2014/main" id="{8E7BAFCB-3E13-4E69-842A-7B39C6E58DDD}"/>
                </a:ext>
              </a:extLst>
            </p:cNvPr>
            <p:cNvCxnSpPr>
              <a:cxnSpLocks/>
            </p:cNvCxnSpPr>
            <p:nvPr/>
          </p:nvCxnSpPr>
          <p:spPr bwMode="auto">
            <a:xfrm>
              <a:off x="8145552" y="413588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05CA4072-B795-4022-9A50-CB8157CEE258}"/>
                </a:ext>
              </a:extLst>
            </p:cNvPr>
            <p:cNvCxnSpPr>
              <a:cxnSpLocks/>
            </p:cNvCxnSpPr>
            <p:nvPr/>
          </p:nvCxnSpPr>
          <p:spPr bwMode="auto">
            <a:xfrm>
              <a:off x="8208332" y="413588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7" name="Straight Connector 156">
              <a:extLst>
                <a:ext uri="{FF2B5EF4-FFF2-40B4-BE49-F238E27FC236}">
                  <a16:creationId xmlns="" xmlns:a16="http://schemas.microsoft.com/office/drawing/2014/main" id="{A5FC5AD9-08AF-4D05-9091-C7226D50245D}"/>
                </a:ext>
              </a:extLst>
            </p:cNvPr>
            <p:cNvCxnSpPr>
              <a:cxnSpLocks/>
            </p:cNvCxnSpPr>
            <p:nvPr/>
          </p:nvCxnSpPr>
          <p:spPr bwMode="auto">
            <a:xfrm>
              <a:off x="8272552" y="413588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8" name="Straight Connector 157">
              <a:extLst>
                <a:ext uri="{FF2B5EF4-FFF2-40B4-BE49-F238E27FC236}">
                  <a16:creationId xmlns="" xmlns:a16="http://schemas.microsoft.com/office/drawing/2014/main" id="{BE2E10FC-3CE8-4180-8B6B-FE3EE3DD3B02}"/>
                </a:ext>
              </a:extLst>
            </p:cNvPr>
            <p:cNvCxnSpPr>
              <a:cxnSpLocks/>
            </p:cNvCxnSpPr>
            <p:nvPr/>
          </p:nvCxnSpPr>
          <p:spPr bwMode="auto">
            <a:xfrm>
              <a:off x="8315415" y="413588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59" name="Straight Connector 158">
              <a:extLst>
                <a:ext uri="{FF2B5EF4-FFF2-40B4-BE49-F238E27FC236}">
                  <a16:creationId xmlns="" xmlns:a16="http://schemas.microsoft.com/office/drawing/2014/main" id="{72717791-3E39-427D-8659-EA3EFC3949B3}"/>
                </a:ext>
              </a:extLst>
            </p:cNvPr>
            <p:cNvCxnSpPr>
              <a:cxnSpLocks/>
            </p:cNvCxnSpPr>
            <p:nvPr/>
          </p:nvCxnSpPr>
          <p:spPr bwMode="auto">
            <a:xfrm>
              <a:off x="8388352" y="413588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0" name="Straight Connector 159">
              <a:extLst>
                <a:ext uri="{FF2B5EF4-FFF2-40B4-BE49-F238E27FC236}">
                  <a16:creationId xmlns="" xmlns:a16="http://schemas.microsoft.com/office/drawing/2014/main" id="{3C68DA30-D281-456B-A965-5E731A865059}"/>
                </a:ext>
              </a:extLst>
            </p:cNvPr>
            <p:cNvCxnSpPr>
              <a:cxnSpLocks/>
            </p:cNvCxnSpPr>
            <p:nvPr/>
          </p:nvCxnSpPr>
          <p:spPr bwMode="auto">
            <a:xfrm>
              <a:off x="8450966" y="4135882"/>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1" name="Straight Connector 160">
              <a:extLst>
                <a:ext uri="{FF2B5EF4-FFF2-40B4-BE49-F238E27FC236}">
                  <a16:creationId xmlns="" xmlns:a16="http://schemas.microsoft.com/office/drawing/2014/main" id="{B3C72FA5-4477-47E4-AED6-1483517D3719}"/>
                </a:ext>
              </a:extLst>
            </p:cNvPr>
            <p:cNvCxnSpPr>
              <a:cxnSpLocks/>
            </p:cNvCxnSpPr>
            <p:nvPr/>
          </p:nvCxnSpPr>
          <p:spPr bwMode="auto">
            <a:xfrm>
              <a:off x="8544831"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3" name="Straight Connector 162">
              <a:extLst>
                <a:ext uri="{FF2B5EF4-FFF2-40B4-BE49-F238E27FC236}">
                  <a16:creationId xmlns="" xmlns:a16="http://schemas.microsoft.com/office/drawing/2014/main" id="{B29F653A-93F5-47FD-A4F4-D59712CE284A}"/>
                </a:ext>
              </a:extLst>
            </p:cNvPr>
            <p:cNvCxnSpPr>
              <a:cxnSpLocks/>
            </p:cNvCxnSpPr>
            <p:nvPr/>
          </p:nvCxnSpPr>
          <p:spPr bwMode="auto">
            <a:xfrm>
              <a:off x="8769725"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4" name="Straight Connector 163">
              <a:extLst>
                <a:ext uri="{FF2B5EF4-FFF2-40B4-BE49-F238E27FC236}">
                  <a16:creationId xmlns="" xmlns:a16="http://schemas.microsoft.com/office/drawing/2014/main" id="{01F9F882-EFD3-40F8-953B-EBB361E90E66}"/>
                </a:ext>
              </a:extLst>
            </p:cNvPr>
            <p:cNvCxnSpPr>
              <a:cxnSpLocks/>
            </p:cNvCxnSpPr>
            <p:nvPr/>
          </p:nvCxnSpPr>
          <p:spPr bwMode="auto">
            <a:xfrm>
              <a:off x="8839036"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5" name="Straight Connector 164">
              <a:extLst>
                <a:ext uri="{FF2B5EF4-FFF2-40B4-BE49-F238E27FC236}">
                  <a16:creationId xmlns="" xmlns:a16="http://schemas.microsoft.com/office/drawing/2014/main" id="{0D9E5799-3BED-4373-84E3-3AC0BE305833}"/>
                </a:ext>
              </a:extLst>
            </p:cNvPr>
            <p:cNvCxnSpPr>
              <a:cxnSpLocks/>
            </p:cNvCxnSpPr>
            <p:nvPr/>
          </p:nvCxnSpPr>
          <p:spPr bwMode="auto">
            <a:xfrm>
              <a:off x="8964987"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7" name="Straight Connector 166">
              <a:extLst>
                <a:ext uri="{FF2B5EF4-FFF2-40B4-BE49-F238E27FC236}">
                  <a16:creationId xmlns="" xmlns:a16="http://schemas.microsoft.com/office/drawing/2014/main" id="{4848BBA7-BA2A-49DC-B8BD-64809F839516}"/>
                </a:ext>
              </a:extLst>
            </p:cNvPr>
            <p:cNvCxnSpPr>
              <a:cxnSpLocks/>
            </p:cNvCxnSpPr>
            <p:nvPr/>
          </p:nvCxnSpPr>
          <p:spPr bwMode="auto">
            <a:xfrm>
              <a:off x="9114587"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8" name="Straight Connector 167">
              <a:extLst>
                <a:ext uri="{FF2B5EF4-FFF2-40B4-BE49-F238E27FC236}">
                  <a16:creationId xmlns="" xmlns:a16="http://schemas.microsoft.com/office/drawing/2014/main" id="{2DBC9B77-4531-4E2B-A5B7-30966FF63FCF}"/>
                </a:ext>
              </a:extLst>
            </p:cNvPr>
            <p:cNvCxnSpPr>
              <a:cxnSpLocks/>
            </p:cNvCxnSpPr>
            <p:nvPr/>
          </p:nvCxnSpPr>
          <p:spPr bwMode="auto">
            <a:xfrm>
              <a:off x="9105061"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69" name="Straight Connector 168">
              <a:extLst>
                <a:ext uri="{FF2B5EF4-FFF2-40B4-BE49-F238E27FC236}">
                  <a16:creationId xmlns="" xmlns:a16="http://schemas.microsoft.com/office/drawing/2014/main" id="{D6401814-D65A-4907-A2CF-53EB0F2162DA}"/>
                </a:ext>
              </a:extLst>
            </p:cNvPr>
            <p:cNvCxnSpPr>
              <a:cxnSpLocks/>
            </p:cNvCxnSpPr>
            <p:nvPr/>
          </p:nvCxnSpPr>
          <p:spPr bwMode="auto">
            <a:xfrm>
              <a:off x="9269788"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70" name="Straight Connector 169">
              <a:extLst>
                <a:ext uri="{FF2B5EF4-FFF2-40B4-BE49-F238E27FC236}">
                  <a16:creationId xmlns="" xmlns:a16="http://schemas.microsoft.com/office/drawing/2014/main" id="{84C08C41-D770-464A-AE09-D5E1F1E6D38F}"/>
                </a:ext>
              </a:extLst>
            </p:cNvPr>
            <p:cNvCxnSpPr>
              <a:cxnSpLocks/>
            </p:cNvCxnSpPr>
            <p:nvPr/>
          </p:nvCxnSpPr>
          <p:spPr bwMode="auto">
            <a:xfrm>
              <a:off x="9463046"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71" name="Straight Connector 170">
              <a:extLst>
                <a:ext uri="{FF2B5EF4-FFF2-40B4-BE49-F238E27FC236}">
                  <a16:creationId xmlns="" xmlns:a16="http://schemas.microsoft.com/office/drawing/2014/main" id="{8FEF4D1B-0025-4F2D-8F5C-EB232D25671F}"/>
                </a:ext>
              </a:extLst>
            </p:cNvPr>
            <p:cNvCxnSpPr>
              <a:cxnSpLocks/>
            </p:cNvCxnSpPr>
            <p:nvPr/>
          </p:nvCxnSpPr>
          <p:spPr bwMode="auto">
            <a:xfrm>
              <a:off x="9565063"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72" name="Straight Connector 171">
              <a:extLst>
                <a:ext uri="{FF2B5EF4-FFF2-40B4-BE49-F238E27FC236}">
                  <a16:creationId xmlns="" xmlns:a16="http://schemas.microsoft.com/office/drawing/2014/main" id="{CD06E2DE-3FA0-4936-B4A6-27D82AA9E0F9}"/>
                </a:ext>
              </a:extLst>
            </p:cNvPr>
            <p:cNvCxnSpPr>
              <a:cxnSpLocks/>
            </p:cNvCxnSpPr>
            <p:nvPr/>
          </p:nvCxnSpPr>
          <p:spPr bwMode="auto">
            <a:xfrm>
              <a:off x="9874625"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73" name="Straight Connector 172">
              <a:extLst>
                <a:ext uri="{FF2B5EF4-FFF2-40B4-BE49-F238E27FC236}">
                  <a16:creationId xmlns="" xmlns:a16="http://schemas.microsoft.com/office/drawing/2014/main" id="{D3EC560A-EC6F-4C43-B5A7-38B4301B6ECE}"/>
                </a:ext>
              </a:extLst>
            </p:cNvPr>
            <p:cNvCxnSpPr>
              <a:cxnSpLocks/>
            </p:cNvCxnSpPr>
            <p:nvPr/>
          </p:nvCxnSpPr>
          <p:spPr bwMode="auto">
            <a:xfrm>
              <a:off x="9948863"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85" name="Straight Connector 184">
              <a:extLst>
                <a:ext uri="{FF2B5EF4-FFF2-40B4-BE49-F238E27FC236}">
                  <a16:creationId xmlns="" xmlns:a16="http://schemas.microsoft.com/office/drawing/2014/main" id="{D7060660-54AE-42DA-9870-54C99316E537}"/>
                </a:ext>
              </a:extLst>
            </p:cNvPr>
            <p:cNvCxnSpPr>
              <a:cxnSpLocks/>
            </p:cNvCxnSpPr>
            <p:nvPr/>
          </p:nvCxnSpPr>
          <p:spPr bwMode="auto">
            <a:xfrm>
              <a:off x="7497161" y="4267015"/>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 xmlns:a16="http://schemas.microsoft.com/office/drawing/2014/main" id="{ED38707A-7927-4C8A-980D-FDD6E3E69C15}"/>
                </a:ext>
              </a:extLst>
            </p:cNvPr>
            <p:cNvCxnSpPr>
              <a:cxnSpLocks/>
            </p:cNvCxnSpPr>
            <p:nvPr/>
          </p:nvCxnSpPr>
          <p:spPr bwMode="auto">
            <a:xfrm>
              <a:off x="7663846" y="4279532"/>
              <a:ext cx="0" cy="109538"/>
            </a:xfrm>
            <a:prstGeom prst="line">
              <a:avLst/>
            </a:prstGeom>
            <a:noFill/>
            <a:ln w="19050"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 xmlns:a16="http://schemas.microsoft.com/office/drawing/2014/main" id="{BA4B4C62-11A3-457C-8850-1FD9569D217F}"/>
                </a:ext>
              </a:extLst>
            </p:cNvPr>
            <p:cNvCxnSpPr>
              <a:cxnSpLocks/>
            </p:cNvCxnSpPr>
            <p:nvPr/>
          </p:nvCxnSpPr>
          <p:spPr bwMode="auto">
            <a:xfrm>
              <a:off x="7226802" y="3947920"/>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191" name="Straight Connector 190">
              <a:extLst>
                <a:ext uri="{FF2B5EF4-FFF2-40B4-BE49-F238E27FC236}">
                  <a16:creationId xmlns="" xmlns:a16="http://schemas.microsoft.com/office/drawing/2014/main" id="{094E0CAA-EDCD-420E-B8ED-F1C3DF8B82B4}"/>
                </a:ext>
              </a:extLst>
            </p:cNvPr>
            <p:cNvCxnSpPr>
              <a:cxnSpLocks/>
            </p:cNvCxnSpPr>
            <p:nvPr/>
          </p:nvCxnSpPr>
          <p:spPr bwMode="auto">
            <a:xfrm>
              <a:off x="7156827" y="3941077"/>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201" name="Straight Connector 200">
              <a:extLst>
                <a:ext uri="{FF2B5EF4-FFF2-40B4-BE49-F238E27FC236}">
                  <a16:creationId xmlns="" xmlns:a16="http://schemas.microsoft.com/office/drawing/2014/main" id="{7FE3D914-EB50-428F-B2EE-D4DE394DCC61}"/>
                </a:ext>
              </a:extLst>
            </p:cNvPr>
            <p:cNvCxnSpPr>
              <a:cxnSpLocks/>
            </p:cNvCxnSpPr>
            <p:nvPr/>
          </p:nvCxnSpPr>
          <p:spPr bwMode="auto">
            <a:xfrm>
              <a:off x="8785597"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204" name="Straight Connector 203">
              <a:extLst>
                <a:ext uri="{FF2B5EF4-FFF2-40B4-BE49-F238E27FC236}">
                  <a16:creationId xmlns="" xmlns:a16="http://schemas.microsoft.com/office/drawing/2014/main" id="{FF763DFA-FEF0-49FE-A271-91EDEFF7C918}"/>
                </a:ext>
              </a:extLst>
            </p:cNvPr>
            <p:cNvCxnSpPr>
              <a:cxnSpLocks/>
            </p:cNvCxnSpPr>
            <p:nvPr/>
          </p:nvCxnSpPr>
          <p:spPr bwMode="auto">
            <a:xfrm>
              <a:off x="9015250" y="4186526"/>
              <a:ext cx="0" cy="109538"/>
            </a:xfrm>
            <a:prstGeom prst="line">
              <a:avLst/>
            </a:prstGeom>
            <a:noFill/>
            <a:ln w="19050" cap="flat" cmpd="sng" algn="ctr">
              <a:solidFill>
                <a:schemeClr val="accent6"/>
              </a:solidFill>
              <a:prstDash val="solid"/>
              <a:round/>
              <a:headEnd type="none" w="med" len="med"/>
              <a:tailEnd type="none" w="med" len="med"/>
            </a:ln>
            <a:effectLst/>
          </p:spPr>
        </p:cxnSp>
        <p:cxnSp>
          <p:nvCxnSpPr>
            <p:cNvPr id="205" name="Straight Connector 204">
              <a:extLst>
                <a:ext uri="{FF2B5EF4-FFF2-40B4-BE49-F238E27FC236}">
                  <a16:creationId xmlns="" xmlns:a16="http://schemas.microsoft.com/office/drawing/2014/main" id="{5C87922B-3B44-49D7-A7F3-6E9F7194F331}"/>
                </a:ext>
              </a:extLst>
            </p:cNvPr>
            <p:cNvCxnSpPr>
              <a:cxnSpLocks/>
            </p:cNvCxnSpPr>
            <p:nvPr/>
          </p:nvCxnSpPr>
          <p:spPr bwMode="auto">
            <a:xfrm>
              <a:off x="9331701" y="4186526"/>
              <a:ext cx="0" cy="109538"/>
            </a:xfrm>
            <a:prstGeom prst="line">
              <a:avLst/>
            </a:prstGeom>
            <a:noFill/>
            <a:ln w="19050" cap="flat" cmpd="sng" algn="ctr">
              <a:solidFill>
                <a:schemeClr val="accent6"/>
              </a:solidFill>
              <a:prstDash val="solid"/>
              <a:round/>
              <a:headEnd type="none" w="med" len="med"/>
              <a:tailEnd type="none" w="med" len="med"/>
            </a:ln>
            <a:effectLst/>
          </p:spPr>
        </p:cxnSp>
      </p:grpSp>
      <p:sp>
        <p:nvSpPr>
          <p:cNvPr id="209" name="TextBox 208">
            <a:extLst>
              <a:ext uri="{FF2B5EF4-FFF2-40B4-BE49-F238E27FC236}">
                <a16:creationId xmlns="" xmlns:a16="http://schemas.microsoft.com/office/drawing/2014/main" id="{3DDC046B-FA96-44B1-85FA-769D2E3AA857}"/>
              </a:ext>
            </a:extLst>
          </p:cNvPr>
          <p:cNvSpPr txBox="1"/>
          <p:nvPr/>
        </p:nvSpPr>
        <p:spPr bwMode="auto">
          <a:xfrm>
            <a:off x="428412" y="5382691"/>
            <a:ext cx="1905201" cy="978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9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 at Risk, n</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D+T+EP</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682E74"/>
                </a:solidFill>
                <a:effectLst/>
                <a:uLnTx/>
                <a:uFillTx/>
                <a:latin typeface="Calibri" panose="020F0502020204030204" pitchFamily="34" charset="0"/>
                <a:ea typeface="+mn-ea"/>
                <a:cs typeface="Arial" panose="020B0604020202020204" pitchFamily="34" charset="0"/>
              </a:rPr>
              <a:t>D+EP</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EP</a:t>
            </a:r>
          </a:p>
        </p:txBody>
      </p:sp>
      <p:cxnSp>
        <p:nvCxnSpPr>
          <p:cNvPr id="210" name="Straight Connector 209">
            <a:extLst>
              <a:ext uri="{FF2B5EF4-FFF2-40B4-BE49-F238E27FC236}">
                <a16:creationId xmlns="" xmlns:a16="http://schemas.microsoft.com/office/drawing/2014/main" id="{EEF9CEBF-5439-4DB8-8A82-C20DCC31198D}"/>
              </a:ext>
            </a:extLst>
          </p:cNvPr>
          <p:cNvCxnSpPr>
            <a:cxnSpLocks/>
          </p:cNvCxnSpPr>
          <p:nvPr/>
        </p:nvCxnSpPr>
        <p:spPr bwMode="auto">
          <a:xfrm flipH="1">
            <a:off x="9492854" y="1721801"/>
            <a:ext cx="240146" cy="0"/>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 xmlns:a16="http://schemas.microsoft.com/office/drawing/2014/main" id="{E748B3CA-F98D-4DFF-9404-8FD0E4558507}"/>
              </a:ext>
            </a:extLst>
          </p:cNvPr>
          <p:cNvCxnSpPr>
            <a:cxnSpLocks/>
          </p:cNvCxnSpPr>
          <p:nvPr/>
        </p:nvCxnSpPr>
        <p:spPr bwMode="auto">
          <a:xfrm flipH="1">
            <a:off x="9492854" y="1967289"/>
            <a:ext cx="240146" cy="0"/>
          </a:xfrm>
          <a:prstGeom prst="line">
            <a:avLst/>
          </a:prstGeom>
          <a:noFill/>
          <a:ln w="28575" cap="flat" cmpd="sng" algn="ctr">
            <a:solidFill>
              <a:schemeClr val="accent6"/>
            </a:solidFill>
            <a:prstDash val="solid"/>
            <a:round/>
            <a:headEnd type="none" w="med" len="med"/>
            <a:tailEnd type="none" w="med" len="med"/>
          </a:ln>
          <a:effectLst/>
        </p:spPr>
      </p:cxnSp>
      <p:cxnSp>
        <p:nvCxnSpPr>
          <p:cNvPr id="212" name="Straight Connector 211">
            <a:extLst>
              <a:ext uri="{FF2B5EF4-FFF2-40B4-BE49-F238E27FC236}">
                <a16:creationId xmlns="" xmlns:a16="http://schemas.microsoft.com/office/drawing/2014/main" id="{47FB2029-D130-40F0-B937-33FC841BAB4D}"/>
              </a:ext>
            </a:extLst>
          </p:cNvPr>
          <p:cNvCxnSpPr>
            <a:cxnSpLocks/>
          </p:cNvCxnSpPr>
          <p:nvPr/>
        </p:nvCxnSpPr>
        <p:spPr bwMode="auto">
          <a:xfrm flipH="1">
            <a:off x="9492854" y="2212777"/>
            <a:ext cx="240146" cy="0"/>
          </a:xfrm>
          <a:prstGeom prst="line">
            <a:avLst/>
          </a:prstGeom>
          <a:noFill/>
          <a:ln w="28575" cap="flat" cmpd="sng" algn="ctr">
            <a:solidFill>
              <a:schemeClr val="accent3"/>
            </a:solidFill>
            <a:prstDash val="solid"/>
            <a:round/>
            <a:headEnd type="none" w="med" len="med"/>
            <a:tailEnd type="none" w="med" len="med"/>
          </a:ln>
          <a:effectLst/>
        </p:spPr>
      </p:cxnSp>
    </p:spTree>
    <p:extLst>
      <p:ext uri="{BB962C8B-B14F-4D97-AF65-F5344CB8AC3E}">
        <p14:creationId xmlns="" xmlns:p14="http://schemas.microsoft.com/office/powerpoint/2010/main" val="523747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E5E467-EDF2-4A7E-A9ED-65852D0CF7F1}"/>
              </a:ext>
            </a:extLst>
          </p:cNvPr>
          <p:cNvSpPr>
            <a:spLocks noGrp="1"/>
          </p:cNvSpPr>
          <p:nvPr>
            <p:ph type="title"/>
          </p:nvPr>
        </p:nvSpPr>
        <p:spPr/>
        <p:txBody>
          <a:bodyPr/>
          <a:lstStyle/>
          <a:p>
            <a:r>
              <a:rPr lang="en-US" dirty="0"/>
              <a:t>CASPIAN: Safety</a:t>
            </a:r>
          </a:p>
        </p:txBody>
      </p:sp>
      <p:sp>
        <p:nvSpPr>
          <p:cNvPr id="4" name="Text Box 15">
            <a:extLst>
              <a:ext uri="{FF2B5EF4-FFF2-40B4-BE49-F238E27FC236}">
                <a16:creationId xmlns="" xmlns:a16="http://schemas.microsoft.com/office/drawing/2014/main" id="{B146A147-4B0E-40AE-97C8-84F1674474AB}"/>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ASCO 2020. Abstr 9002.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8" name="Group 32">
            <a:extLst>
              <a:ext uri="{FF2B5EF4-FFF2-40B4-BE49-F238E27FC236}">
                <a16:creationId xmlns="" xmlns:a16="http://schemas.microsoft.com/office/drawing/2014/main" id="{F987FE0A-E523-48F0-9799-F369ABFC1EF3}"/>
              </a:ext>
            </a:extLst>
          </p:cNvPr>
          <p:cNvGraphicFramePr>
            <a:graphicFrameLocks noGrp="1"/>
          </p:cNvGraphicFramePr>
          <p:nvPr/>
        </p:nvGraphicFramePr>
        <p:xfrm>
          <a:off x="714883" y="1600200"/>
          <a:ext cx="10762234" cy="3383392"/>
        </p:xfrm>
        <a:graphic>
          <a:graphicData uri="http://schemas.openxmlformats.org/drawingml/2006/table">
            <a:tbl>
              <a:tblPr/>
              <a:tblGrid>
                <a:gridCol w="2855245">
                  <a:extLst>
                    <a:ext uri="{9D8B030D-6E8A-4147-A177-3AD203B41FA5}">
                      <a16:colId xmlns="" xmlns:a16="http://schemas.microsoft.com/office/drawing/2014/main" val="20000"/>
                    </a:ext>
                  </a:extLst>
                </a:gridCol>
                <a:gridCol w="3934853">
                  <a:extLst>
                    <a:ext uri="{9D8B030D-6E8A-4147-A177-3AD203B41FA5}">
                      <a16:colId xmlns="" xmlns:a16="http://schemas.microsoft.com/office/drawing/2014/main" val="20001"/>
                    </a:ext>
                  </a:extLst>
                </a:gridCol>
                <a:gridCol w="2329132">
                  <a:extLst>
                    <a:ext uri="{9D8B030D-6E8A-4147-A177-3AD203B41FA5}">
                      <a16:colId xmlns="" xmlns:a16="http://schemas.microsoft.com/office/drawing/2014/main" val="4285580887"/>
                    </a:ext>
                  </a:extLst>
                </a:gridCol>
                <a:gridCol w="1643004">
                  <a:extLst>
                    <a:ext uri="{9D8B030D-6E8A-4147-A177-3AD203B41FA5}">
                      <a16:colId xmlns="" xmlns:a16="http://schemas.microsoft.com/office/drawing/2014/main" val="20002"/>
                    </a:ext>
                  </a:extLst>
                </a:gridCol>
              </a:tblGrid>
              <a:tr h="30089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AEs, n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Durvalumab + Tremelimumab + EP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266)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Durvalumab + EP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265)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EP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266)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0"/>
                  </a:ext>
                </a:extLst>
              </a:tr>
              <a:tr h="11853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Any grade, all-cause AEs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246 (99.2)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260 (98.1)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258 (97.0)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118539">
                <a:tc>
                  <a:txBody>
                    <a:bodyPr/>
                    <a:lstStyle/>
                    <a:p>
                      <a:pPr marL="342900" marR="0" lvl="1" indent="-342900" algn="l" defTabSz="914400" rtl="0" eaLnBrk="1" fontAlgn="base" latinLnBrk="0" hangingPunct="1">
                        <a:lnSpc>
                          <a:spcPct val="100000"/>
                        </a:lnSpc>
                        <a:spcBef>
                          <a:spcPct val="35000"/>
                        </a:spcBef>
                        <a:spcAft>
                          <a:spcPts val="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Grade 3/4 AEs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187 (70.3)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165 (62.3)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167 (62.8)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118539">
                <a:tc>
                  <a:txBody>
                    <a:bodyPr/>
                    <a:lstStyle/>
                    <a:p>
                      <a:pPr marL="342900" marR="0" lvl="1" indent="-342900"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Serious AEs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121 (45.5)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85 (32.1)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97 (36.5)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11853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AEs leading to d/c*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57 (21.4)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27 (10.2)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25 (9.4)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11853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Immune-mediated AEs</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96 (36.1)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53 (20.0)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 (2.6)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710591679"/>
                  </a:ext>
                </a:extLst>
              </a:tr>
              <a:tr h="20971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AEs leading to death</a:t>
                      </a:r>
                    </a:p>
                    <a:p>
                      <a:pPr marL="342900" marR="0" lvl="1" indent="-342900"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Treatment related</a:t>
                      </a:r>
                      <a:r>
                        <a:rPr lang="en-US" sz="2000" b="0" baseline="30000" dirty="0">
                          <a:solidFill>
                            <a:schemeClr val="bg2">
                              <a:lumMod val="10000"/>
                            </a:schemeClr>
                          </a:solidFill>
                          <a:latin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27 (10.2)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 (4.5)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 (4.9)</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 (2.3)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15 (5.6)</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 (0.8)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659057349"/>
                  </a:ext>
                </a:extLst>
              </a:tr>
            </a:tbl>
          </a:graphicData>
        </a:graphic>
      </p:graphicFrame>
      <p:sp>
        <p:nvSpPr>
          <p:cNvPr id="9" name="TextBox 8">
            <a:extLst>
              <a:ext uri="{FF2B5EF4-FFF2-40B4-BE49-F238E27FC236}">
                <a16:creationId xmlns="" xmlns:a16="http://schemas.microsoft.com/office/drawing/2014/main" id="{145DECA3-597A-4631-85D3-0FC53AA53805}"/>
              </a:ext>
            </a:extLst>
          </p:cNvPr>
          <p:cNvSpPr txBox="1"/>
          <p:nvPr/>
        </p:nvSpPr>
        <p:spPr bwMode="auto">
          <a:xfrm>
            <a:off x="719138" y="5038634"/>
            <a:ext cx="1087244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*Includes d/c of at least 1 study drug.</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3000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Any event consistent with immune-mediated MOA with no clear alternate etiology that required systemic treatment; majority were thyroid related and low grade.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3000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Investigator assessed as possibly related to study drug(s).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1220384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Küçük hücreli akciğer kanseri</a:t>
            </a:r>
            <a:endParaRPr lang="en-US" dirty="0"/>
          </a:p>
        </p:txBody>
      </p:sp>
      <p:sp>
        <p:nvSpPr>
          <p:cNvPr id="3" name="Content Placeholder 2"/>
          <p:cNvSpPr>
            <a:spLocks noGrp="1"/>
          </p:cNvSpPr>
          <p:nvPr>
            <p:ph idx="1"/>
          </p:nvPr>
        </p:nvSpPr>
        <p:spPr>
          <a:xfrm>
            <a:off x="604675" y="1155033"/>
            <a:ext cx="5347551" cy="4684294"/>
          </a:xfrm>
        </p:spPr>
        <p:txBody>
          <a:bodyPr>
            <a:noAutofit/>
          </a:bodyPr>
          <a:lstStyle/>
          <a:p>
            <a:pPr>
              <a:spcAft>
                <a:spcPts val="500"/>
              </a:spcAft>
            </a:pPr>
            <a:r>
              <a:rPr lang="tr-TR" sz="2000" dirty="0" smtClean="0"/>
              <a:t>Yüksek </a:t>
            </a:r>
            <a:r>
              <a:rPr lang="tr-TR" sz="2000" dirty="0" err="1" smtClean="0"/>
              <a:t>metastatik</a:t>
            </a:r>
            <a:r>
              <a:rPr lang="tr-TR" sz="2000" dirty="0" smtClean="0"/>
              <a:t> potansiyeli olan yüksek dereceli </a:t>
            </a:r>
            <a:r>
              <a:rPr lang="tr-TR" sz="2000" dirty="0" err="1" smtClean="0"/>
              <a:t>nöroendokrin</a:t>
            </a:r>
            <a:r>
              <a:rPr lang="tr-TR" sz="2000" dirty="0" smtClean="0"/>
              <a:t> </a:t>
            </a:r>
            <a:r>
              <a:rPr lang="tr-TR" sz="2000" dirty="0" err="1" smtClean="0"/>
              <a:t>karsinom</a:t>
            </a:r>
            <a:endParaRPr lang="en-US" sz="2000" dirty="0"/>
          </a:p>
          <a:p>
            <a:pPr>
              <a:spcAft>
                <a:spcPts val="500"/>
              </a:spcAft>
            </a:pPr>
            <a:r>
              <a:rPr lang="tr-TR" sz="2000" dirty="0" smtClean="0"/>
              <a:t>Tüm akciğer kanserlerinin %13-15’ini oluşturur</a:t>
            </a:r>
            <a:endParaRPr lang="en-US" sz="2000" baseline="30000" dirty="0"/>
          </a:p>
          <a:p>
            <a:pPr>
              <a:spcAft>
                <a:spcPts val="500"/>
              </a:spcAft>
            </a:pPr>
            <a:r>
              <a:rPr lang="tr-TR" sz="2000" dirty="0" smtClean="0"/>
              <a:t>En sık görülen genetik değişiklikler: </a:t>
            </a:r>
            <a:r>
              <a:rPr lang="en-US" sz="2000" dirty="0" smtClean="0"/>
              <a:t> </a:t>
            </a:r>
            <a:r>
              <a:rPr lang="en-US" sz="2000" i="1" dirty="0"/>
              <a:t>p53</a:t>
            </a:r>
            <a:r>
              <a:rPr lang="en-US" sz="2000" dirty="0"/>
              <a:t> </a:t>
            </a:r>
            <a:r>
              <a:rPr lang="tr-TR" sz="2000" dirty="0" smtClean="0"/>
              <a:t>ve </a:t>
            </a:r>
            <a:r>
              <a:rPr lang="en-US" sz="2000" i="1" dirty="0" smtClean="0"/>
              <a:t>Rb1</a:t>
            </a:r>
            <a:r>
              <a:rPr lang="en-US" sz="2000" dirty="0" smtClean="0"/>
              <a:t> </a:t>
            </a:r>
            <a:r>
              <a:rPr lang="en-US" sz="2000" dirty="0" err="1" smtClean="0"/>
              <a:t>ina</a:t>
            </a:r>
            <a:r>
              <a:rPr lang="tr-TR" sz="2000" dirty="0" err="1" smtClean="0"/>
              <a:t>ktivasyonu</a:t>
            </a:r>
            <a:r>
              <a:rPr lang="tr-TR" sz="2000" dirty="0" smtClean="0"/>
              <a:t>; hedeflenebilir belirli bir </a:t>
            </a:r>
            <a:r>
              <a:rPr lang="tr-TR" sz="2000" dirty="0" err="1" smtClean="0"/>
              <a:t>driver</a:t>
            </a:r>
            <a:r>
              <a:rPr lang="tr-TR" sz="2000" dirty="0" smtClean="0"/>
              <a:t> yok</a:t>
            </a:r>
            <a:endParaRPr lang="en-US" sz="2000" baseline="30000" dirty="0"/>
          </a:p>
          <a:p>
            <a:pPr>
              <a:spcAft>
                <a:spcPts val="500"/>
              </a:spcAft>
            </a:pPr>
            <a:r>
              <a:rPr lang="tr-TR" sz="2000" dirty="0" smtClean="0"/>
              <a:t>Yakın zamana kadar</a:t>
            </a:r>
            <a:r>
              <a:rPr lang="en-US" sz="2000" dirty="0" smtClean="0"/>
              <a:t>, </a:t>
            </a:r>
            <a:r>
              <a:rPr lang="tr-TR" sz="2000" dirty="0" err="1" smtClean="0"/>
              <a:t>metastatik</a:t>
            </a:r>
            <a:r>
              <a:rPr lang="tr-TR" sz="2000" dirty="0" smtClean="0"/>
              <a:t> hastalıkta 1. sıra tedavi platin ve </a:t>
            </a:r>
            <a:r>
              <a:rPr lang="tr-TR" sz="2000" dirty="0" err="1" smtClean="0"/>
              <a:t>etoposid</a:t>
            </a:r>
            <a:r>
              <a:rPr lang="tr-TR" sz="2000" dirty="0" smtClean="0"/>
              <a:t> veya </a:t>
            </a:r>
            <a:r>
              <a:rPr lang="tr-TR" sz="2000" dirty="0" err="1" smtClean="0"/>
              <a:t>irinotekan</a:t>
            </a:r>
            <a:r>
              <a:rPr lang="tr-TR" sz="2000" dirty="0" smtClean="0"/>
              <a:t> kombinasyonundan oluşuyordu</a:t>
            </a:r>
            <a:endParaRPr lang="en-US" sz="2000" baseline="30000" dirty="0"/>
          </a:p>
          <a:p>
            <a:pPr>
              <a:spcAft>
                <a:spcPts val="500"/>
              </a:spcAft>
            </a:pPr>
            <a:r>
              <a:rPr lang="tr-TR" sz="2000" dirty="0" smtClean="0"/>
              <a:t>1. sırada kemoterapi ile yanıt oranı %</a:t>
            </a:r>
            <a:r>
              <a:rPr lang="en-US" sz="2000" dirty="0" smtClean="0"/>
              <a:t>50</a:t>
            </a:r>
            <a:r>
              <a:rPr lang="tr-TR" sz="2000" dirty="0" smtClean="0"/>
              <a:t>-70 civarındadır ancak sonraki basamaklarda yanıt oranı düşmektedir</a:t>
            </a:r>
            <a:endParaRPr lang="en-US" sz="2000" baseline="30000" dirty="0"/>
          </a:p>
        </p:txBody>
      </p:sp>
      <p:sp>
        <p:nvSpPr>
          <p:cNvPr id="5" name="Slide Number Placeholder 3"/>
          <p:cNvSpPr>
            <a:spLocks noGrp="1"/>
          </p:cNvSpPr>
          <p:nvPr>
            <p:ph type="sldNum" sz="quarter" idx="4294967295"/>
          </p:nvPr>
        </p:nvSpPr>
        <p:spPr>
          <a:xfrm>
            <a:off x="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8BDA859A-4C86-AC45-BF65-43B3B149FDAE}" type="datetimeFigureOut">
              <a:rPr kumimoji="0" lang="en-US" sz="1200" b="1" i="0" u="none" strike="noStrike" kern="1200" cap="none" spc="0" normalizeH="0" baseline="0" noProof="0" smtClean="0">
                <a:ln>
                  <a:noFill/>
                </a:ln>
                <a:solidFill>
                  <a:srgbClr val="FFFFFF">
                    <a:tint val="75000"/>
                  </a:srgb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11/12/2020</a:t>
            </a:fld>
            <a:endParaRPr kumimoji="0" lang="en-US" sz="933" b="1" i="0" u="none" strike="noStrike" kern="1200" cap="none" spc="0" normalizeH="0" baseline="0" noProof="0" dirty="0">
              <a:ln>
                <a:noFill/>
              </a:ln>
              <a:solidFill>
                <a:srgbClr val="FFFFFF">
                  <a:lumMod val="85000"/>
                  <a:lumOff val="15000"/>
                </a:srgbClr>
              </a:solidFill>
              <a:effectLst/>
              <a:uLnTx/>
              <a:uFillTx/>
              <a:latin typeface="Arial" pitchFamily="34" charset="0"/>
              <a:ea typeface="+mn-ea"/>
              <a:cs typeface="Arial" pitchFamily="34" charset="0"/>
            </a:endParaRPr>
          </a:p>
        </p:txBody>
      </p:sp>
      <p:graphicFrame>
        <p:nvGraphicFramePr>
          <p:cNvPr id="228" name="Chart 227">
            <a:extLst>
              <a:ext uri="{FF2B5EF4-FFF2-40B4-BE49-F238E27FC236}">
                <a16:creationId xmlns="" xmlns:a16="http://schemas.microsoft.com/office/drawing/2014/main" id="{8812DD56-7776-456F-BFDF-779C636642CC}"/>
              </a:ext>
            </a:extLst>
          </p:cNvPr>
          <p:cNvGraphicFramePr/>
          <p:nvPr/>
        </p:nvGraphicFramePr>
        <p:xfrm>
          <a:off x="8074529" y="3905092"/>
          <a:ext cx="3800344" cy="2533563"/>
        </p:xfrm>
        <a:graphic>
          <a:graphicData uri="http://schemas.openxmlformats.org/drawingml/2006/chart">
            <c:chart xmlns:c="http://schemas.openxmlformats.org/drawingml/2006/chart" xmlns:r="http://schemas.openxmlformats.org/officeDocument/2006/relationships" r:id="rId3"/>
          </a:graphicData>
        </a:graphic>
      </p:graphicFrame>
      <p:sp>
        <p:nvSpPr>
          <p:cNvPr id="229" name="TextBox 1">
            <a:extLst>
              <a:ext uri="{FF2B5EF4-FFF2-40B4-BE49-F238E27FC236}">
                <a16:creationId xmlns="" xmlns:a16="http://schemas.microsoft.com/office/drawing/2014/main" id="{2FDE6EFF-2A0A-4839-A4A4-F5616AA1EFB3}"/>
              </a:ext>
            </a:extLst>
          </p:cNvPr>
          <p:cNvSpPr txBox="1"/>
          <p:nvPr/>
        </p:nvSpPr>
        <p:spPr>
          <a:xfrm>
            <a:off x="9393560" y="3692095"/>
            <a:ext cx="407484"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p>
        </p:txBody>
      </p:sp>
      <p:sp>
        <p:nvSpPr>
          <p:cNvPr id="230" name="TextBox 1">
            <a:extLst>
              <a:ext uri="{FF2B5EF4-FFF2-40B4-BE49-F238E27FC236}">
                <a16:creationId xmlns="" xmlns:a16="http://schemas.microsoft.com/office/drawing/2014/main" id="{487C6D16-FE2A-43F6-A739-EB522A4F61DB}"/>
              </a:ext>
            </a:extLst>
          </p:cNvPr>
          <p:cNvSpPr txBox="1"/>
          <p:nvPr/>
        </p:nvSpPr>
        <p:spPr>
          <a:xfrm>
            <a:off x="9799219" y="3637547"/>
            <a:ext cx="407484"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a:t>
            </a:r>
          </a:p>
        </p:txBody>
      </p:sp>
      <p:sp>
        <p:nvSpPr>
          <p:cNvPr id="231" name="Rectangle 230">
            <a:extLst>
              <a:ext uri="{FF2B5EF4-FFF2-40B4-BE49-F238E27FC236}">
                <a16:creationId xmlns="" xmlns:a16="http://schemas.microsoft.com/office/drawing/2014/main" id="{A627B8D0-7ACF-4B95-AB2D-2D148FF89C52}"/>
              </a:ext>
            </a:extLst>
          </p:cNvPr>
          <p:cNvSpPr/>
          <p:nvPr/>
        </p:nvSpPr>
        <p:spPr>
          <a:xfrm>
            <a:off x="10505624" y="3899621"/>
            <a:ext cx="1418081"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Adenocarcinoma</a:t>
            </a:r>
          </a:p>
        </p:txBody>
      </p:sp>
      <p:sp>
        <p:nvSpPr>
          <p:cNvPr id="232" name="Rectangle 231">
            <a:extLst>
              <a:ext uri="{FF2B5EF4-FFF2-40B4-BE49-F238E27FC236}">
                <a16:creationId xmlns="" xmlns:a16="http://schemas.microsoft.com/office/drawing/2014/main" id="{75268B84-F27A-40F0-962E-D18BFAD8B1FD}"/>
              </a:ext>
            </a:extLst>
          </p:cNvPr>
          <p:cNvSpPr/>
          <p:nvPr/>
        </p:nvSpPr>
        <p:spPr>
          <a:xfrm>
            <a:off x="7896225" y="5868236"/>
            <a:ext cx="1657297"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Squamous and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transitional cell carcinoma</a:t>
            </a:r>
          </a:p>
        </p:txBody>
      </p:sp>
      <p:sp>
        <p:nvSpPr>
          <p:cNvPr id="233" name="Rectangle 232">
            <a:extLst>
              <a:ext uri="{FF2B5EF4-FFF2-40B4-BE49-F238E27FC236}">
                <a16:creationId xmlns="" xmlns:a16="http://schemas.microsoft.com/office/drawing/2014/main" id="{DCC40544-6865-4634-813A-E6931D9ECDA8}"/>
              </a:ext>
            </a:extLst>
          </p:cNvPr>
          <p:cNvSpPr/>
          <p:nvPr/>
        </p:nvSpPr>
        <p:spPr>
          <a:xfrm>
            <a:off x="7092386" y="4836507"/>
            <a:ext cx="1781202"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Other non-small-cell carcinomas</a:t>
            </a:r>
          </a:p>
        </p:txBody>
      </p:sp>
      <p:sp>
        <p:nvSpPr>
          <p:cNvPr id="234" name="Rectangle 233">
            <a:extLst>
              <a:ext uri="{FF2B5EF4-FFF2-40B4-BE49-F238E27FC236}">
                <a16:creationId xmlns="" xmlns:a16="http://schemas.microsoft.com/office/drawing/2014/main" id="{259516F8-3D41-46EE-8ED9-46689956F911}"/>
              </a:ext>
            </a:extLst>
          </p:cNvPr>
          <p:cNvSpPr/>
          <p:nvPr/>
        </p:nvSpPr>
        <p:spPr>
          <a:xfrm>
            <a:off x="7492720" y="3999089"/>
            <a:ext cx="178120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Small-cell carcinoma</a:t>
            </a:r>
          </a:p>
        </p:txBody>
      </p:sp>
      <p:sp>
        <p:nvSpPr>
          <p:cNvPr id="235" name="Rectangle 234">
            <a:extLst>
              <a:ext uri="{FF2B5EF4-FFF2-40B4-BE49-F238E27FC236}">
                <a16:creationId xmlns="" xmlns:a16="http://schemas.microsoft.com/office/drawing/2014/main" id="{8BE71CAC-B58F-4C4D-ABC1-AB4F4BAA3797}"/>
              </a:ext>
            </a:extLst>
          </p:cNvPr>
          <p:cNvSpPr/>
          <p:nvPr/>
        </p:nvSpPr>
        <p:spPr>
          <a:xfrm>
            <a:off x="9183024" y="3474834"/>
            <a:ext cx="62087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Other</a:t>
            </a:r>
          </a:p>
        </p:txBody>
      </p:sp>
      <p:sp>
        <p:nvSpPr>
          <p:cNvPr id="236" name="Rectangle 235">
            <a:extLst>
              <a:ext uri="{FF2B5EF4-FFF2-40B4-BE49-F238E27FC236}">
                <a16:creationId xmlns="" xmlns:a16="http://schemas.microsoft.com/office/drawing/2014/main" id="{894C1DF0-ADE3-494F-AF57-683B2AFE0F51}"/>
              </a:ext>
            </a:extLst>
          </p:cNvPr>
          <p:cNvSpPr/>
          <p:nvPr/>
        </p:nvSpPr>
        <p:spPr>
          <a:xfrm>
            <a:off x="9796457" y="3419009"/>
            <a:ext cx="187023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Large-cell carcinoma</a:t>
            </a:r>
          </a:p>
        </p:txBody>
      </p:sp>
      <p:cxnSp>
        <p:nvCxnSpPr>
          <p:cNvPr id="237" name="Straight Connector 236">
            <a:extLst>
              <a:ext uri="{FF2B5EF4-FFF2-40B4-BE49-F238E27FC236}">
                <a16:creationId xmlns="" xmlns:a16="http://schemas.microsoft.com/office/drawing/2014/main" id="{E7AE0389-30A6-4F84-9D44-ED94380F3CFA}"/>
              </a:ext>
            </a:extLst>
          </p:cNvPr>
          <p:cNvCxnSpPr/>
          <p:nvPr/>
        </p:nvCxnSpPr>
        <p:spPr bwMode="auto">
          <a:xfrm>
            <a:off x="9104857" y="4242130"/>
            <a:ext cx="227000" cy="227554"/>
          </a:xfrm>
          <a:prstGeom prst="line">
            <a:avLst/>
          </a:prstGeom>
          <a:noFill/>
          <a:ln w="19050" cap="flat" cmpd="sng" algn="ctr">
            <a:solidFill>
              <a:schemeClr val="bg1"/>
            </a:solidFill>
            <a:prstDash val="solid"/>
            <a:round/>
            <a:headEnd type="none" w="med" len="med"/>
            <a:tailEnd type="none" w="med" len="med"/>
          </a:ln>
          <a:effectLst/>
        </p:spPr>
      </p:cxnSp>
      <p:cxnSp>
        <p:nvCxnSpPr>
          <p:cNvPr id="238" name="Straight Connector 237">
            <a:extLst>
              <a:ext uri="{FF2B5EF4-FFF2-40B4-BE49-F238E27FC236}">
                <a16:creationId xmlns="" xmlns:a16="http://schemas.microsoft.com/office/drawing/2014/main" id="{461770BD-04D9-4BE8-B0A3-E940C52A0B67}"/>
              </a:ext>
            </a:extLst>
          </p:cNvPr>
          <p:cNvCxnSpPr>
            <a:cxnSpLocks/>
          </p:cNvCxnSpPr>
          <p:nvPr/>
        </p:nvCxnSpPr>
        <p:spPr bwMode="auto">
          <a:xfrm>
            <a:off x="8772189" y="5028654"/>
            <a:ext cx="280718" cy="55407"/>
          </a:xfrm>
          <a:prstGeom prst="line">
            <a:avLst/>
          </a:prstGeom>
          <a:noFill/>
          <a:ln w="19050" cap="flat" cmpd="sng" algn="ctr">
            <a:solidFill>
              <a:schemeClr val="bg1"/>
            </a:solidFill>
            <a:prstDash val="solid"/>
            <a:round/>
            <a:headEnd type="none" w="med" len="med"/>
            <a:tailEnd type="none" w="med" len="med"/>
          </a:ln>
          <a:effectLst/>
        </p:spPr>
      </p:cxnSp>
      <p:cxnSp>
        <p:nvCxnSpPr>
          <p:cNvPr id="239" name="Straight Connector 238">
            <a:extLst>
              <a:ext uri="{FF2B5EF4-FFF2-40B4-BE49-F238E27FC236}">
                <a16:creationId xmlns="" xmlns:a16="http://schemas.microsoft.com/office/drawing/2014/main" id="{8901B32C-B447-4EF0-9D57-50531EDC1C25}"/>
              </a:ext>
            </a:extLst>
          </p:cNvPr>
          <p:cNvCxnSpPr>
            <a:cxnSpLocks/>
          </p:cNvCxnSpPr>
          <p:nvPr/>
        </p:nvCxnSpPr>
        <p:spPr bwMode="auto">
          <a:xfrm flipH="1">
            <a:off x="9183024" y="5918170"/>
            <a:ext cx="310438" cy="246255"/>
          </a:xfrm>
          <a:prstGeom prst="line">
            <a:avLst/>
          </a:prstGeom>
          <a:noFill/>
          <a:ln w="19050" cap="flat" cmpd="sng" algn="ctr">
            <a:solidFill>
              <a:schemeClr val="bg1"/>
            </a:solidFill>
            <a:prstDash val="solid"/>
            <a:round/>
            <a:headEnd type="none" w="med" len="med"/>
            <a:tailEnd type="none" w="med" len="med"/>
          </a:ln>
          <a:effectLst/>
        </p:spPr>
      </p:cxnSp>
      <p:cxnSp>
        <p:nvCxnSpPr>
          <p:cNvPr id="240" name="Straight Connector 239">
            <a:extLst>
              <a:ext uri="{FF2B5EF4-FFF2-40B4-BE49-F238E27FC236}">
                <a16:creationId xmlns="" xmlns:a16="http://schemas.microsoft.com/office/drawing/2014/main" id="{03CA8B53-D757-4B77-8F66-5924D65AF76B}"/>
              </a:ext>
            </a:extLst>
          </p:cNvPr>
          <p:cNvCxnSpPr>
            <a:cxnSpLocks/>
          </p:cNvCxnSpPr>
          <p:nvPr/>
        </p:nvCxnSpPr>
        <p:spPr bwMode="auto">
          <a:xfrm flipV="1">
            <a:off x="10530227" y="4166435"/>
            <a:ext cx="298858" cy="610351"/>
          </a:xfrm>
          <a:prstGeom prst="line">
            <a:avLst/>
          </a:prstGeom>
          <a:noFill/>
          <a:ln w="19050" cap="flat" cmpd="sng" algn="ctr">
            <a:solidFill>
              <a:schemeClr val="bg1"/>
            </a:solidFill>
            <a:prstDash val="solid"/>
            <a:round/>
            <a:headEnd type="none" w="med" len="med"/>
            <a:tailEnd type="none" w="med" len="med"/>
          </a:ln>
          <a:effectLst/>
        </p:spPr>
      </p:cxnSp>
      <p:cxnSp>
        <p:nvCxnSpPr>
          <p:cNvPr id="241" name="Straight Connector 240">
            <a:extLst>
              <a:ext uri="{FF2B5EF4-FFF2-40B4-BE49-F238E27FC236}">
                <a16:creationId xmlns="" xmlns:a16="http://schemas.microsoft.com/office/drawing/2014/main" id="{30DE1DEE-FEB2-4996-AA26-A801D73DF9D8}"/>
              </a:ext>
            </a:extLst>
          </p:cNvPr>
          <p:cNvCxnSpPr/>
          <p:nvPr/>
        </p:nvCxnSpPr>
        <p:spPr bwMode="auto">
          <a:xfrm>
            <a:off x="9637781" y="3976506"/>
            <a:ext cx="55274" cy="167946"/>
          </a:xfrm>
          <a:prstGeom prst="line">
            <a:avLst/>
          </a:prstGeom>
          <a:noFill/>
          <a:ln w="19050" cap="flat" cmpd="sng" algn="ctr">
            <a:solidFill>
              <a:schemeClr val="bg1"/>
            </a:solidFill>
            <a:prstDash val="solid"/>
            <a:round/>
            <a:headEnd type="none" w="med" len="med"/>
            <a:tailEnd type="none" w="med" len="med"/>
          </a:ln>
          <a:effectLst/>
        </p:spPr>
      </p:cxnSp>
      <p:cxnSp>
        <p:nvCxnSpPr>
          <p:cNvPr id="242" name="Straight Connector 241">
            <a:extLst>
              <a:ext uri="{FF2B5EF4-FFF2-40B4-BE49-F238E27FC236}">
                <a16:creationId xmlns="" xmlns:a16="http://schemas.microsoft.com/office/drawing/2014/main" id="{2EDE7A3F-DDD3-4550-A490-34C19D9220BF}"/>
              </a:ext>
            </a:extLst>
          </p:cNvPr>
          <p:cNvCxnSpPr/>
          <p:nvPr/>
        </p:nvCxnSpPr>
        <p:spPr bwMode="auto">
          <a:xfrm>
            <a:off x="9915567" y="3916022"/>
            <a:ext cx="0" cy="238327"/>
          </a:xfrm>
          <a:prstGeom prst="line">
            <a:avLst/>
          </a:prstGeom>
          <a:noFill/>
          <a:ln w="19050" cap="flat" cmpd="sng" algn="ctr">
            <a:solidFill>
              <a:schemeClr val="bg1"/>
            </a:solidFill>
            <a:prstDash val="solid"/>
            <a:round/>
            <a:headEnd type="none" w="med" len="med"/>
            <a:tailEnd type="none" w="med" len="med"/>
          </a:ln>
          <a:effectLst/>
        </p:spPr>
      </p:cxnSp>
      <p:pic>
        <p:nvPicPr>
          <p:cNvPr id="245" name="Picture 244">
            <a:extLst>
              <a:ext uri="{FF2B5EF4-FFF2-40B4-BE49-F238E27FC236}">
                <a16:creationId xmlns="" xmlns:a16="http://schemas.microsoft.com/office/drawing/2014/main" id="{EFE8F888-CB70-40A0-9986-2316A05D725D}"/>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7291"/>
          <a:stretch/>
        </p:blipFill>
        <p:spPr bwMode="auto">
          <a:xfrm>
            <a:off x="6062462" y="632383"/>
            <a:ext cx="2428140" cy="22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0" name="TextBox 279">
            <a:extLst>
              <a:ext uri="{FF2B5EF4-FFF2-40B4-BE49-F238E27FC236}">
                <a16:creationId xmlns="" xmlns:a16="http://schemas.microsoft.com/office/drawing/2014/main" id="{08E5AEBF-1990-42AE-91D9-A1B603B2DE08}"/>
              </a:ext>
            </a:extLst>
          </p:cNvPr>
          <p:cNvSpPr txBox="1"/>
          <p:nvPr/>
        </p:nvSpPr>
        <p:spPr bwMode="auto">
          <a:xfrm>
            <a:off x="6212100" y="812707"/>
            <a:ext cx="91305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Arial" panose="020B0604020202020204" pitchFamily="34" charset="0"/>
              </a:rPr>
              <a:t>Tra</a:t>
            </a:r>
            <a:r>
              <a:rPr kumimoji="0" lang="tr-TR" sz="14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Arial" panose="020B0604020202020204" pitchFamily="34" charset="0"/>
              </a:rPr>
              <a:t>kea</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1" name="TextBox 280">
            <a:extLst>
              <a:ext uri="{FF2B5EF4-FFF2-40B4-BE49-F238E27FC236}">
                <a16:creationId xmlns="" xmlns:a16="http://schemas.microsoft.com/office/drawing/2014/main" id="{631941FB-FCAA-4595-B44C-5FB212E9D577}"/>
              </a:ext>
            </a:extLst>
          </p:cNvPr>
          <p:cNvSpPr txBox="1"/>
          <p:nvPr/>
        </p:nvSpPr>
        <p:spPr bwMode="auto">
          <a:xfrm>
            <a:off x="6039751" y="1127592"/>
            <a:ext cx="91305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tr-TR"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akciğer</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2" name="TextBox 281">
            <a:extLst>
              <a:ext uri="{FF2B5EF4-FFF2-40B4-BE49-F238E27FC236}">
                <a16:creationId xmlns="" xmlns:a16="http://schemas.microsoft.com/office/drawing/2014/main" id="{D3ABF6AC-C846-4A85-8E86-B51B29A36960}"/>
              </a:ext>
            </a:extLst>
          </p:cNvPr>
          <p:cNvSpPr txBox="1"/>
          <p:nvPr/>
        </p:nvSpPr>
        <p:spPr bwMode="auto">
          <a:xfrm>
            <a:off x="6856887" y="2308575"/>
            <a:ext cx="91305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Bronchi</a:t>
            </a:r>
          </a:p>
        </p:txBody>
      </p:sp>
      <p:cxnSp>
        <p:nvCxnSpPr>
          <p:cNvPr id="283" name="Straight Connector 282">
            <a:extLst>
              <a:ext uri="{FF2B5EF4-FFF2-40B4-BE49-F238E27FC236}">
                <a16:creationId xmlns="" xmlns:a16="http://schemas.microsoft.com/office/drawing/2014/main" id="{D7AFCF36-B814-4A60-BCB1-4F7710A2FB6A}"/>
              </a:ext>
            </a:extLst>
          </p:cNvPr>
          <p:cNvCxnSpPr>
            <a:cxnSpLocks/>
          </p:cNvCxnSpPr>
          <p:nvPr/>
        </p:nvCxnSpPr>
        <p:spPr bwMode="auto">
          <a:xfrm>
            <a:off x="6496278" y="1320132"/>
            <a:ext cx="491124" cy="294173"/>
          </a:xfrm>
          <a:prstGeom prst="line">
            <a:avLst/>
          </a:prstGeom>
          <a:noFill/>
          <a:ln w="19050" cap="flat" cmpd="sng" algn="ctr">
            <a:solidFill>
              <a:schemeClr val="bg1"/>
            </a:solidFill>
            <a:prstDash val="solid"/>
            <a:round/>
            <a:headEnd type="none" w="med" len="med"/>
            <a:tailEnd type="none" w="med" len="med"/>
          </a:ln>
          <a:effectLst/>
        </p:spPr>
      </p:cxnSp>
      <p:cxnSp>
        <p:nvCxnSpPr>
          <p:cNvPr id="285" name="Straight Connector 284">
            <a:extLst>
              <a:ext uri="{FF2B5EF4-FFF2-40B4-BE49-F238E27FC236}">
                <a16:creationId xmlns="" xmlns:a16="http://schemas.microsoft.com/office/drawing/2014/main" id="{C10B52AB-8970-41D4-BB13-85C957D2F74B}"/>
              </a:ext>
            </a:extLst>
          </p:cNvPr>
          <p:cNvCxnSpPr>
            <a:cxnSpLocks/>
          </p:cNvCxnSpPr>
          <p:nvPr/>
        </p:nvCxnSpPr>
        <p:spPr bwMode="auto">
          <a:xfrm>
            <a:off x="6879593" y="1005102"/>
            <a:ext cx="389336" cy="321418"/>
          </a:xfrm>
          <a:prstGeom prst="line">
            <a:avLst/>
          </a:prstGeom>
          <a:noFill/>
          <a:ln w="19050" cap="flat" cmpd="sng" algn="ctr">
            <a:solidFill>
              <a:schemeClr val="bg1"/>
            </a:solidFill>
            <a:prstDash val="solid"/>
            <a:round/>
            <a:headEnd type="none" w="med" len="med"/>
            <a:tailEnd type="none" w="med" len="med"/>
          </a:ln>
          <a:effectLst/>
        </p:spPr>
      </p:cxnSp>
      <p:grpSp>
        <p:nvGrpSpPr>
          <p:cNvPr id="5321" name="Group 5320">
            <a:extLst>
              <a:ext uri="{FF2B5EF4-FFF2-40B4-BE49-F238E27FC236}">
                <a16:creationId xmlns="" xmlns:a16="http://schemas.microsoft.com/office/drawing/2014/main" id="{2DD9A88B-2106-41EE-AFB7-66AD782A263F}"/>
              </a:ext>
            </a:extLst>
          </p:cNvPr>
          <p:cNvGrpSpPr/>
          <p:nvPr/>
        </p:nvGrpSpPr>
        <p:grpSpPr>
          <a:xfrm>
            <a:off x="7167362" y="1606566"/>
            <a:ext cx="187538" cy="717792"/>
            <a:chOff x="7199124" y="1683891"/>
            <a:chExt cx="160140" cy="661660"/>
          </a:xfrm>
        </p:grpSpPr>
        <p:cxnSp>
          <p:nvCxnSpPr>
            <p:cNvPr id="287" name="Straight Connector 286">
              <a:extLst>
                <a:ext uri="{FF2B5EF4-FFF2-40B4-BE49-F238E27FC236}">
                  <a16:creationId xmlns="" xmlns:a16="http://schemas.microsoft.com/office/drawing/2014/main" id="{441A44BE-00DD-49A4-84DC-578C18D446BB}"/>
                </a:ext>
              </a:extLst>
            </p:cNvPr>
            <p:cNvCxnSpPr>
              <a:cxnSpLocks/>
              <a:endCxn id="282" idx="0"/>
            </p:cNvCxnSpPr>
            <p:nvPr/>
          </p:nvCxnSpPr>
          <p:spPr bwMode="auto">
            <a:xfrm>
              <a:off x="7199124" y="1683891"/>
              <a:ext cx="98227" cy="661660"/>
            </a:xfrm>
            <a:prstGeom prst="line">
              <a:avLst/>
            </a:prstGeom>
            <a:noFill/>
            <a:ln w="19050" cap="flat" cmpd="sng" algn="ctr">
              <a:solidFill>
                <a:schemeClr val="bg1"/>
              </a:solidFill>
              <a:prstDash val="solid"/>
              <a:round/>
              <a:headEnd type="none" w="med" len="med"/>
              <a:tailEnd type="none" w="med" len="med"/>
            </a:ln>
            <a:effectLst/>
          </p:spPr>
        </p:cxnSp>
        <p:cxnSp>
          <p:nvCxnSpPr>
            <p:cNvPr id="289" name="Straight Connector 288">
              <a:extLst>
                <a:ext uri="{FF2B5EF4-FFF2-40B4-BE49-F238E27FC236}">
                  <a16:creationId xmlns="" xmlns:a16="http://schemas.microsoft.com/office/drawing/2014/main" id="{90E8D20E-519F-4333-AFE4-75264C3E77BE}"/>
                </a:ext>
              </a:extLst>
            </p:cNvPr>
            <p:cNvCxnSpPr>
              <a:cxnSpLocks/>
              <a:endCxn id="282" idx="0"/>
            </p:cNvCxnSpPr>
            <p:nvPr/>
          </p:nvCxnSpPr>
          <p:spPr bwMode="auto">
            <a:xfrm flipH="1">
              <a:off x="7297352" y="1683891"/>
              <a:ext cx="61912" cy="661660"/>
            </a:xfrm>
            <a:prstGeom prst="line">
              <a:avLst/>
            </a:prstGeom>
            <a:noFill/>
            <a:ln w="19050" cap="flat" cmpd="sng" algn="ctr">
              <a:solidFill>
                <a:schemeClr val="bg1"/>
              </a:solidFill>
              <a:prstDash val="solid"/>
              <a:round/>
              <a:headEnd type="none" w="med" len="med"/>
              <a:tailEnd type="none" w="med" len="med"/>
            </a:ln>
            <a:effectLst/>
          </p:spPr>
        </p:cxnSp>
      </p:grpSp>
      <p:sp>
        <p:nvSpPr>
          <p:cNvPr id="45" name="Oval 44">
            <a:extLst>
              <a:ext uri="{FF2B5EF4-FFF2-40B4-BE49-F238E27FC236}">
                <a16:creationId xmlns="" xmlns:a16="http://schemas.microsoft.com/office/drawing/2014/main" id="{4DAB7474-81E9-42D4-AE82-4A505FE7EAA0}"/>
              </a:ext>
            </a:extLst>
          </p:cNvPr>
          <p:cNvSpPr/>
          <p:nvPr/>
        </p:nvSpPr>
        <p:spPr bwMode="auto">
          <a:xfrm flipH="1">
            <a:off x="6931598" y="1581593"/>
            <a:ext cx="137160" cy="13716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6" name="Oval 45">
            <a:extLst>
              <a:ext uri="{FF2B5EF4-FFF2-40B4-BE49-F238E27FC236}">
                <a16:creationId xmlns="" xmlns:a16="http://schemas.microsoft.com/office/drawing/2014/main" id="{359B9065-6FE8-4D7E-9326-C56A130BCF53}"/>
              </a:ext>
            </a:extLst>
          </p:cNvPr>
          <p:cNvSpPr/>
          <p:nvPr/>
        </p:nvSpPr>
        <p:spPr bwMode="auto">
          <a:xfrm flipH="1">
            <a:off x="7055764" y="1561695"/>
            <a:ext cx="73152" cy="73152"/>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7" name="Oval 46">
            <a:extLst>
              <a:ext uri="{FF2B5EF4-FFF2-40B4-BE49-F238E27FC236}">
                <a16:creationId xmlns="" xmlns:a16="http://schemas.microsoft.com/office/drawing/2014/main" id="{412921AF-0EDC-4620-9E8C-0EACCEADF38B}"/>
              </a:ext>
            </a:extLst>
          </p:cNvPr>
          <p:cNvSpPr/>
          <p:nvPr/>
        </p:nvSpPr>
        <p:spPr bwMode="auto">
          <a:xfrm flipH="1">
            <a:off x="7068932" y="1655643"/>
            <a:ext cx="91440" cy="9144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8" name="Oval 47">
            <a:extLst>
              <a:ext uri="{FF2B5EF4-FFF2-40B4-BE49-F238E27FC236}">
                <a16:creationId xmlns="" xmlns:a16="http://schemas.microsoft.com/office/drawing/2014/main" id="{85585F9B-C905-4827-997B-4C077E11166E}"/>
              </a:ext>
            </a:extLst>
          </p:cNvPr>
          <p:cNvSpPr/>
          <p:nvPr/>
        </p:nvSpPr>
        <p:spPr bwMode="auto">
          <a:xfrm flipH="1">
            <a:off x="7021054" y="1724288"/>
            <a:ext cx="45720" cy="4572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9" name="Oval 48">
            <a:extLst>
              <a:ext uri="{FF2B5EF4-FFF2-40B4-BE49-F238E27FC236}">
                <a16:creationId xmlns="" xmlns:a16="http://schemas.microsoft.com/office/drawing/2014/main" id="{7288AD40-4114-4776-8251-C5F1E775F18B}"/>
              </a:ext>
            </a:extLst>
          </p:cNvPr>
          <p:cNvSpPr/>
          <p:nvPr/>
        </p:nvSpPr>
        <p:spPr bwMode="auto">
          <a:xfrm flipH="1">
            <a:off x="7394131" y="1581450"/>
            <a:ext cx="137160" cy="13716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0" name="Oval 49">
            <a:extLst>
              <a:ext uri="{FF2B5EF4-FFF2-40B4-BE49-F238E27FC236}">
                <a16:creationId xmlns="" xmlns:a16="http://schemas.microsoft.com/office/drawing/2014/main" id="{53E9F2D6-1B3C-4DD7-A099-F083C0DD38B1}"/>
              </a:ext>
            </a:extLst>
          </p:cNvPr>
          <p:cNvSpPr/>
          <p:nvPr/>
        </p:nvSpPr>
        <p:spPr bwMode="auto">
          <a:xfrm flipH="1">
            <a:off x="7455709" y="1668548"/>
            <a:ext cx="137160" cy="137160"/>
          </a:xfrm>
          <a:prstGeom prst="ellipse">
            <a:avLst/>
          </a:prstGeom>
          <a:solidFill>
            <a:schemeClr val="accent5"/>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328" name="Freeform: Shape 5327">
            <a:extLst>
              <a:ext uri="{FF2B5EF4-FFF2-40B4-BE49-F238E27FC236}">
                <a16:creationId xmlns="" xmlns:a16="http://schemas.microsoft.com/office/drawing/2014/main" id="{E23B8931-4583-42CA-852D-6F7353A87ACB}"/>
              </a:ext>
            </a:extLst>
          </p:cNvPr>
          <p:cNvSpPr/>
          <p:nvPr/>
        </p:nvSpPr>
        <p:spPr bwMode="auto">
          <a:xfrm>
            <a:off x="7460352" y="528594"/>
            <a:ext cx="1238402" cy="1243721"/>
          </a:xfrm>
          <a:custGeom>
            <a:avLst/>
            <a:gdLst>
              <a:gd name="connsiteX0" fmla="*/ 1676400 w 1685925"/>
              <a:gd name="connsiteY0" fmla="*/ 0 h 1238250"/>
              <a:gd name="connsiteX1" fmla="*/ 0 w 1685925"/>
              <a:gd name="connsiteY1" fmla="*/ 1057275 h 1238250"/>
              <a:gd name="connsiteX2" fmla="*/ 1685925 w 1685925"/>
              <a:gd name="connsiteY2" fmla="*/ 1238250 h 1238250"/>
              <a:gd name="connsiteX3" fmla="*/ 1676400 w 1685925"/>
              <a:gd name="connsiteY3" fmla="*/ 0 h 1238250"/>
              <a:gd name="connsiteX0" fmla="*/ 1690690 w 1700215"/>
              <a:gd name="connsiteY0" fmla="*/ 0 h 1238250"/>
              <a:gd name="connsiteX1" fmla="*/ 0 w 1700215"/>
              <a:gd name="connsiteY1" fmla="*/ 1109431 h 1238250"/>
              <a:gd name="connsiteX2" fmla="*/ 1700215 w 1700215"/>
              <a:gd name="connsiteY2" fmla="*/ 1238250 h 1238250"/>
              <a:gd name="connsiteX3" fmla="*/ 1690690 w 1700215"/>
              <a:gd name="connsiteY3" fmla="*/ 0 h 1238250"/>
            </a:gdLst>
            <a:ahLst/>
            <a:cxnLst>
              <a:cxn ang="0">
                <a:pos x="connsiteX0" y="connsiteY0"/>
              </a:cxn>
              <a:cxn ang="0">
                <a:pos x="connsiteX1" y="connsiteY1"/>
              </a:cxn>
              <a:cxn ang="0">
                <a:pos x="connsiteX2" y="connsiteY2"/>
              </a:cxn>
              <a:cxn ang="0">
                <a:pos x="connsiteX3" y="connsiteY3"/>
              </a:cxn>
            </a:cxnLst>
            <a:rect l="l" t="t" r="r" b="b"/>
            <a:pathLst>
              <a:path w="1700215" h="1238250">
                <a:moveTo>
                  <a:pt x="1690690" y="0"/>
                </a:moveTo>
                <a:lnTo>
                  <a:pt x="0" y="1109431"/>
                </a:lnTo>
                <a:lnTo>
                  <a:pt x="1700215" y="1238250"/>
                </a:lnTo>
                <a:lnTo>
                  <a:pt x="1690690" y="0"/>
                </a:lnTo>
                <a:close/>
              </a:path>
            </a:pathLst>
          </a:custGeom>
          <a:solidFill>
            <a:schemeClr val="accent2">
              <a:alpha val="34902"/>
            </a:schemeClr>
          </a:solidFill>
          <a:ln w="9525">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5122" name="Picture 2" descr="Small cell lung cance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0123" t="10479" r="2630" b="45299"/>
          <a:stretch/>
        </p:blipFill>
        <p:spPr bwMode="auto">
          <a:xfrm>
            <a:off x="8684465" y="528412"/>
            <a:ext cx="1587183" cy="1243904"/>
          </a:xfrm>
          <a:prstGeom prst="rect">
            <a:avLst/>
          </a:prstGeom>
          <a:noFill/>
          <a:ln w="9525">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782186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2DBD86-C168-4912-BFF4-8AE09E7AB7B4}"/>
              </a:ext>
            </a:extLst>
          </p:cNvPr>
          <p:cNvSpPr>
            <a:spLocks noGrp="1"/>
          </p:cNvSpPr>
          <p:nvPr>
            <p:ph type="title"/>
          </p:nvPr>
        </p:nvSpPr>
        <p:spPr/>
        <p:txBody>
          <a:bodyPr/>
          <a:lstStyle/>
          <a:p>
            <a:r>
              <a:rPr lang="en-US" dirty="0"/>
              <a:t>KEYNOTE-604: </a:t>
            </a:r>
            <a:r>
              <a:rPr lang="tr-TR" dirty="0" smtClean="0"/>
              <a:t>EP+/-</a:t>
            </a:r>
            <a:r>
              <a:rPr lang="tr-TR" dirty="0" err="1" smtClean="0"/>
              <a:t>pembrolizumab</a:t>
            </a:r>
            <a:endParaRPr lang="en-US" dirty="0"/>
          </a:p>
        </p:txBody>
      </p:sp>
      <p:sp>
        <p:nvSpPr>
          <p:cNvPr id="3" name="Content Placeholder 2">
            <a:extLst>
              <a:ext uri="{FF2B5EF4-FFF2-40B4-BE49-F238E27FC236}">
                <a16:creationId xmlns="" xmlns:a16="http://schemas.microsoft.com/office/drawing/2014/main" id="{11F86844-77E6-4A05-8E58-70954D972983}"/>
              </a:ext>
            </a:extLst>
          </p:cNvPr>
          <p:cNvSpPr>
            <a:spLocks noGrp="1"/>
          </p:cNvSpPr>
          <p:nvPr>
            <p:ph idx="1"/>
          </p:nvPr>
        </p:nvSpPr>
        <p:spPr>
          <a:xfrm>
            <a:off x="604675" y="1517023"/>
            <a:ext cx="10877529" cy="4650686"/>
          </a:xfrm>
        </p:spPr>
        <p:txBody>
          <a:bodyPr/>
          <a:lstStyle/>
          <a:p>
            <a:r>
              <a:rPr lang="en-US" sz="2000" dirty="0"/>
              <a:t>Multicenter, double-blind, randomized phase III trial</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900" dirty="0"/>
          </a:p>
          <a:p>
            <a:pPr>
              <a:spcBef>
                <a:spcPts val="600"/>
              </a:spcBef>
            </a:pPr>
            <a:r>
              <a:rPr lang="en-US" sz="2000" dirty="0"/>
              <a:t>Primary endpoints: PFS per RECIST v1.1 by BICR (IA2 superiority threshold: 1-sided </a:t>
            </a:r>
            <a:r>
              <a:rPr lang="en-US" sz="2000" i="1" dirty="0"/>
              <a:t>P</a:t>
            </a:r>
            <a:r>
              <a:rPr lang="en-US" sz="2000" dirty="0"/>
              <a:t> = .0048), </a:t>
            </a:r>
            <a:br>
              <a:rPr lang="en-US" sz="2000" dirty="0"/>
            </a:br>
            <a:r>
              <a:rPr lang="en-US" sz="2000" dirty="0"/>
              <a:t>OS (FA superiority threshold: 1-sided </a:t>
            </a:r>
            <a:r>
              <a:rPr lang="en-US" sz="2000" i="1" dirty="0"/>
              <a:t>P</a:t>
            </a:r>
            <a:r>
              <a:rPr lang="en-US" sz="2000" dirty="0"/>
              <a:t> = .0128) </a:t>
            </a:r>
          </a:p>
          <a:p>
            <a:r>
              <a:rPr lang="en-US" sz="2000" dirty="0"/>
              <a:t>Secondary endpoints: ORR and DoR per RECIST v1.1 by BICR, safety</a:t>
            </a:r>
          </a:p>
        </p:txBody>
      </p:sp>
      <p:sp>
        <p:nvSpPr>
          <p:cNvPr id="4" name="Text Box 15">
            <a:extLst>
              <a:ext uri="{FF2B5EF4-FFF2-40B4-BE49-F238E27FC236}">
                <a16:creationId xmlns="" xmlns:a16="http://schemas.microsoft.com/office/drawing/2014/main" id="{71677349-4335-410F-8773-7DF277E4546F}"/>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Rudin. ASCO 2020. Abstr 9001. Rudin. JCO. 2020;[Epub].</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8" name="Text Box 45">
            <a:extLst>
              <a:ext uri="{FF2B5EF4-FFF2-40B4-BE49-F238E27FC236}">
                <a16:creationId xmlns="" xmlns:a16="http://schemas.microsoft.com/office/drawing/2014/main" id="{01EB11F2-19F1-E548-A3DE-FC38CAD3617A}"/>
              </a:ext>
            </a:extLst>
          </p:cNvPr>
          <p:cNvSpPr txBox="1">
            <a:spLocks noChangeArrowheads="1"/>
          </p:cNvSpPr>
          <p:nvPr/>
        </p:nvSpPr>
        <p:spPr bwMode="auto">
          <a:xfrm>
            <a:off x="504744" y="2589343"/>
            <a:ext cx="2847608"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stage IV SCLC, no previous systemic therapy, ECOG PS 0/1 with adequate organ function, life expectancy ≥ 3 mos, no unstable brain metastases*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453)</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 name="Rectangle 49">
            <a:extLst>
              <a:ext uri="{FF2B5EF4-FFF2-40B4-BE49-F238E27FC236}">
                <a16:creationId xmlns="" xmlns:a16="http://schemas.microsoft.com/office/drawing/2014/main" id="{B3DF7CD2-A05C-CD49-8E0E-93842C16F1DC}"/>
              </a:ext>
            </a:extLst>
          </p:cNvPr>
          <p:cNvSpPr>
            <a:spLocks noChangeArrowheads="1"/>
          </p:cNvSpPr>
          <p:nvPr/>
        </p:nvSpPr>
        <p:spPr bwMode="auto">
          <a:xfrm>
            <a:off x="4107045" y="2342516"/>
            <a:ext cx="3437081" cy="1103314"/>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Pembrolizumab</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200 mg Day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Etoposide</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100 mg/m</a:t>
            </a:r>
            <a:r>
              <a:rPr kumimoji="0" lang="en-US" alt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2</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Days 1-2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Platinum CT</a:t>
            </a:r>
            <a:r>
              <a:rPr kumimoji="0" lang="en-US" altLang="en-US" sz="1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Day 1 x 4 Q3W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228)</a:t>
            </a:r>
          </a:p>
        </p:txBody>
      </p:sp>
      <p:sp>
        <p:nvSpPr>
          <p:cNvPr id="12" name="Rectangle 50">
            <a:extLst>
              <a:ext uri="{FF2B5EF4-FFF2-40B4-BE49-F238E27FC236}">
                <a16:creationId xmlns="" xmlns:a16="http://schemas.microsoft.com/office/drawing/2014/main" id="{A24E0064-3A02-0F40-996B-BBA039A2B47C}"/>
              </a:ext>
            </a:extLst>
          </p:cNvPr>
          <p:cNvSpPr>
            <a:spLocks noChangeArrowheads="1"/>
          </p:cNvSpPr>
          <p:nvPr/>
        </p:nvSpPr>
        <p:spPr bwMode="auto">
          <a:xfrm>
            <a:off x="4107045" y="3568177"/>
            <a:ext cx="3437081" cy="1103314"/>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Placebo</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(normal saline) Day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Etoposide</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100 mg/m</a:t>
            </a:r>
            <a:r>
              <a:rPr kumimoji="0" lang="en-US" alt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2</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Days 1-2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Platinum CT</a:t>
            </a:r>
            <a:r>
              <a:rPr kumimoji="0" lang="en-US" altLang="en-US" sz="1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Day 1 x 4 Q3W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225)</a:t>
            </a:r>
          </a:p>
        </p:txBody>
      </p:sp>
      <p:sp>
        <p:nvSpPr>
          <p:cNvPr id="13" name="Line 51">
            <a:extLst>
              <a:ext uri="{FF2B5EF4-FFF2-40B4-BE49-F238E27FC236}">
                <a16:creationId xmlns="" xmlns:a16="http://schemas.microsoft.com/office/drawing/2014/main" id="{34E4681C-8AFE-BB48-A441-20C587A8DFF1}"/>
              </a:ext>
            </a:extLst>
          </p:cNvPr>
          <p:cNvSpPr>
            <a:spLocks noChangeShapeType="1"/>
          </p:cNvSpPr>
          <p:nvPr/>
        </p:nvSpPr>
        <p:spPr bwMode="auto">
          <a:xfrm rot="16200000">
            <a:off x="7866161" y="3724405"/>
            <a:ext cx="0" cy="521591"/>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Line 52">
            <a:extLst>
              <a:ext uri="{FF2B5EF4-FFF2-40B4-BE49-F238E27FC236}">
                <a16:creationId xmlns="" xmlns:a16="http://schemas.microsoft.com/office/drawing/2014/main" id="{B6D6DEC3-59BF-BB4A-B7F5-F5072CF1DC90}"/>
              </a:ext>
            </a:extLst>
          </p:cNvPr>
          <p:cNvSpPr>
            <a:spLocks noChangeShapeType="1"/>
          </p:cNvSpPr>
          <p:nvPr/>
        </p:nvSpPr>
        <p:spPr bwMode="auto">
          <a:xfrm>
            <a:off x="7580313" y="2972908"/>
            <a:ext cx="479425"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 name="Line 53">
            <a:extLst>
              <a:ext uri="{FF2B5EF4-FFF2-40B4-BE49-F238E27FC236}">
                <a16:creationId xmlns="" xmlns:a16="http://schemas.microsoft.com/office/drawing/2014/main" id="{254FD3B3-025A-7145-A431-3BE1D58C38F3}"/>
              </a:ext>
            </a:extLst>
          </p:cNvPr>
          <p:cNvSpPr>
            <a:spLocks noChangeShapeType="1"/>
          </p:cNvSpPr>
          <p:nvPr/>
        </p:nvSpPr>
        <p:spPr bwMode="auto">
          <a:xfrm>
            <a:off x="3370445" y="3576115"/>
            <a:ext cx="622300" cy="35083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 name="Line 54">
            <a:extLst>
              <a:ext uri="{FF2B5EF4-FFF2-40B4-BE49-F238E27FC236}">
                <a16:creationId xmlns="" xmlns:a16="http://schemas.microsoft.com/office/drawing/2014/main" id="{502EDD98-B7B8-7840-93B6-6E24DD3D2BAF}"/>
              </a:ext>
            </a:extLst>
          </p:cNvPr>
          <p:cNvSpPr>
            <a:spLocks noChangeShapeType="1"/>
          </p:cNvSpPr>
          <p:nvPr/>
        </p:nvSpPr>
        <p:spPr bwMode="auto">
          <a:xfrm flipV="1">
            <a:off x="3370445" y="2988565"/>
            <a:ext cx="622300" cy="34766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 name="TextBox 16">
            <a:extLst>
              <a:ext uri="{FF2B5EF4-FFF2-40B4-BE49-F238E27FC236}">
                <a16:creationId xmlns="" xmlns:a16="http://schemas.microsoft.com/office/drawing/2014/main" id="{23CA6944-2797-2449-B924-890255EA8A44}"/>
              </a:ext>
            </a:extLst>
          </p:cNvPr>
          <p:cNvSpPr txBox="1"/>
          <p:nvPr/>
        </p:nvSpPr>
        <p:spPr bwMode="auto">
          <a:xfrm>
            <a:off x="604675" y="4657488"/>
            <a:ext cx="109826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required to have sample available for biomarker assessment.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Carboplatin AUC 5 or cisplatin 75 mg/m</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on Day 1.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CR or PR after cycle 4 were eligible for ≤ 25 Gy of PCI in 10 fractions at investigator’s discretion.</a:t>
            </a:r>
          </a:p>
        </p:txBody>
      </p:sp>
      <p:sp>
        <p:nvSpPr>
          <p:cNvPr id="18" name="Text Box 45">
            <a:extLst>
              <a:ext uri="{FF2B5EF4-FFF2-40B4-BE49-F238E27FC236}">
                <a16:creationId xmlns="" xmlns:a16="http://schemas.microsoft.com/office/drawing/2014/main" id="{27413906-DD21-4646-8502-655CFF3D965C}"/>
              </a:ext>
            </a:extLst>
          </p:cNvPr>
          <p:cNvSpPr txBox="1">
            <a:spLocks noChangeArrowheads="1"/>
          </p:cNvSpPr>
          <p:nvPr/>
        </p:nvSpPr>
        <p:spPr bwMode="auto">
          <a:xfrm>
            <a:off x="1731052" y="1841625"/>
            <a:ext cx="379094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608013"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400" b="0" i="1"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panose="020B0604020202020204" pitchFamily="34" charset="0"/>
              </a:rPr>
              <a:t>Stratified by platinum (cisplatin vs carboplatin), ECOG PS (0 vs 1), LDH (≤ ULN vs &gt; ULN)</a:t>
            </a:r>
            <a:endPar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panose="020B0604020202020204" pitchFamily="34" charset="0"/>
            </a:endParaRPr>
          </a:p>
        </p:txBody>
      </p:sp>
      <p:sp>
        <p:nvSpPr>
          <p:cNvPr id="19" name="Line 52">
            <a:extLst>
              <a:ext uri="{FF2B5EF4-FFF2-40B4-BE49-F238E27FC236}">
                <a16:creationId xmlns="" xmlns:a16="http://schemas.microsoft.com/office/drawing/2014/main" id="{FB648B25-E47A-844F-A0CD-74CD5EDA0BF4}"/>
              </a:ext>
            </a:extLst>
          </p:cNvPr>
          <p:cNvSpPr>
            <a:spLocks noChangeShapeType="1"/>
          </p:cNvSpPr>
          <p:nvPr/>
        </p:nvSpPr>
        <p:spPr bwMode="auto">
          <a:xfrm flipH="1">
            <a:off x="3626526" y="2339793"/>
            <a:ext cx="6022" cy="484237"/>
          </a:xfrm>
          <a:prstGeom prst="line">
            <a:avLst/>
          </a:prstGeom>
          <a:noFill/>
          <a:ln w="28575">
            <a:solidFill>
              <a:schemeClr val="bg1"/>
            </a:solidFill>
            <a:prstDash val="sysDash"/>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608013"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Arial" panose="020B0604020202020204" pitchFamily="34" charset="0"/>
            </a:endParaRPr>
          </a:p>
        </p:txBody>
      </p:sp>
      <p:sp>
        <p:nvSpPr>
          <p:cNvPr id="20" name="Rectangle 49">
            <a:extLst>
              <a:ext uri="{FF2B5EF4-FFF2-40B4-BE49-F238E27FC236}">
                <a16:creationId xmlns="" xmlns:a16="http://schemas.microsoft.com/office/drawing/2014/main" id="{7E5D1FFA-30A1-A044-B22E-A9013E7BD548}"/>
              </a:ext>
            </a:extLst>
          </p:cNvPr>
          <p:cNvSpPr>
            <a:spLocks noChangeArrowheads="1"/>
          </p:cNvSpPr>
          <p:nvPr/>
        </p:nvSpPr>
        <p:spPr bwMode="auto">
          <a:xfrm>
            <a:off x="8126957" y="2342516"/>
            <a:ext cx="3437081" cy="1103314"/>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Pembrolizumab</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200 mg Day 1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for ≤ 31 Q3W cycles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optional PCI</a:t>
            </a:r>
            <a:r>
              <a:rPr kumimoji="0" lang="en-US" alt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a:t>
            </a:r>
          </a:p>
        </p:txBody>
      </p:sp>
      <p:sp>
        <p:nvSpPr>
          <p:cNvPr id="21" name="Rectangle 50">
            <a:extLst>
              <a:ext uri="{FF2B5EF4-FFF2-40B4-BE49-F238E27FC236}">
                <a16:creationId xmlns="" xmlns:a16="http://schemas.microsoft.com/office/drawing/2014/main" id="{883B7CC1-FA92-DC4C-8999-A33A142BBB00}"/>
              </a:ext>
            </a:extLst>
          </p:cNvPr>
          <p:cNvSpPr>
            <a:spLocks noChangeArrowheads="1"/>
          </p:cNvSpPr>
          <p:nvPr/>
        </p:nvSpPr>
        <p:spPr bwMode="auto">
          <a:xfrm>
            <a:off x="8126957" y="3568177"/>
            <a:ext cx="3437081" cy="1103314"/>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Placebo</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(normal saline) Day 1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for ≤ 31 Q3W cycles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optional PCI</a:t>
            </a:r>
            <a:r>
              <a:rPr kumimoji="0" lang="en-US" alt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a:t>
            </a:r>
          </a:p>
        </p:txBody>
      </p:sp>
    </p:spTree>
    <p:extLst>
      <p:ext uri="{BB962C8B-B14F-4D97-AF65-F5344CB8AC3E}">
        <p14:creationId xmlns="" xmlns:p14="http://schemas.microsoft.com/office/powerpoint/2010/main" val="1992487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Freeform: Shape 237">
            <a:extLst>
              <a:ext uri="{FF2B5EF4-FFF2-40B4-BE49-F238E27FC236}">
                <a16:creationId xmlns="" xmlns:a16="http://schemas.microsoft.com/office/drawing/2014/main" id="{26A011ED-66E5-419B-BA6E-10961F122319}"/>
              </a:ext>
            </a:extLst>
          </p:cNvPr>
          <p:cNvSpPr/>
          <p:nvPr/>
        </p:nvSpPr>
        <p:spPr bwMode="auto">
          <a:xfrm>
            <a:off x="7204594" y="3051119"/>
            <a:ext cx="3689735" cy="1971949"/>
          </a:xfrm>
          <a:custGeom>
            <a:avLst/>
            <a:gdLst>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4850 w 3689735"/>
              <a:gd name="connsiteY50" fmla="*/ 1624302 h 1971949"/>
              <a:gd name="connsiteX51" fmla="*/ 981592 w 3689735"/>
              <a:gd name="connsiteY51" fmla="*/ 1624302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20243 w 3689735"/>
              <a:gd name="connsiteY50" fmla="*/ 1668123 h 1971949"/>
              <a:gd name="connsiteX51" fmla="*/ 981592 w 3689735"/>
              <a:gd name="connsiteY51" fmla="*/ 1624302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7771 w 3689735"/>
              <a:gd name="connsiteY50" fmla="*/ 1656437 h 1971949"/>
              <a:gd name="connsiteX51" fmla="*/ 981592 w 3689735"/>
              <a:gd name="connsiteY51" fmla="*/ 1624302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24302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3516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 name="connsiteX0" fmla="*/ 0 w 3689735"/>
              <a:gd name="connsiteY0" fmla="*/ 0 h 1971949"/>
              <a:gd name="connsiteX1" fmla="*/ 52585 w 3689735"/>
              <a:gd name="connsiteY1" fmla="*/ 0 h 1971949"/>
              <a:gd name="connsiteX2" fmla="*/ 52585 w 3689735"/>
              <a:gd name="connsiteY2" fmla="*/ 43821 h 1971949"/>
              <a:gd name="connsiteX3" fmla="*/ 116856 w 3689735"/>
              <a:gd name="connsiteY3" fmla="*/ 43821 h 1971949"/>
              <a:gd name="connsiteX4" fmla="*/ 116856 w 3689735"/>
              <a:gd name="connsiteY4" fmla="*/ 78878 h 1971949"/>
              <a:gd name="connsiteX5" fmla="*/ 172363 w 3689735"/>
              <a:gd name="connsiteY5" fmla="*/ 78878 h 1971949"/>
              <a:gd name="connsiteX6" fmla="*/ 172363 w 3689735"/>
              <a:gd name="connsiteY6" fmla="*/ 134385 h 1971949"/>
              <a:gd name="connsiteX7" fmla="*/ 198655 w 3689735"/>
              <a:gd name="connsiteY7" fmla="*/ 134385 h 1971949"/>
              <a:gd name="connsiteX8" fmla="*/ 198655 w 3689735"/>
              <a:gd name="connsiteY8" fmla="*/ 175284 h 1971949"/>
              <a:gd name="connsiteX9" fmla="*/ 268769 w 3689735"/>
              <a:gd name="connsiteY9" fmla="*/ 175284 h 1971949"/>
              <a:gd name="connsiteX10" fmla="*/ 268769 w 3689735"/>
              <a:gd name="connsiteY10" fmla="*/ 198656 h 1971949"/>
              <a:gd name="connsiteX11" fmla="*/ 324276 w 3689735"/>
              <a:gd name="connsiteY11" fmla="*/ 198656 h 1971949"/>
              <a:gd name="connsiteX12" fmla="*/ 318433 w 3689735"/>
              <a:gd name="connsiteY12" fmla="*/ 204499 h 1971949"/>
              <a:gd name="connsiteX13" fmla="*/ 350569 w 3689735"/>
              <a:gd name="connsiteY13" fmla="*/ 204499 h 1971949"/>
              <a:gd name="connsiteX14" fmla="*/ 350569 w 3689735"/>
              <a:gd name="connsiteY14" fmla="*/ 265848 h 1971949"/>
              <a:gd name="connsiteX15" fmla="*/ 382704 w 3689735"/>
              <a:gd name="connsiteY15" fmla="*/ 265848 h 1971949"/>
              <a:gd name="connsiteX16" fmla="*/ 382704 w 3689735"/>
              <a:gd name="connsiteY16" fmla="*/ 312590 h 1971949"/>
              <a:gd name="connsiteX17" fmla="*/ 458661 w 3689735"/>
              <a:gd name="connsiteY17" fmla="*/ 312590 h 1971949"/>
              <a:gd name="connsiteX18" fmla="*/ 458661 w 3689735"/>
              <a:gd name="connsiteY18" fmla="*/ 350569 h 1971949"/>
              <a:gd name="connsiteX19" fmla="*/ 484953 w 3689735"/>
              <a:gd name="connsiteY19" fmla="*/ 350569 h 1971949"/>
              <a:gd name="connsiteX20" fmla="*/ 484953 w 3689735"/>
              <a:gd name="connsiteY20" fmla="*/ 411918 h 1971949"/>
              <a:gd name="connsiteX21" fmla="*/ 502482 w 3689735"/>
              <a:gd name="connsiteY21" fmla="*/ 411918 h 1971949"/>
              <a:gd name="connsiteX22" fmla="*/ 502482 w 3689735"/>
              <a:gd name="connsiteY22" fmla="*/ 464503 h 1971949"/>
              <a:gd name="connsiteX23" fmla="*/ 531696 w 3689735"/>
              <a:gd name="connsiteY23" fmla="*/ 464503 h 1971949"/>
              <a:gd name="connsiteX24" fmla="*/ 531696 w 3689735"/>
              <a:gd name="connsiteY24" fmla="*/ 613495 h 1971949"/>
              <a:gd name="connsiteX25" fmla="*/ 549224 w 3689735"/>
              <a:gd name="connsiteY25" fmla="*/ 613495 h 1971949"/>
              <a:gd name="connsiteX26" fmla="*/ 549224 w 3689735"/>
              <a:gd name="connsiteY26" fmla="*/ 788780 h 1971949"/>
              <a:gd name="connsiteX27" fmla="*/ 560910 w 3689735"/>
              <a:gd name="connsiteY27" fmla="*/ 788780 h 1971949"/>
              <a:gd name="connsiteX28" fmla="*/ 560910 w 3689735"/>
              <a:gd name="connsiteY28" fmla="*/ 908557 h 1971949"/>
              <a:gd name="connsiteX29" fmla="*/ 572595 w 3689735"/>
              <a:gd name="connsiteY29" fmla="*/ 908557 h 1971949"/>
              <a:gd name="connsiteX30" fmla="*/ 572595 w 3689735"/>
              <a:gd name="connsiteY30" fmla="*/ 1004964 h 1971949"/>
              <a:gd name="connsiteX31" fmla="*/ 607652 w 3689735"/>
              <a:gd name="connsiteY31" fmla="*/ 1004964 h 1971949"/>
              <a:gd name="connsiteX32" fmla="*/ 607652 w 3689735"/>
              <a:gd name="connsiteY32" fmla="*/ 1148112 h 1971949"/>
              <a:gd name="connsiteX33" fmla="*/ 669002 w 3689735"/>
              <a:gd name="connsiteY33" fmla="*/ 1148112 h 1971949"/>
              <a:gd name="connsiteX34" fmla="*/ 669002 w 3689735"/>
              <a:gd name="connsiteY34" fmla="*/ 1189012 h 1971949"/>
              <a:gd name="connsiteX35" fmla="*/ 701137 w 3689735"/>
              <a:gd name="connsiteY35" fmla="*/ 1189012 h 1971949"/>
              <a:gd name="connsiteX36" fmla="*/ 701137 w 3689735"/>
              <a:gd name="connsiteY36" fmla="*/ 1253283 h 1971949"/>
              <a:gd name="connsiteX37" fmla="*/ 721587 w 3689735"/>
              <a:gd name="connsiteY37" fmla="*/ 1253283 h 1971949"/>
              <a:gd name="connsiteX38" fmla="*/ 721587 w 3689735"/>
              <a:gd name="connsiteY38" fmla="*/ 1314633 h 1971949"/>
              <a:gd name="connsiteX39" fmla="*/ 744958 w 3689735"/>
              <a:gd name="connsiteY39" fmla="*/ 1314633 h 1971949"/>
              <a:gd name="connsiteX40" fmla="*/ 744958 w 3689735"/>
              <a:gd name="connsiteY40" fmla="*/ 1460703 h 1971949"/>
              <a:gd name="connsiteX41" fmla="*/ 777094 w 3689735"/>
              <a:gd name="connsiteY41" fmla="*/ 1460703 h 1971949"/>
              <a:gd name="connsiteX42" fmla="*/ 777094 w 3689735"/>
              <a:gd name="connsiteY42" fmla="*/ 1486995 h 1971949"/>
              <a:gd name="connsiteX43" fmla="*/ 838443 w 3689735"/>
              <a:gd name="connsiteY43" fmla="*/ 1486995 h 1971949"/>
              <a:gd name="connsiteX44" fmla="*/ 838443 w 3689735"/>
              <a:gd name="connsiteY44" fmla="*/ 1522052 h 1971949"/>
              <a:gd name="connsiteX45" fmla="*/ 882264 w 3689735"/>
              <a:gd name="connsiteY45" fmla="*/ 1522052 h 1971949"/>
              <a:gd name="connsiteX46" fmla="*/ 882264 w 3689735"/>
              <a:gd name="connsiteY46" fmla="*/ 1551266 h 1971949"/>
              <a:gd name="connsiteX47" fmla="*/ 902714 w 3689735"/>
              <a:gd name="connsiteY47" fmla="*/ 1551266 h 1971949"/>
              <a:gd name="connsiteX48" fmla="*/ 902714 w 3689735"/>
              <a:gd name="connsiteY48" fmla="*/ 1624302 h 1971949"/>
              <a:gd name="connsiteX49" fmla="*/ 934850 w 3689735"/>
              <a:gd name="connsiteY49" fmla="*/ 1624302 h 1971949"/>
              <a:gd name="connsiteX50" fmla="*/ 931928 w 3689735"/>
              <a:gd name="connsiteY50" fmla="*/ 1656437 h 1971949"/>
              <a:gd name="connsiteX51" fmla="*/ 981592 w 3689735"/>
              <a:gd name="connsiteY51" fmla="*/ 1659359 h 1971949"/>
              <a:gd name="connsiteX52" fmla="*/ 981592 w 3689735"/>
              <a:gd name="connsiteY52" fmla="*/ 1685651 h 1971949"/>
              <a:gd name="connsiteX53" fmla="*/ 1042942 w 3689735"/>
              <a:gd name="connsiteY53" fmla="*/ 1685651 h 1971949"/>
              <a:gd name="connsiteX54" fmla="*/ 1042942 w 3689735"/>
              <a:gd name="connsiteY54" fmla="*/ 1717787 h 1971949"/>
              <a:gd name="connsiteX55" fmla="*/ 1098448 w 3689735"/>
              <a:gd name="connsiteY55" fmla="*/ 1717787 h 1971949"/>
              <a:gd name="connsiteX56" fmla="*/ 1098448 w 3689735"/>
              <a:gd name="connsiteY56" fmla="*/ 1729472 h 1971949"/>
              <a:gd name="connsiteX57" fmla="*/ 1133505 w 3689735"/>
              <a:gd name="connsiteY57" fmla="*/ 1729472 h 1971949"/>
              <a:gd name="connsiteX58" fmla="*/ 1133505 w 3689735"/>
              <a:gd name="connsiteY58" fmla="*/ 1767450 h 1971949"/>
              <a:gd name="connsiteX59" fmla="*/ 1206540 w 3689735"/>
              <a:gd name="connsiteY59" fmla="*/ 1767450 h 1971949"/>
              <a:gd name="connsiteX60" fmla="*/ 1206540 w 3689735"/>
              <a:gd name="connsiteY60" fmla="*/ 1779136 h 1971949"/>
              <a:gd name="connsiteX61" fmla="*/ 1291261 w 3689735"/>
              <a:gd name="connsiteY61" fmla="*/ 1779136 h 1971949"/>
              <a:gd name="connsiteX62" fmla="*/ 1291261 w 3689735"/>
              <a:gd name="connsiteY62" fmla="*/ 1805429 h 1971949"/>
              <a:gd name="connsiteX63" fmla="*/ 1338004 w 3689735"/>
              <a:gd name="connsiteY63" fmla="*/ 1805429 h 1971949"/>
              <a:gd name="connsiteX64" fmla="*/ 1338004 w 3689735"/>
              <a:gd name="connsiteY64" fmla="*/ 1828800 h 1971949"/>
              <a:gd name="connsiteX65" fmla="*/ 1451938 w 3689735"/>
              <a:gd name="connsiteY65" fmla="*/ 1828800 h 1971949"/>
              <a:gd name="connsiteX66" fmla="*/ 1451938 w 3689735"/>
              <a:gd name="connsiteY66" fmla="*/ 1852171 h 1971949"/>
              <a:gd name="connsiteX67" fmla="*/ 1484074 w 3689735"/>
              <a:gd name="connsiteY67" fmla="*/ 1852171 h 1971949"/>
              <a:gd name="connsiteX68" fmla="*/ 1484074 w 3689735"/>
              <a:gd name="connsiteY68" fmla="*/ 1878464 h 1971949"/>
              <a:gd name="connsiteX69" fmla="*/ 1609694 w 3689735"/>
              <a:gd name="connsiteY69" fmla="*/ 1878464 h 1971949"/>
              <a:gd name="connsiteX70" fmla="*/ 1609694 w 3689735"/>
              <a:gd name="connsiteY70" fmla="*/ 1898914 h 1971949"/>
              <a:gd name="connsiteX71" fmla="*/ 1755765 w 3689735"/>
              <a:gd name="connsiteY71" fmla="*/ 1898914 h 1971949"/>
              <a:gd name="connsiteX72" fmla="*/ 1755765 w 3689735"/>
              <a:gd name="connsiteY72" fmla="*/ 1925206 h 1971949"/>
              <a:gd name="connsiteX73" fmla="*/ 1890149 w 3689735"/>
              <a:gd name="connsiteY73" fmla="*/ 1925206 h 1971949"/>
              <a:gd name="connsiteX74" fmla="*/ 1890149 w 3689735"/>
              <a:gd name="connsiteY74" fmla="*/ 1933971 h 1971949"/>
              <a:gd name="connsiteX75" fmla="*/ 2591287 w 3689735"/>
              <a:gd name="connsiteY75" fmla="*/ 1933971 h 1971949"/>
              <a:gd name="connsiteX76" fmla="*/ 2591287 w 3689735"/>
              <a:gd name="connsiteY76" fmla="*/ 1971949 h 1971949"/>
              <a:gd name="connsiteX77" fmla="*/ 3689735 w 3689735"/>
              <a:gd name="connsiteY77" fmla="*/ 1971949 h 197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689735" h="1971949">
                <a:moveTo>
                  <a:pt x="0" y="0"/>
                </a:moveTo>
                <a:lnTo>
                  <a:pt x="52585" y="0"/>
                </a:lnTo>
                <a:lnTo>
                  <a:pt x="52585" y="43821"/>
                </a:lnTo>
                <a:lnTo>
                  <a:pt x="116856" y="43821"/>
                </a:lnTo>
                <a:lnTo>
                  <a:pt x="116856" y="78878"/>
                </a:lnTo>
                <a:lnTo>
                  <a:pt x="172363" y="78878"/>
                </a:lnTo>
                <a:lnTo>
                  <a:pt x="172363" y="134385"/>
                </a:lnTo>
                <a:lnTo>
                  <a:pt x="198655" y="134385"/>
                </a:lnTo>
                <a:lnTo>
                  <a:pt x="198655" y="175284"/>
                </a:lnTo>
                <a:lnTo>
                  <a:pt x="268769" y="175284"/>
                </a:lnTo>
                <a:lnTo>
                  <a:pt x="268769" y="198656"/>
                </a:lnTo>
                <a:lnTo>
                  <a:pt x="324276" y="198656"/>
                </a:lnTo>
                <a:lnTo>
                  <a:pt x="318433" y="204499"/>
                </a:lnTo>
                <a:lnTo>
                  <a:pt x="350569" y="204499"/>
                </a:lnTo>
                <a:lnTo>
                  <a:pt x="350569" y="265848"/>
                </a:lnTo>
                <a:lnTo>
                  <a:pt x="382704" y="265848"/>
                </a:lnTo>
                <a:lnTo>
                  <a:pt x="382704" y="312590"/>
                </a:lnTo>
                <a:lnTo>
                  <a:pt x="458661" y="312590"/>
                </a:lnTo>
                <a:lnTo>
                  <a:pt x="458661" y="350569"/>
                </a:lnTo>
                <a:lnTo>
                  <a:pt x="484953" y="350569"/>
                </a:lnTo>
                <a:lnTo>
                  <a:pt x="484953" y="411918"/>
                </a:lnTo>
                <a:lnTo>
                  <a:pt x="502482" y="411918"/>
                </a:lnTo>
                <a:lnTo>
                  <a:pt x="502482" y="464503"/>
                </a:lnTo>
                <a:lnTo>
                  <a:pt x="531696" y="464503"/>
                </a:lnTo>
                <a:lnTo>
                  <a:pt x="531696" y="613495"/>
                </a:lnTo>
                <a:lnTo>
                  <a:pt x="549224" y="613495"/>
                </a:lnTo>
                <a:lnTo>
                  <a:pt x="549224" y="788780"/>
                </a:lnTo>
                <a:lnTo>
                  <a:pt x="560910" y="788780"/>
                </a:lnTo>
                <a:lnTo>
                  <a:pt x="560910" y="908557"/>
                </a:lnTo>
                <a:lnTo>
                  <a:pt x="572595" y="908557"/>
                </a:lnTo>
                <a:lnTo>
                  <a:pt x="572595" y="1004964"/>
                </a:lnTo>
                <a:lnTo>
                  <a:pt x="607652" y="1004964"/>
                </a:lnTo>
                <a:lnTo>
                  <a:pt x="607652" y="1148112"/>
                </a:lnTo>
                <a:lnTo>
                  <a:pt x="669002" y="1148112"/>
                </a:lnTo>
                <a:lnTo>
                  <a:pt x="669002" y="1189012"/>
                </a:lnTo>
                <a:lnTo>
                  <a:pt x="701137" y="1189012"/>
                </a:lnTo>
                <a:lnTo>
                  <a:pt x="701137" y="1253283"/>
                </a:lnTo>
                <a:lnTo>
                  <a:pt x="721587" y="1253283"/>
                </a:lnTo>
                <a:lnTo>
                  <a:pt x="721587" y="1314633"/>
                </a:lnTo>
                <a:lnTo>
                  <a:pt x="744958" y="1314633"/>
                </a:lnTo>
                <a:lnTo>
                  <a:pt x="744958" y="1460703"/>
                </a:lnTo>
                <a:lnTo>
                  <a:pt x="777094" y="1460703"/>
                </a:lnTo>
                <a:lnTo>
                  <a:pt x="777094" y="1486995"/>
                </a:lnTo>
                <a:lnTo>
                  <a:pt x="838443" y="1486995"/>
                </a:lnTo>
                <a:lnTo>
                  <a:pt x="838443" y="1522052"/>
                </a:lnTo>
                <a:lnTo>
                  <a:pt x="882264" y="1522052"/>
                </a:lnTo>
                <a:lnTo>
                  <a:pt x="882264" y="1551266"/>
                </a:lnTo>
                <a:lnTo>
                  <a:pt x="902714" y="1551266"/>
                </a:lnTo>
                <a:lnTo>
                  <a:pt x="902714" y="1624302"/>
                </a:lnTo>
                <a:lnTo>
                  <a:pt x="934850" y="1624302"/>
                </a:lnTo>
                <a:cubicBezTo>
                  <a:pt x="939719" y="1629658"/>
                  <a:pt x="933389" y="1640369"/>
                  <a:pt x="931928" y="1656437"/>
                </a:cubicBezTo>
                <a:cubicBezTo>
                  <a:pt x="939718" y="1662280"/>
                  <a:pt x="965037" y="1660333"/>
                  <a:pt x="981592" y="1659359"/>
                </a:cubicBezTo>
                <a:lnTo>
                  <a:pt x="981592" y="1685651"/>
                </a:lnTo>
                <a:lnTo>
                  <a:pt x="1042942" y="1685651"/>
                </a:lnTo>
                <a:lnTo>
                  <a:pt x="1042942" y="1717787"/>
                </a:lnTo>
                <a:lnTo>
                  <a:pt x="1098448" y="1717787"/>
                </a:lnTo>
                <a:lnTo>
                  <a:pt x="1098448" y="1729472"/>
                </a:lnTo>
                <a:lnTo>
                  <a:pt x="1133505" y="1729472"/>
                </a:lnTo>
                <a:lnTo>
                  <a:pt x="1133505" y="1767450"/>
                </a:lnTo>
                <a:lnTo>
                  <a:pt x="1206540" y="1767450"/>
                </a:lnTo>
                <a:lnTo>
                  <a:pt x="1206540" y="1779136"/>
                </a:lnTo>
                <a:lnTo>
                  <a:pt x="1291261" y="1779136"/>
                </a:lnTo>
                <a:lnTo>
                  <a:pt x="1291261" y="1805429"/>
                </a:lnTo>
                <a:lnTo>
                  <a:pt x="1338004" y="1805429"/>
                </a:lnTo>
                <a:lnTo>
                  <a:pt x="1338004" y="1828800"/>
                </a:lnTo>
                <a:lnTo>
                  <a:pt x="1451938" y="1828800"/>
                </a:lnTo>
                <a:lnTo>
                  <a:pt x="1451938" y="1852171"/>
                </a:lnTo>
                <a:lnTo>
                  <a:pt x="1484074" y="1852171"/>
                </a:lnTo>
                <a:lnTo>
                  <a:pt x="1484074" y="1878464"/>
                </a:lnTo>
                <a:lnTo>
                  <a:pt x="1609694" y="1878464"/>
                </a:lnTo>
                <a:lnTo>
                  <a:pt x="1609694" y="1898914"/>
                </a:lnTo>
                <a:lnTo>
                  <a:pt x="1755765" y="1898914"/>
                </a:lnTo>
                <a:lnTo>
                  <a:pt x="1755765" y="1925206"/>
                </a:lnTo>
                <a:lnTo>
                  <a:pt x="1890149" y="1925206"/>
                </a:lnTo>
                <a:lnTo>
                  <a:pt x="1890149" y="1933971"/>
                </a:lnTo>
                <a:lnTo>
                  <a:pt x="2591287" y="1933971"/>
                </a:lnTo>
                <a:lnTo>
                  <a:pt x="2591287" y="1971949"/>
                </a:lnTo>
                <a:lnTo>
                  <a:pt x="3689735" y="1971949"/>
                </a:lnTo>
              </a:path>
            </a:pathLst>
          </a:custGeom>
          <a:noFill/>
          <a:ln w="28575">
            <a:solidFill>
              <a:schemeClr val="accent3"/>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7" name="Freeform: Shape 236">
            <a:extLst>
              <a:ext uri="{FF2B5EF4-FFF2-40B4-BE49-F238E27FC236}">
                <a16:creationId xmlns="" xmlns:a16="http://schemas.microsoft.com/office/drawing/2014/main" id="{8EDA2EE4-2C78-4740-A69C-3D65D4A60DE3}"/>
              </a:ext>
            </a:extLst>
          </p:cNvPr>
          <p:cNvSpPr/>
          <p:nvPr/>
        </p:nvSpPr>
        <p:spPr bwMode="auto">
          <a:xfrm>
            <a:off x="7195830" y="3048198"/>
            <a:ext cx="3704342" cy="1878463"/>
          </a:xfrm>
          <a:custGeom>
            <a:avLst/>
            <a:gdLst>
              <a:gd name="connsiteX0" fmla="*/ 0 w 3704342"/>
              <a:gd name="connsiteY0" fmla="*/ 0 h 1878463"/>
              <a:gd name="connsiteX1" fmla="*/ 29214 w 3704342"/>
              <a:gd name="connsiteY1" fmla="*/ 29214 h 1878463"/>
              <a:gd name="connsiteX2" fmla="*/ 55506 w 3704342"/>
              <a:gd name="connsiteY2" fmla="*/ 29214 h 1878463"/>
              <a:gd name="connsiteX3" fmla="*/ 55506 w 3704342"/>
              <a:gd name="connsiteY3" fmla="*/ 58428 h 1878463"/>
              <a:gd name="connsiteX4" fmla="*/ 122699 w 3704342"/>
              <a:gd name="connsiteY4" fmla="*/ 58428 h 1878463"/>
              <a:gd name="connsiteX5" fmla="*/ 122699 w 3704342"/>
              <a:gd name="connsiteY5" fmla="*/ 58428 h 1878463"/>
              <a:gd name="connsiteX6" fmla="*/ 166520 w 3704342"/>
              <a:gd name="connsiteY6" fmla="*/ 58428 h 1878463"/>
              <a:gd name="connsiteX7" fmla="*/ 166520 w 3704342"/>
              <a:gd name="connsiteY7" fmla="*/ 116856 h 1878463"/>
              <a:gd name="connsiteX8" fmla="*/ 195734 w 3704342"/>
              <a:gd name="connsiteY8" fmla="*/ 116856 h 1878463"/>
              <a:gd name="connsiteX9" fmla="*/ 195734 w 3704342"/>
              <a:gd name="connsiteY9" fmla="*/ 178205 h 1878463"/>
              <a:gd name="connsiteX10" fmla="*/ 242476 w 3704342"/>
              <a:gd name="connsiteY10" fmla="*/ 178205 h 1878463"/>
              <a:gd name="connsiteX11" fmla="*/ 242476 w 3704342"/>
              <a:gd name="connsiteY11" fmla="*/ 210341 h 1878463"/>
              <a:gd name="connsiteX12" fmla="*/ 297983 w 3704342"/>
              <a:gd name="connsiteY12" fmla="*/ 210341 h 1878463"/>
              <a:gd name="connsiteX13" fmla="*/ 297983 w 3704342"/>
              <a:gd name="connsiteY13" fmla="*/ 236633 h 1878463"/>
              <a:gd name="connsiteX14" fmla="*/ 335961 w 3704342"/>
              <a:gd name="connsiteY14" fmla="*/ 236633 h 1878463"/>
              <a:gd name="connsiteX15" fmla="*/ 335961 w 3704342"/>
              <a:gd name="connsiteY15" fmla="*/ 248319 h 1878463"/>
              <a:gd name="connsiteX16" fmla="*/ 365175 w 3704342"/>
              <a:gd name="connsiteY16" fmla="*/ 248319 h 1878463"/>
              <a:gd name="connsiteX17" fmla="*/ 365175 w 3704342"/>
              <a:gd name="connsiteY17" fmla="*/ 295062 h 1878463"/>
              <a:gd name="connsiteX18" fmla="*/ 385625 w 3704342"/>
              <a:gd name="connsiteY18" fmla="*/ 295062 h 1878463"/>
              <a:gd name="connsiteX19" fmla="*/ 385625 w 3704342"/>
              <a:gd name="connsiteY19" fmla="*/ 376861 h 1878463"/>
              <a:gd name="connsiteX20" fmla="*/ 420682 w 3704342"/>
              <a:gd name="connsiteY20" fmla="*/ 376861 h 1878463"/>
              <a:gd name="connsiteX21" fmla="*/ 420682 w 3704342"/>
              <a:gd name="connsiteY21" fmla="*/ 400232 h 1878463"/>
              <a:gd name="connsiteX22" fmla="*/ 482032 w 3704342"/>
              <a:gd name="connsiteY22" fmla="*/ 400232 h 1878463"/>
              <a:gd name="connsiteX23" fmla="*/ 482032 w 3704342"/>
              <a:gd name="connsiteY23" fmla="*/ 423603 h 1878463"/>
              <a:gd name="connsiteX24" fmla="*/ 514167 w 3704342"/>
              <a:gd name="connsiteY24" fmla="*/ 423603 h 1878463"/>
              <a:gd name="connsiteX25" fmla="*/ 514167 w 3704342"/>
              <a:gd name="connsiteY25" fmla="*/ 476189 h 1878463"/>
              <a:gd name="connsiteX26" fmla="*/ 540460 w 3704342"/>
              <a:gd name="connsiteY26" fmla="*/ 476189 h 1878463"/>
              <a:gd name="connsiteX27" fmla="*/ 540460 w 3704342"/>
              <a:gd name="connsiteY27" fmla="*/ 601809 h 1878463"/>
              <a:gd name="connsiteX28" fmla="*/ 572595 w 3704342"/>
              <a:gd name="connsiteY28" fmla="*/ 601809 h 1878463"/>
              <a:gd name="connsiteX29" fmla="*/ 572595 w 3704342"/>
              <a:gd name="connsiteY29" fmla="*/ 832600 h 1878463"/>
              <a:gd name="connsiteX30" fmla="*/ 593045 w 3704342"/>
              <a:gd name="connsiteY30" fmla="*/ 832600 h 1878463"/>
              <a:gd name="connsiteX31" fmla="*/ 593045 w 3704342"/>
              <a:gd name="connsiteY31" fmla="*/ 996199 h 1878463"/>
              <a:gd name="connsiteX32" fmla="*/ 674844 w 3704342"/>
              <a:gd name="connsiteY32" fmla="*/ 996199 h 1878463"/>
              <a:gd name="connsiteX33" fmla="*/ 674844 w 3704342"/>
              <a:gd name="connsiteY33" fmla="*/ 1037099 h 1878463"/>
              <a:gd name="connsiteX34" fmla="*/ 704058 w 3704342"/>
              <a:gd name="connsiteY34" fmla="*/ 1037099 h 1878463"/>
              <a:gd name="connsiteX35" fmla="*/ 704058 w 3704342"/>
              <a:gd name="connsiteY35" fmla="*/ 1075077 h 1878463"/>
              <a:gd name="connsiteX36" fmla="*/ 736194 w 3704342"/>
              <a:gd name="connsiteY36" fmla="*/ 1075077 h 1878463"/>
              <a:gd name="connsiteX37" fmla="*/ 736194 w 3704342"/>
              <a:gd name="connsiteY37" fmla="*/ 1168562 h 1878463"/>
              <a:gd name="connsiteX38" fmla="*/ 759565 w 3704342"/>
              <a:gd name="connsiteY38" fmla="*/ 1168562 h 1878463"/>
              <a:gd name="connsiteX39" fmla="*/ 759565 w 3704342"/>
              <a:gd name="connsiteY39" fmla="*/ 1244518 h 1878463"/>
              <a:gd name="connsiteX40" fmla="*/ 794622 w 3704342"/>
              <a:gd name="connsiteY40" fmla="*/ 1244518 h 1878463"/>
              <a:gd name="connsiteX41" fmla="*/ 794622 w 3704342"/>
              <a:gd name="connsiteY41" fmla="*/ 1308789 h 1878463"/>
              <a:gd name="connsiteX42" fmla="*/ 835522 w 3704342"/>
              <a:gd name="connsiteY42" fmla="*/ 1308789 h 1878463"/>
              <a:gd name="connsiteX43" fmla="*/ 835522 w 3704342"/>
              <a:gd name="connsiteY43" fmla="*/ 1329239 h 1878463"/>
              <a:gd name="connsiteX44" fmla="*/ 870579 w 3704342"/>
              <a:gd name="connsiteY44" fmla="*/ 1329239 h 1878463"/>
              <a:gd name="connsiteX45" fmla="*/ 870579 w 3704342"/>
              <a:gd name="connsiteY45" fmla="*/ 1358453 h 1878463"/>
              <a:gd name="connsiteX46" fmla="*/ 914400 w 3704342"/>
              <a:gd name="connsiteY46" fmla="*/ 1358453 h 1878463"/>
              <a:gd name="connsiteX47" fmla="*/ 914400 w 3704342"/>
              <a:gd name="connsiteY47" fmla="*/ 1393510 h 1878463"/>
              <a:gd name="connsiteX48" fmla="*/ 946535 w 3704342"/>
              <a:gd name="connsiteY48" fmla="*/ 1393510 h 1878463"/>
              <a:gd name="connsiteX49" fmla="*/ 946535 w 3704342"/>
              <a:gd name="connsiteY49" fmla="*/ 1428567 h 1878463"/>
              <a:gd name="connsiteX50" fmla="*/ 972828 w 3704342"/>
              <a:gd name="connsiteY50" fmla="*/ 1428567 h 1878463"/>
              <a:gd name="connsiteX51" fmla="*/ 972828 w 3704342"/>
              <a:gd name="connsiteY51" fmla="*/ 1478231 h 1878463"/>
              <a:gd name="connsiteX52" fmla="*/ 1054627 w 3704342"/>
              <a:gd name="connsiteY52" fmla="*/ 1478231 h 1878463"/>
              <a:gd name="connsiteX53" fmla="*/ 1054627 w 3704342"/>
              <a:gd name="connsiteY53" fmla="*/ 1489916 h 1878463"/>
              <a:gd name="connsiteX54" fmla="*/ 1107212 w 3704342"/>
              <a:gd name="connsiteY54" fmla="*/ 1489916 h 1878463"/>
              <a:gd name="connsiteX55" fmla="*/ 1107212 w 3704342"/>
              <a:gd name="connsiteY55" fmla="*/ 1527895 h 1878463"/>
              <a:gd name="connsiteX56" fmla="*/ 1130584 w 3704342"/>
              <a:gd name="connsiteY56" fmla="*/ 1527895 h 1878463"/>
              <a:gd name="connsiteX57" fmla="*/ 1130584 w 3704342"/>
              <a:gd name="connsiteY57" fmla="*/ 1571716 h 1878463"/>
              <a:gd name="connsiteX58" fmla="*/ 1165640 w 3704342"/>
              <a:gd name="connsiteY58" fmla="*/ 1571716 h 1878463"/>
              <a:gd name="connsiteX59" fmla="*/ 1165640 w 3704342"/>
              <a:gd name="connsiteY59" fmla="*/ 1598009 h 1878463"/>
              <a:gd name="connsiteX60" fmla="*/ 1238676 w 3704342"/>
              <a:gd name="connsiteY60" fmla="*/ 1598009 h 1878463"/>
              <a:gd name="connsiteX61" fmla="*/ 1238676 w 3704342"/>
              <a:gd name="connsiteY61" fmla="*/ 1621380 h 1878463"/>
              <a:gd name="connsiteX62" fmla="*/ 1335082 w 3704342"/>
              <a:gd name="connsiteY62" fmla="*/ 1621380 h 1878463"/>
              <a:gd name="connsiteX63" fmla="*/ 1501602 w 3704342"/>
              <a:gd name="connsiteY63" fmla="*/ 1621380 h 1878463"/>
              <a:gd name="connsiteX64" fmla="*/ 1501602 w 3704342"/>
              <a:gd name="connsiteY64" fmla="*/ 1644751 h 1878463"/>
              <a:gd name="connsiteX65" fmla="*/ 1557109 w 3704342"/>
              <a:gd name="connsiteY65" fmla="*/ 1644751 h 1878463"/>
              <a:gd name="connsiteX66" fmla="*/ 1557109 w 3704342"/>
              <a:gd name="connsiteY66" fmla="*/ 1644751 h 1878463"/>
              <a:gd name="connsiteX67" fmla="*/ 1606773 w 3704342"/>
              <a:gd name="connsiteY67" fmla="*/ 1644751 h 1878463"/>
              <a:gd name="connsiteX68" fmla="*/ 1606773 w 3704342"/>
              <a:gd name="connsiteY68" fmla="*/ 1679808 h 1878463"/>
              <a:gd name="connsiteX69" fmla="*/ 1706101 w 3704342"/>
              <a:gd name="connsiteY69" fmla="*/ 1679808 h 1878463"/>
              <a:gd name="connsiteX70" fmla="*/ 1706101 w 3704342"/>
              <a:gd name="connsiteY70" fmla="*/ 1679808 h 1878463"/>
              <a:gd name="connsiteX71" fmla="*/ 1749922 w 3704342"/>
              <a:gd name="connsiteY71" fmla="*/ 1679808 h 1878463"/>
              <a:gd name="connsiteX72" fmla="*/ 1749922 w 3704342"/>
              <a:gd name="connsiteY72" fmla="*/ 1711943 h 1878463"/>
              <a:gd name="connsiteX73" fmla="*/ 1828800 w 3704342"/>
              <a:gd name="connsiteY73" fmla="*/ 1711943 h 1878463"/>
              <a:gd name="connsiteX74" fmla="*/ 2039141 w 3704342"/>
              <a:gd name="connsiteY74" fmla="*/ 1711943 h 1878463"/>
              <a:gd name="connsiteX75" fmla="*/ 2039141 w 3704342"/>
              <a:gd name="connsiteY75" fmla="*/ 1732393 h 1878463"/>
              <a:gd name="connsiteX76" fmla="*/ 2205661 w 3704342"/>
              <a:gd name="connsiteY76" fmla="*/ 1732393 h 1878463"/>
              <a:gd name="connsiteX77" fmla="*/ 2205661 w 3704342"/>
              <a:gd name="connsiteY77" fmla="*/ 1741157 h 1878463"/>
              <a:gd name="connsiteX78" fmla="*/ 2310832 w 3704342"/>
              <a:gd name="connsiteY78" fmla="*/ 1741157 h 1878463"/>
              <a:gd name="connsiteX79" fmla="*/ 2310832 w 3704342"/>
              <a:gd name="connsiteY79" fmla="*/ 1761607 h 1878463"/>
              <a:gd name="connsiteX80" fmla="*/ 2430609 w 3704342"/>
              <a:gd name="connsiteY80" fmla="*/ 1761607 h 1878463"/>
              <a:gd name="connsiteX81" fmla="*/ 2430609 w 3704342"/>
              <a:gd name="connsiteY81" fmla="*/ 1776214 h 1878463"/>
              <a:gd name="connsiteX82" fmla="*/ 3213546 w 3704342"/>
              <a:gd name="connsiteY82" fmla="*/ 1776214 h 1878463"/>
              <a:gd name="connsiteX83" fmla="*/ 3213546 w 3704342"/>
              <a:gd name="connsiteY83" fmla="*/ 1878463 h 1878463"/>
              <a:gd name="connsiteX84" fmla="*/ 3704342 w 3704342"/>
              <a:gd name="connsiteY84" fmla="*/ 1878463 h 187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4342" h="1878463">
                <a:moveTo>
                  <a:pt x="0" y="0"/>
                </a:moveTo>
                <a:lnTo>
                  <a:pt x="29214" y="29214"/>
                </a:lnTo>
                <a:lnTo>
                  <a:pt x="55506" y="29214"/>
                </a:lnTo>
                <a:lnTo>
                  <a:pt x="55506" y="58428"/>
                </a:lnTo>
                <a:lnTo>
                  <a:pt x="122699" y="58428"/>
                </a:lnTo>
                <a:lnTo>
                  <a:pt x="122699" y="58428"/>
                </a:lnTo>
                <a:lnTo>
                  <a:pt x="166520" y="58428"/>
                </a:lnTo>
                <a:lnTo>
                  <a:pt x="166520" y="116856"/>
                </a:lnTo>
                <a:lnTo>
                  <a:pt x="195734" y="116856"/>
                </a:lnTo>
                <a:lnTo>
                  <a:pt x="195734" y="178205"/>
                </a:lnTo>
                <a:lnTo>
                  <a:pt x="242476" y="178205"/>
                </a:lnTo>
                <a:lnTo>
                  <a:pt x="242476" y="210341"/>
                </a:lnTo>
                <a:lnTo>
                  <a:pt x="297983" y="210341"/>
                </a:lnTo>
                <a:lnTo>
                  <a:pt x="297983" y="236633"/>
                </a:lnTo>
                <a:lnTo>
                  <a:pt x="335961" y="236633"/>
                </a:lnTo>
                <a:lnTo>
                  <a:pt x="335961" y="248319"/>
                </a:lnTo>
                <a:lnTo>
                  <a:pt x="365175" y="248319"/>
                </a:lnTo>
                <a:lnTo>
                  <a:pt x="365175" y="295062"/>
                </a:lnTo>
                <a:lnTo>
                  <a:pt x="385625" y="295062"/>
                </a:lnTo>
                <a:lnTo>
                  <a:pt x="385625" y="376861"/>
                </a:lnTo>
                <a:lnTo>
                  <a:pt x="420682" y="376861"/>
                </a:lnTo>
                <a:lnTo>
                  <a:pt x="420682" y="400232"/>
                </a:lnTo>
                <a:lnTo>
                  <a:pt x="482032" y="400232"/>
                </a:lnTo>
                <a:lnTo>
                  <a:pt x="482032" y="423603"/>
                </a:lnTo>
                <a:lnTo>
                  <a:pt x="514167" y="423603"/>
                </a:lnTo>
                <a:lnTo>
                  <a:pt x="514167" y="476189"/>
                </a:lnTo>
                <a:lnTo>
                  <a:pt x="540460" y="476189"/>
                </a:lnTo>
                <a:lnTo>
                  <a:pt x="540460" y="601809"/>
                </a:lnTo>
                <a:lnTo>
                  <a:pt x="572595" y="601809"/>
                </a:lnTo>
                <a:lnTo>
                  <a:pt x="572595" y="832600"/>
                </a:lnTo>
                <a:lnTo>
                  <a:pt x="593045" y="832600"/>
                </a:lnTo>
                <a:lnTo>
                  <a:pt x="593045" y="996199"/>
                </a:lnTo>
                <a:lnTo>
                  <a:pt x="674844" y="996199"/>
                </a:lnTo>
                <a:lnTo>
                  <a:pt x="674844" y="1037099"/>
                </a:lnTo>
                <a:lnTo>
                  <a:pt x="704058" y="1037099"/>
                </a:lnTo>
                <a:lnTo>
                  <a:pt x="704058" y="1075077"/>
                </a:lnTo>
                <a:lnTo>
                  <a:pt x="736194" y="1075077"/>
                </a:lnTo>
                <a:lnTo>
                  <a:pt x="736194" y="1168562"/>
                </a:lnTo>
                <a:lnTo>
                  <a:pt x="759565" y="1168562"/>
                </a:lnTo>
                <a:lnTo>
                  <a:pt x="759565" y="1244518"/>
                </a:lnTo>
                <a:lnTo>
                  <a:pt x="794622" y="1244518"/>
                </a:lnTo>
                <a:lnTo>
                  <a:pt x="794622" y="1308789"/>
                </a:lnTo>
                <a:lnTo>
                  <a:pt x="835522" y="1308789"/>
                </a:lnTo>
                <a:lnTo>
                  <a:pt x="835522" y="1329239"/>
                </a:lnTo>
                <a:lnTo>
                  <a:pt x="870579" y="1329239"/>
                </a:lnTo>
                <a:lnTo>
                  <a:pt x="870579" y="1358453"/>
                </a:lnTo>
                <a:lnTo>
                  <a:pt x="914400" y="1358453"/>
                </a:lnTo>
                <a:lnTo>
                  <a:pt x="914400" y="1393510"/>
                </a:lnTo>
                <a:lnTo>
                  <a:pt x="946535" y="1393510"/>
                </a:lnTo>
                <a:lnTo>
                  <a:pt x="946535" y="1428567"/>
                </a:lnTo>
                <a:lnTo>
                  <a:pt x="972828" y="1428567"/>
                </a:lnTo>
                <a:lnTo>
                  <a:pt x="972828" y="1478231"/>
                </a:lnTo>
                <a:lnTo>
                  <a:pt x="1054627" y="1478231"/>
                </a:lnTo>
                <a:lnTo>
                  <a:pt x="1054627" y="1489916"/>
                </a:lnTo>
                <a:lnTo>
                  <a:pt x="1107212" y="1489916"/>
                </a:lnTo>
                <a:lnTo>
                  <a:pt x="1107212" y="1527895"/>
                </a:lnTo>
                <a:lnTo>
                  <a:pt x="1130584" y="1527895"/>
                </a:lnTo>
                <a:lnTo>
                  <a:pt x="1130584" y="1571716"/>
                </a:lnTo>
                <a:lnTo>
                  <a:pt x="1165640" y="1571716"/>
                </a:lnTo>
                <a:lnTo>
                  <a:pt x="1165640" y="1598009"/>
                </a:lnTo>
                <a:lnTo>
                  <a:pt x="1238676" y="1598009"/>
                </a:lnTo>
                <a:lnTo>
                  <a:pt x="1238676" y="1621380"/>
                </a:lnTo>
                <a:lnTo>
                  <a:pt x="1335082" y="1621380"/>
                </a:lnTo>
                <a:lnTo>
                  <a:pt x="1501602" y="1621380"/>
                </a:lnTo>
                <a:lnTo>
                  <a:pt x="1501602" y="1644751"/>
                </a:lnTo>
                <a:lnTo>
                  <a:pt x="1557109" y="1644751"/>
                </a:lnTo>
                <a:lnTo>
                  <a:pt x="1557109" y="1644751"/>
                </a:lnTo>
                <a:lnTo>
                  <a:pt x="1606773" y="1644751"/>
                </a:lnTo>
                <a:lnTo>
                  <a:pt x="1606773" y="1679808"/>
                </a:lnTo>
                <a:lnTo>
                  <a:pt x="1706101" y="1679808"/>
                </a:lnTo>
                <a:lnTo>
                  <a:pt x="1706101" y="1679808"/>
                </a:lnTo>
                <a:lnTo>
                  <a:pt x="1749922" y="1679808"/>
                </a:lnTo>
                <a:lnTo>
                  <a:pt x="1749922" y="1711943"/>
                </a:lnTo>
                <a:lnTo>
                  <a:pt x="1828800" y="1711943"/>
                </a:lnTo>
                <a:lnTo>
                  <a:pt x="2039141" y="1711943"/>
                </a:lnTo>
                <a:lnTo>
                  <a:pt x="2039141" y="1732393"/>
                </a:lnTo>
                <a:lnTo>
                  <a:pt x="2205661" y="1732393"/>
                </a:lnTo>
                <a:lnTo>
                  <a:pt x="2205661" y="1741157"/>
                </a:lnTo>
                <a:lnTo>
                  <a:pt x="2310832" y="1741157"/>
                </a:lnTo>
                <a:lnTo>
                  <a:pt x="2310832" y="1761607"/>
                </a:lnTo>
                <a:lnTo>
                  <a:pt x="2430609" y="1761607"/>
                </a:lnTo>
                <a:lnTo>
                  <a:pt x="2430609" y="1776214"/>
                </a:lnTo>
                <a:lnTo>
                  <a:pt x="3213546" y="1776214"/>
                </a:lnTo>
                <a:lnTo>
                  <a:pt x="3213546" y="1878463"/>
                </a:lnTo>
                <a:lnTo>
                  <a:pt x="3704342" y="1878463"/>
                </a:lnTo>
              </a:path>
            </a:pathLst>
          </a:custGeom>
          <a:noFill/>
          <a:ln w="28575">
            <a:solidFill>
              <a:schemeClr val="accent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45" name="Straight Connector 144">
            <a:extLst>
              <a:ext uri="{FF2B5EF4-FFF2-40B4-BE49-F238E27FC236}">
                <a16:creationId xmlns="" xmlns:a16="http://schemas.microsoft.com/office/drawing/2014/main" id="{5778D3F2-BC48-4914-91B5-EB0F74746053}"/>
              </a:ext>
            </a:extLst>
          </p:cNvPr>
          <p:cNvCxnSpPr>
            <a:cxnSpLocks/>
          </p:cNvCxnSpPr>
          <p:nvPr/>
        </p:nvCxnSpPr>
        <p:spPr bwMode="auto">
          <a:xfrm flipV="1">
            <a:off x="9616671" y="4210594"/>
            <a:ext cx="0" cy="820425"/>
          </a:xfrm>
          <a:prstGeom prst="line">
            <a:avLst/>
          </a:prstGeom>
          <a:noFill/>
          <a:ln w="28575" cap="flat" cmpd="sng" algn="ctr">
            <a:solidFill>
              <a:schemeClr val="tx2"/>
            </a:solidFill>
            <a:prstDash val="sysDash"/>
            <a:round/>
            <a:headEnd type="none" w="med" len="med"/>
            <a:tailEnd type="none" w="med" len="med"/>
          </a:ln>
          <a:effectLst/>
        </p:spPr>
      </p:cxnSp>
      <p:cxnSp>
        <p:nvCxnSpPr>
          <p:cNvPr id="146" name="Straight Connector 145">
            <a:extLst>
              <a:ext uri="{FF2B5EF4-FFF2-40B4-BE49-F238E27FC236}">
                <a16:creationId xmlns="" xmlns:a16="http://schemas.microsoft.com/office/drawing/2014/main" id="{6177263C-2BF6-4E9C-B4ED-2B55E6214287}"/>
              </a:ext>
            </a:extLst>
          </p:cNvPr>
          <p:cNvCxnSpPr>
            <a:cxnSpLocks/>
          </p:cNvCxnSpPr>
          <p:nvPr/>
        </p:nvCxnSpPr>
        <p:spPr bwMode="auto">
          <a:xfrm flipV="1">
            <a:off x="8812657" y="3869041"/>
            <a:ext cx="0" cy="1165000"/>
          </a:xfrm>
          <a:prstGeom prst="line">
            <a:avLst/>
          </a:prstGeom>
          <a:noFill/>
          <a:ln w="28575" cap="flat" cmpd="sng" algn="ctr">
            <a:solidFill>
              <a:schemeClr val="tx2"/>
            </a:solidFill>
            <a:prstDash val="sysDash"/>
            <a:round/>
            <a:headEnd type="none" w="med" len="med"/>
            <a:tailEnd type="none" w="med" len="med"/>
          </a:ln>
          <a:effectLst/>
        </p:spPr>
      </p:cxnSp>
      <p:sp>
        <p:nvSpPr>
          <p:cNvPr id="129" name="Freeform: Shape 128">
            <a:extLst>
              <a:ext uri="{FF2B5EF4-FFF2-40B4-BE49-F238E27FC236}">
                <a16:creationId xmlns="" xmlns:a16="http://schemas.microsoft.com/office/drawing/2014/main" id="{A409964A-3F1E-4203-AEA8-00E07C3E04A2}"/>
              </a:ext>
            </a:extLst>
          </p:cNvPr>
          <p:cNvSpPr/>
          <p:nvPr/>
        </p:nvSpPr>
        <p:spPr bwMode="auto">
          <a:xfrm>
            <a:off x="1314189" y="3044453"/>
            <a:ext cx="2604752" cy="1986566"/>
          </a:xfrm>
          <a:custGeom>
            <a:avLst/>
            <a:gdLst>
              <a:gd name="connsiteX0" fmla="*/ 0 w 2604752"/>
              <a:gd name="connsiteY0" fmla="*/ 0 h 1986566"/>
              <a:gd name="connsiteX1" fmla="*/ 51515 w 2604752"/>
              <a:gd name="connsiteY1" fmla="*/ 0 h 1986566"/>
              <a:gd name="connsiteX2" fmla="*/ 51515 w 2604752"/>
              <a:gd name="connsiteY2" fmla="*/ 25758 h 1986566"/>
              <a:gd name="connsiteX3" fmla="*/ 93372 w 2604752"/>
              <a:gd name="connsiteY3" fmla="*/ 25758 h 1986566"/>
              <a:gd name="connsiteX4" fmla="*/ 93372 w 2604752"/>
              <a:gd name="connsiteY4" fmla="*/ 64395 h 1986566"/>
              <a:gd name="connsiteX5" fmla="*/ 173865 w 2604752"/>
              <a:gd name="connsiteY5" fmla="*/ 64395 h 1986566"/>
              <a:gd name="connsiteX6" fmla="*/ 173865 w 2604752"/>
              <a:gd name="connsiteY6" fmla="*/ 132009 h 1986566"/>
              <a:gd name="connsiteX7" fmla="*/ 196403 w 2604752"/>
              <a:gd name="connsiteY7" fmla="*/ 132009 h 1986566"/>
              <a:gd name="connsiteX8" fmla="*/ 196403 w 2604752"/>
              <a:gd name="connsiteY8" fmla="*/ 183524 h 1986566"/>
              <a:gd name="connsiteX9" fmla="*/ 273676 w 2604752"/>
              <a:gd name="connsiteY9" fmla="*/ 183524 h 1986566"/>
              <a:gd name="connsiteX10" fmla="*/ 273676 w 2604752"/>
              <a:gd name="connsiteY10" fmla="*/ 196403 h 1986566"/>
              <a:gd name="connsiteX11" fmla="*/ 334851 w 2604752"/>
              <a:gd name="connsiteY11" fmla="*/ 196403 h 1986566"/>
              <a:gd name="connsiteX12" fmla="*/ 334851 w 2604752"/>
              <a:gd name="connsiteY12" fmla="*/ 222161 h 1986566"/>
              <a:gd name="connsiteX13" fmla="*/ 360608 w 2604752"/>
              <a:gd name="connsiteY13" fmla="*/ 222161 h 1986566"/>
              <a:gd name="connsiteX14" fmla="*/ 360608 w 2604752"/>
              <a:gd name="connsiteY14" fmla="*/ 273676 h 1986566"/>
              <a:gd name="connsiteX15" fmla="*/ 383146 w 2604752"/>
              <a:gd name="connsiteY15" fmla="*/ 273676 h 1986566"/>
              <a:gd name="connsiteX16" fmla="*/ 383146 w 2604752"/>
              <a:gd name="connsiteY16" fmla="*/ 315533 h 1986566"/>
              <a:gd name="connsiteX17" fmla="*/ 453980 w 2604752"/>
              <a:gd name="connsiteY17" fmla="*/ 315533 h 1986566"/>
              <a:gd name="connsiteX18" fmla="*/ 453980 w 2604752"/>
              <a:gd name="connsiteY18" fmla="*/ 350950 h 1986566"/>
              <a:gd name="connsiteX19" fmla="*/ 476518 w 2604752"/>
              <a:gd name="connsiteY19" fmla="*/ 350950 h 1986566"/>
              <a:gd name="connsiteX20" fmla="*/ 476518 w 2604752"/>
              <a:gd name="connsiteY20" fmla="*/ 389586 h 1986566"/>
              <a:gd name="connsiteX21" fmla="*/ 508715 w 2604752"/>
              <a:gd name="connsiteY21" fmla="*/ 389586 h 1986566"/>
              <a:gd name="connsiteX22" fmla="*/ 508715 w 2604752"/>
              <a:gd name="connsiteY22" fmla="*/ 450761 h 1986566"/>
              <a:gd name="connsiteX23" fmla="*/ 540913 w 2604752"/>
              <a:gd name="connsiteY23" fmla="*/ 450761 h 1986566"/>
              <a:gd name="connsiteX24" fmla="*/ 540913 w 2604752"/>
              <a:gd name="connsiteY24" fmla="*/ 611747 h 1986566"/>
              <a:gd name="connsiteX25" fmla="*/ 560231 w 2604752"/>
              <a:gd name="connsiteY25" fmla="*/ 611747 h 1986566"/>
              <a:gd name="connsiteX26" fmla="*/ 560231 w 2604752"/>
              <a:gd name="connsiteY26" fmla="*/ 827468 h 1986566"/>
              <a:gd name="connsiteX27" fmla="*/ 566670 w 2604752"/>
              <a:gd name="connsiteY27" fmla="*/ 827468 h 1986566"/>
              <a:gd name="connsiteX28" fmla="*/ 566670 w 2604752"/>
              <a:gd name="connsiteY28" fmla="*/ 943378 h 1986566"/>
              <a:gd name="connsiteX29" fmla="*/ 585989 w 2604752"/>
              <a:gd name="connsiteY29" fmla="*/ 943378 h 1986566"/>
              <a:gd name="connsiteX30" fmla="*/ 585989 w 2604752"/>
              <a:gd name="connsiteY30" fmla="*/ 1065727 h 1986566"/>
              <a:gd name="connsiteX31" fmla="*/ 602087 w 2604752"/>
              <a:gd name="connsiteY31" fmla="*/ 1065727 h 1986566"/>
              <a:gd name="connsiteX32" fmla="*/ 602087 w 2604752"/>
              <a:gd name="connsiteY32" fmla="*/ 1165538 h 1986566"/>
              <a:gd name="connsiteX33" fmla="*/ 679361 w 2604752"/>
              <a:gd name="connsiteY33" fmla="*/ 1165538 h 1986566"/>
              <a:gd name="connsiteX34" fmla="*/ 679361 w 2604752"/>
              <a:gd name="connsiteY34" fmla="*/ 1226713 h 1986566"/>
              <a:gd name="connsiteX35" fmla="*/ 730876 w 2604752"/>
              <a:gd name="connsiteY35" fmla="*/ 1226713 h 1986566"/>
              <a:gd name="connsiteX36" fmla="*/ 730876 w 2604752"/>
              <a:gd name="connsiteY36" fmla="*/ 1345842 h 1986566"/>
              <a:gd name="connsiteX37" fmla="*/ 746975 w 2604752"/>
              <a:gd name="connsiteY37" fmla="*/ 1345842 h 1986566"/>
              <a:gd name="connsiteX38" fmla="*/ 746975 w 2604752"/>
              <a:gd name="connsiteY38" fmla="*/ 1429555 h 1986566"/>
              <a:gd name="connsiteX39" fmla="*/ 763073 w 2604752"/>
              <a:gd name="connsiteY39" fmla="*/ 1429555 h 1986566"/>
              <a:gd name="connsiteX40" fmla="*/ 763073 w 2604752"/>
              <a:gd name="connsiteY40" fmla="*/ 1513268 h 1986566"/>
              <a:gd name="connsiteX41" fmla="*/ 827468 w 2604752"/>
              <a:gd name="connsiteY41" fmla="*/ 1513268 h 1986566"/>
              <a:gd name="connsiteX42" fmla="*/ 827468 w 2604752"/>
              <a:gd name="connsiteY42" fmla="*/ 1548685 h 1986566"/>
              <a:gd name="connsiteX43" fmla="*/ 866104 w 2604752"/>
              <a:gd name="connsiteY43" fmla="*/ 1548685 h 1986566"/>
              <a:gd name="connsiteX44" fmla="*/ 866104 w 2604752"/>
              <a:gd name="connsiteY44" fmla="*/ 1564783 h 1986566"/>
              <a:gd name="connsiteX45" fmla="*/ 898301 w 2604752"/>
              <a:gd name="connsiteY45" fmla="*/ 1564783 h 1986566"/>
              <a:gd name="connsiteX46" fmla="*/ 898301 w 2604752"/>
              <a:gd name="connsiteY46" fmla="*/ 1651716 h 1986566"/>
              <a:gd name="connsiteX47" fmla="*/ 927279 w 2604752"/>
              <a:gd name="connsiteY47" fmla="*/ 1651716 h 1986566"/>
              <a:gd name="connsiteX48" fmla="*/ 927279 w 2604752"/>
              <a:gd name="connsiteY48" fmla="*/ 1680693 h 1986566"/>
              <a:gd name="connsiteX49" fmla="*/ 965915 w 2604752"/>
              <a:gd name="connsiteY49" fmla="*/ 1680693 h 1986566"/>
              <a:gd name="connsiteX50" fmla="*/ 965915 w 2604752"/>
              <a:gd name="connsiteY50" fmla="*/ 1732209 h 1986566"/>
              <a:gd name="connsiteX51" fmla="*/ 1020651 w 2604752"/>
              <a:gd name="connsiteY51" fmla="*/ 1732209 h 1986566"/>
              <a:gd name="connsiteX52" fmla="*/ 1020651 w 2604752"/>
              <a:gd name="connsiteY52" fmla="*/ 1751527 h 1986566"/>
              <a:gd name="connsiteX53" fmla="*/ 1062507 w 2604752"/>
              <a:gd name="connsiteY53" fmla="*/ 1751527 h 1986566"/>
              <a:gd name="connsiteX54" fmla="*/ 1062507 w 2604752"/>
              <a:gd name="connsiteY54" fmla="*/ 1790164 h 1986566"/>
              <a:gd name="connsiteX55" fmla="*/ 1120462 w 2604752"/>
              <a:gd name="connsiteY55" fmla="*/ 1790164 h 1986566"/>
              <a:gd name="connsiteX56" fmla="*/ 1120462 w 2604752"/>
              <a:gd name="connsiteY56" fmla="*/ 1841679 h 1986566"/>
              <a:gd name="connsiteX57" fmla="*/ 1332963 w 2604752"/>
              <a:gd name="connsiteY57" fmla="*/ 1841679 h 1986566"/>
              <a:gd name="connsiteX58" fmla="*/ 1332963 w 2604752"/>
              <a:gd name="connsiteY58" fmla="*/ 1870657 h 1986566"/>
              <a:gd name="connsiteX59" fmla="*/ 1387699 w 2604752"/>
              <a:gd name="connsiteY59" fmla="*/ 1870657 h 1986566"/>
              <a:gd name="connsiteX60" fmla="*/ 1477851 w 2604752"/>
              <a:gd name="connsiteY60" fmla="*/ 1870657 h 1986566"/>
              <a:gd name="connsiteX61" fmla="*/ 1477851 w 2604752"/>
              <a:gd name="connsiteY61" fmla="*/ 1906073 h 1986566"/>
              <a:gd name="connsiteX62" fmla="*/ 1516487 w 2604752"/>
              <a:gd name="connsiteY62" fmla="*/ 1906073 h 1986566"/>
              <a:gd name="connsiteX63" fmla="*/ 1516487 w 2604752"/>
              <a:gd name="connsiteY63" fmla="*/ 1951150 h 1986566"/>
              <a:gd name="connsiteX64" fmla="*/ 1957589 w 2604752"/>
              <a:gd name="connsiteY64" fmla="*/ 1951150 h 1986566"/>
              <a:gd name="connsiteX65" fmla="*/ 1957589 w 2604752"/>
              <a:gd name="connsiteY65" fmla="*/ 1986566 h 1986566"/>
              <a:gd name="connsiteX66" fmla="*/ 2604752 w 2604752"/>
              <a:gd name="connsiteY66" fmla="*/ 1986566 h 198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04752" h="1986566">
                <a:moveTo>
                  <a:pt x="0" y="0"/>
                </a:moveTo>
                <a:lnTo>
                  <a:pt x="51515" y="0"/>
                </a:lnTo>
                <a:lnTo>
                  <a:pt x="51515" y="25758"/>
                </a:lnTo>
                <a:lnTo>
                  <a:pt x="93372" y="25758"/>
                </a:lnTo>
                <a:lnTo>
                  <a:pt x="93372" y="64395"/>
                </a:lnTo>
                <a:lnTo>
                  <a:pt x="173865" y="64395"/>
                </a:lnTo>
                <a:lnTo>
                  <a:pt x="173865" y="132009"/>
                </a:lnTo>
                <a:lnTo>
                  <a:pt x="196403" y="132009"/>
                </a:lnTo>
                <a:lnTo>
                  <a:pt x="196403" y="183524"/>
                </a:lnTo>
                <a:lnTo>
                  <a:pt x="273676" y="183524"/>
                </a:lnTo>
                <a:lnTo>
                  <a:pt x="273676" y="196403"/>
                </a:lnTo>
                <a:lnTo>
                  <a:pt x="334851" y="196403"/>
                </a:lnTo>
                <a:lnTo>
                  <a:pt x="334851" y="222161"/>
                </a:lnTo>
                <a:lnTo>
                  <a:pt x="360608" y="222161"/>
                </a:lnTo>
                <a:lnTo>
                  <a:pt x="360608" y="273676"/>
                </a:lnTo>
                <a:lnTo>
                  <a:pt x="383146" y="273676"/>
                </a:lnTo>
                <a:lnTo>
                  <a:pt x="383146" y="315533"/>
                </a:lnTo>
                <a:lnTo>
                  <a:pt x="453980" y="315533"/>
                </a:lnTo>
                <a:lnTo>
                  <a:pt x="453980" y="350950"/>
                </a:lnTo>
                <a:lnTo>
                  <a:pt x="476518" y="350950"/>
                </a:lnTo>
                <a:lnTo>
                  <a:pt x="476518" y="389586"/>
                </a:lnTo>
                <a:lnTo>
                  <a:pt x="508715" y="389586"/>
                </a:lnTo>
                <a:lnTo>
                  <a:pt x="508715" y="450761"/>
                </a:lnTo>
                <a:lnTo>
                  <a:pt x="540913" y="450761"/>
                </a:lnTo>
                <a:lnTo>
                  <a:pt x="540913" y="611747"/>
                </a:lnTo>
                <a:lnTo>
                  <a:pt x="560231" y="611747"/>
                </a:lnTo>
                <a:lnTo>
                  <a:pt x="560231" y="827468"/>
                </a:lnTo>
                <a:lnTo>
                  <a:pt x="566670" y="827468"/>
                </a:lnTo>
                <a:lnTo>
                  <a:pt x="566670" y="943378"/>
                </a:lnTo>
                <a:lnTo>
                  <a:pt x="585989" y="943378"/>
                </a:lnTo>
                <a:lnTo>
                  <a:pt x="585989" y="1065727"/>
                </a:lnTo>
                <a:lnTo>
                  <a:pt x="602087" y="1065727"/>
                </a:lnTo>
                <a:lnTo>
                  <a:pt x="602087" y="1165538"/>
                </a:lnTo>
                <a:lnTo>
                  <a:pt x="679361" y="1165538"/>
                </a:lnTo>
                <a:lnTo>
                  <a:pt x="679361" y="1226713"/>
                </a:lnTo>
                <a:lnTo>
                  <a:pt x="730876" y="1226713"/>
                </a:lnTo>
                <a:lnTo>
                  <a:pt x="730876" y="1345842"/>
                </a:lnTo>
                <a:lnTo>
                  <a:pt x="746975" y="1345842"/>
                </a:lnTo>
                <a:lnTo>
                  <a:pt x="746975" y="1429555"/>
                </a:lnTo>
                <a:lnTo>
                  <a:pt x="763073" y="1429555"/>
                </a:lnTo>
                <a:lnTo>
                  <a:pt x="763073" y="1513268"/>
                </a:lnTo>
                <a:lnTo>
                  <a:pt x="827468" y="1513268"/>
                </a:lnTo>
                <a:lnTo>
                  <a:pt x="827468" y="1548685"/>
                </a:lnTo>
                <a:lnTo>
                  <a:pt x="866104" y="1548685"/>
                </a:lnTo>
                <a:lnTo>
                  <a:pt x="866104" y="1564783"/>
                </a:lnTo>
                <a:lnTo>
                  <a:pt x="898301" y="1564783"/>
                </a:lnTo>
                <a:lnTo>
                  <a:pt x="898301" y="1651716"/>
                </a:lnTo>
                <a:lnTo>
                  <a:pt x="927279" y="1651716"/>
                </a:lnTo>
                <a:lnTo>
                  <a:pt x="927279" y="1680693"/>
                </a:lnTo>
                <a:lnTo>
                  <a:pt x="965915" y="1680693"/>
                </a:lnTo>
                <a:lnTo>
                  <a:pt x="965915" y="1732209"/>
                </a:lnTo>
                <a:lnTo>
                  <a:pt x="1020651" y="1732209"/>
                </a:lnTo>
                <a:lnTo>
                  <a:pt x="1020651" y="1751527"/>
                </a:lnTo>
                <a:lnTo>
                  <a:pt x="1062507" y="1751527"/>
                </a:lnTo>
                <a:lnTo>
                  <a:pt x="1062507" y="1790164"/>
                </a:lnTo>
                <a:lnTo>
                  <a:pt x="1120462" y="1790164"/>
                </a:lnTo>
                <a:lnTo>
                  <a:pt x="1120462" y="1841679"/>
                </a:lnTo>
                <a:lnTo>
                  <a:pt x="1332963" y="1841679"/>
                </a:lnTo>
                <a:lnTo>
                  <a:pt x="1332963" y="1870657"/>
                </a:lnTo>
                <a:lnTo>
                  <a:pt x="1387699" y="1870657"/>
                </a:lnTo>
                <a:lnTo>
                  <a:pt x="1477851" y="1870657"/>
                </a:lnTo>
                <a:lnTo>
                  <a:pt x="1477851" y="1906073"/>
                </a:lnTo>
                <a:lnTo>
                  <a:pt x="1516487" y="1906073"/>
                </a:lnTo>
                <a:lnTo>
                  <a:pt x="1516487" y="1951150"/>
                </a:lnTo>
                <a:lnTo>
                  <a:pt x="1957589" y="1951150"/>
                </a:lnTo>
                <a:lnTo>
                  <a:pt x="1957589" y="1986566"/>
                </a:lnTo>
                <a:lnTo>
                  <a:pt x="2604752" y="1986566"/>
                </a:lnTo>
              </a:path>
            </a:pathLst>
          </a:custGeom>
          <a:noFill/>
          <a:ln w="28575">
            <a:solidFill>
              <a:schemeClr val="accent3"/>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Freeform: Shape 20">
            <a:extLst>
              <a:ext uri="{FF2B5EF4-FFF2-40B4-BE49-F238E27FC236}">
                <a16:creationId xmlns="" xmlns:a16="http://schemas.microsoft.com/office/drawing/2014/main" id="{0F09816E-1ED3-4AF5-AE12-DC924FE2A435}"/>
              </a:ext>
            </a:extLst>
          </p:cNvPr>
          <p:cNvSpPr/>
          <p:nvPr/>
        </p:nvSpPr>
        <p:spPr bwMode="auto">
          <a:xfrm>
            <a:off x="1301310" y="3047673"/>
            <a:ext cx="2617631" cy="1860997"/>
          </a:xfrm>
          <a:custGeom>
            <a:avLst/>
            <a:gdLst>
              <a:gd name="connsiteX0" fmla="*/ 0 w 2617631"/>
              <a:gd name="connsiteY0" fmla="*/ 0 h 1860997"/>
              <a:gd name="connsiteX1" fmla="*/ 51516 w 2617631"/>
              <a:gd name="connsiteY1" fmla="*/ 0 h 1860997"/>
              <a:gd name="connsiteX2" fmla="*/ 51516 w 2617631"/>
              <a:gd name="connsiteY2" fmla="*/ 41856 h 1860997"/>
              <a:gd name="connsiteX3" fmla="*/ 80493 w 2617631"/>
              <a:gd name="connsiteY3" fmla="*/ 41856 h 1860997"/>
              <a:gd name="connsiteX4" fmla="*/ 80493 w 2617631"/>
              <a:gd name="connsiteY4" fmla="*/ 67614 h 1860997"/>
              <a:gd name="connsiteX5" fmla="*/ 144887 w 2617631"/>
              <a:gd name="connsiteY5" fmla="*/ 67614 h 1860997"/>
              <a:gd name="connsiteX6" fmla="*/ 144887 w 2617631"/>
              <a:gd name="connsiteY6" fmla="*/ 86932 h 1860997"/>
              <a:gd name="connsiteX7" fmla="*/ 186744 w 2617631"/>
              <a:gd name="connsiteY7" fmla="*/ 86932 h 1860997"/>
              <a:gd name="connsiteX8" fmla="*/ 186744 w 2617631"/>
              <a:gd name="connsiteY8" fmla="*/ 132008 h 1860997"/>
              <a:gd name="connsiteX9" fmla="*/ 218941 w 2617631"/>
              <a:gd name="connsiteY9" fmla="*/ 132008 h 1860997"/>
              <a:gd name="connsiteX10" fmla="*/ 218941 w 2617631"/>
              <a:gd name="connsiteY10" fmla="*/ 180304 h 1860997"/>
              <a:gd name="connsiteX11" fmla="*/ 267237 w 2617631"/>
              <a:gd name="connsiteY11" fmla="*/ 180304 h 1860997"/>
              <a:gd name="connsiteX12" fmla="*/ 267237 w 2617631"/>
              <a:gd name="connsiteY12" fmla="*/ 180304 h 1860997"/>
              <a:gd name="connsiteX13" fmla="*/ 292995 w 2617631"/>
              <a:gd name="connsiteY13" fmla="*/ 206062 h 1860997"/>
              <a:gd name="connsiteX14" fmla="*/ 292995 w 2617631"/>
              <a:gd name="connsiteY14" fmla="*/ 206062 h 1860997"/>
              <a:gd name="connsiteX15" fmla="*/ 315533 w 2617631"/>
              <a:gd name="connsiteY15" fmla="*/ 228600 h 1860997"/>
              <a:gd name="connsiteX16" fmla="*/ 315533 w 2617631"/>
              <a:gd name="connsiteY16" fmla="*/ 228600 h 1860997"/>
              <a:gd name="connsiteX17" fmla="*/ 383147 w 2617631"/>
              <a:gd name="connsiteY17" fmla="*/ 228600 h 1860997"/>
              <a:gd name="connsiteX18" fmla="*/ 383147 w 2617631"/>
              <a:gd name="connsiteY18" fmla="*/ 312313 h 1860997"/>
              <a:gd name="connsiteX19" fmla="*/ 408904 w 2617631"/>
              <a:gd name="connsiteY19" fmla="*/ 312313 h 1860997"/>
              <a:gd name="connsiteX20" fmla="*/ 408904 w 2617631"/>
              <a:gd name="connsiteY20" fmla="*/ 373487 h 1860997"/>
              <a:gd name="connsiteX21" fmla="*/ 453980 w 2617631"/>
              <a:gd name="connsiteY21" fmla="*/ 373487 h 1860997"/>
              <a:gd name="connsiteX22" fmla="*/ 453980 w 2617631"/>
              <a:gd name="connsiteY22" fmla="*/ 399245 h 1860997"/>
              <a:gd name="connsiteX23" fmla="*/ 492617 w 2617631"/>
              <a:gd name="connsiteY23" fmla="*/ 399245 h 1860997"/>
              <a:gd name="connsiteX24" fmla="*/ 492617 w 2617631"/>
              <a:gd name="connsiteY24" fmla="*/ 418563 h 1860997"/>
              <a:gd name="connsiteX25" fmla="*/ 524814 w 2617631"/>
              <a:gd name="connsiteY25" fmla="*/ 418563 h 1860997"/>
              <a:gd name="connsiteX26" fmla="*/ 524814 w 2617631"/>
              <a:gd name="connsiteY26" fmla="*/ 466859 h 1860997"/>
              <a:gd name="connsiteX27" fmla="*/ 563451 w 2617631"/>
              <a:gd name="connsiteY27" fmla="*/ 466859 h 1860997"/>
              <a:gd name="connsiteX28" fmla="*/ 563451 w 2617631"/>
              <a:gd name="connsiteY28" fmla="*/ 624625 h 1860997"/>
              <a:gd name="connsiteX29" fmla="*/ 579549 w 2617631"/>
              <a:gd name="connsiteY29" fmla="*/ 624625 h 1860997"/>
              <a:gd name="connsiteX30" fmla="*/ 579549 w 2617631"/>
              <a:gd name="connsiteY30" fmla="*/ 804930 h 1860997"/>
              <a:gd name="connsiteX31" fmla="*/ 598868 w 2617631"/>
              <a:gd name="connsiteY31" fmla="*/ 804930 h 1860997"/>
              <a:gd name="connsiteX32" fmla="*/ 598868 w 2617631"/>
              <a:gd name="connsiteY32" fmla="*/ 924059 h 1860997"/>
              <a:gd name="connsiteX33" fmla="*/ 611747 w 2617631"/>
              <a:gd name="connsiteY33" fmla="*/ 924059 h 1860997"/>
              <a:gd name="connsiteX34" fmla="*/ 611747 w 2617631"/>
              <a:gd name="connsiteY34" fmla="*/ 1010991 h 1860997"/>
              <a:gd name="connsiteX35" fmla="*/ 669702 w 2617631"/>
              <a:gd name="connsiteY35" fmla="*/ 1010991 h 1860997"/>
              <a:gd name="connsiteX36" fmla="*/ 669702 w 2617631"/>
              <a:gd name="connsiteY36" fmla="*/ 1036749 h 1860997"/>
              <a:gd name="connsiteX37" fmla="*/ 698679 w 2617631"/>
              <a:gd name="connsiteY37" fmla="*/ 1036749 h 1860997"/>
              <a:gd name="connsiteX38" fmla="*/ 698679 w 2617631"/>
              <a:gd name="connsiteY38" fmla="*/ 1091484 h 1860997"/>
              <a:gd name="connsiteX39" fmla="*/ 734096 w 2617631"/>
              <a:gd name="connsiteY39" fmla="*/ 1091484 h 1860997"/>
              <a:gd name="connsiteX40" fmla="*/ 734096 w 2617631"/>
              <a:gd name="connsiteY40" fmla="*/ 1159099 h 1860997"/>
              <a:gd name="connsiteX41" fmla="*/ 756634 w 2617631"/>
              <a:gd name="connsiteY41" fmla="*/ 1159099 h 1860997"/>
              <a:gd name="connsiteX42" fmla="*/ 756634 w 2617631"/>
              <a:gd name="connsiteY42" fmla="*/ 1246031 h 1860997"/>
              <a:gd name="connsiteX43" fmla="*/ 785611 w 2617631"/>
              <a:gd name="connsiteY43" fmla="*/ 1246031 h 1860997"/>
              <a:gd name="connsiteX44" fmla="*/ 785611 w 2617631"/>
              <a:gd name="connsiteY44" fmla="*/ 1300766 h 1860997"/>
              <a:gd name="connsiteX45" fmla="*/ 811369 w 2617631"/>
              <a:gd name="connsiteY45" fmla="*/ 1300766 h 1860997"/>
              <a:gd name="connsiteX46" fmla="*/ 811369 w 2617631"/>
              <a:gd name="connsiteY46" fmla="*/ 1339403 h 1860997"/>
              <a:gd name="connsiteX47" fmla="*/ 866104 w 2617631"/>
              <a:gd name="connsiteY47" fmla="*/ 1339403 h 1860997"/>
              <a:gd name="connsiteX48" fmla="*/ 866104 w 2617631"/>
              <a:gd name="connsiteY48" fmla="*/ 1384479 h 1860997"/>
              <a:gd name="connsiteX49" fmla="*/ 940158 w 2617631"/>
              <a:gd name="connsiteY49" fmla="*/ 1384479 h 1860997"/>
              <a:gd name="connsiteX50" fmla="*/ 940158 w 2617631"/>
              <a:gd name="connsiteY50" fmla="*/ 1442434 h 1860997"/>
              <a:gd name="connsiteX51" fmla="*/ 972355 w 2617631"/>
              <a:gd name="connsiteY51" fmla="*/ 1442434 h 1860997"/>
              <a:gd name="connsiteX52" fmla="*/ 972355 w 2617631"/>
              <a:gd name="connsiteY52" fmla="*/ 1471411 h 1860997"/>
              <a:gd name="connsiteX53" fmla="*/ 994893 w 2617631"/>
              <a:gd name="connsiteY53" fmla="*/ 1471411 h 1860997"/>
              <a:gd name="connsiteX54" fmla="*/ 994893 w 2617631"/>
              <a:gd name="connsiteY54" fmla="*/ 1506828 h 1860997"/>
              <a:gd name="connsiteX55" fmla="*/ 1062507 w 2617631"/>
              <a:gd name="connsiteY55" fmla="*/ 1506828 h 1860997"/>
              <a:gd name="connsiteX56" fmla="*/ 1062507 w 2617631"/>
              <a:gd name="connsiteY56" fmla="*/ 1522927 h 1860997"/>
              <a:gd name="connsiteX57" fmla="*/ 1117242 w 2617631"/>
              <a:gd name="connsiteY57" fmla="*/ 1522927 h 1860997"/>
              <a:gd name="connsiteX58" fmla="*/ 1117242 w 2617631"/>
              <a:gd name="connsiteY58" fmla="*/ 1568003 h 1860997"/>
              <a:gd name="connsiteX59" fmla="*/ 1155879 w 2617631"/>
              <a:gd name="connsiteY59" fmla="*/ 1568003 h 1860997"/>
              <a:gd name="connsiteX60" fmla="*/ 1155879 w 2617631"/>
              <a:gd name="connsiteY60" fmla="*/ 1642056 h 1860997"/>
              <a:gd name="connsiteX61" fmla="*/ 1175197 w 2617631"/>
              <a:gd name="connsiteY61" fmla="*/ 1642056 h 1860997"/>
              <a:gd name="connsiteX62" fmla="*/ 1175197 w 2617631"/>
              <a:gd name="connsiteY62" fmla="*/ 1658155 h 1860997"/>
              <a:gd name="connsiteX63" fmla="*/ 1249251 w 2617631"/>
              <a:gd name="connsiteY63" fmla="*/ 1658155 h 1860997"/>
              <a:gd name="connsiteX64" fmla="*/ 1320085 w 2617631"/>
              <a:gd name="connsiteY64" fmla="*/ 1658155 h 1860997"/>
              <a:gd name="connsiteX65" fmla="*/ 1320085 w 2617631"/>
              <a:gd name="connsiteY65" fmla="*/ 1677473 h 1860997"/>
              <a:gd name="connsiteX66" fmla="*/ 1484290 w 2617631"/>
              <a:gd name="connsiteY66" fmla="*/ 1677473 h 1860997"/>
              <a:gd name="connsiteX67" fmla="*/ 1484290 w 2617631"/>
              <a:gd name="connsiteY67" fmla="*/ 1696791 h 1860997"/>
              <a:gd name="connsiteX68" fmla="*/ 1548685 w 2617631"/>
              <a:gd name="connsiteY68" fmla="*/ 1696791 h 1860997"/>
              <a:gd name="connsiteX69" fmla="*/ 1548685 w 2617631"/>
              <a:gd name="connsiteY69" fmla="*/ 1709670 h 1860997"/>
              <a:gd name="connsiteX70" fmla="*/ 1609859 w 2617631"/>
              <a:gd name="connsiteY70" fmla="*/ 1709670 h 1860997"/>
              <a:gd name="connsiteX71" fmla="*/ 1609859 w 2617631"/>
              <a:gd name="connsiteY71" fmla="*/ 1722549 h 1860997"/>
              <a:gd name="connsiteX72" fmla="*/ 1703231 w 2617631"/>
              <a:gd name="connsiteY72" fmla="*/ 1722549 h 1860997"/>
              <a:gd name="connsiteX73" fmla="*/ 1703231 w 2617631"/>
              <a:gd name="connsiteY73" fmla="*/ 1741868 h 1860997"/>
              <a:gd name="connsiteX74" fmla="*/ 1799823 w 2617631"/>
              <a:gd name="connsiteY74" fmla="*/ 1741868 h 1860997"/>
              <a:gd name="connsiteX75" fmla="*/ 1799823 w 2617631"/>
              <a:gd name="connsiteY75" fmla="*/ 1777284 h 1860997"/>
              <a:gd name="connsiteX76" fmla="*/ 1835240 w 2617631"/>
              <a:gd name="connsiteY76" fmla="*/ 1777284 h 1860997"/>
              <a:gd name="connsiteX77" fmla="*/ 1835240 w 2617631"/>
              <a:gd name="connsiteY77" fmla="*/ 1812701 h 1860997"/>
              <a:gd name="connsiteX78" fmla="*/ 2050961 w 2617631"/>
              <a:gd name="connsiteY78" fmla="*/ 1812701 h 1860997"/>
              <a:gd name="connsiteX79" fmla="*/ 2050961 w 2617631"/>
              <a:gd name="connsiteY79" fmla="*/ 1860997 h 1860997"/>
              <a:gd name="connsiteX80" fmla="*/ 2617631 w 2617631"/>
              <a:gd name="connsiteY80" fmla="*/ 1860997 h 18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617631" h="1860997">
                <a:moveTo>
                  <a:pt x="0" y="0"/>
                </a:moveTo>
                <a:lnTo>
                  <a:pt x="51516" y="0"/>
                </a:lnTo>
                <a:lnTo>
                  <a:pt x="51516" y="41856"/>
                </a:lnTo>
                <a:lnTo>
                  <a:pt x="80493" y="41856"/>
                </a:lnTo>
                <a:lnTo>
                  <a:pt x="80493" y="67614"/>
                </a:lnTo>
                <a:lnTo>
                  <a:pt x="144887" y="67614"/>
                </a:lnTo>
                <a:lnTo>
                  <a:pt x="144887" y="86932"/>
                </a:lnTo>
                <a:lnTo>
                  <a:pt x="186744" y="86932"/>
                </a:lnTo>
                <a:lnTo>
                  <a:pt x="186744" y="132008"/>
                </a:lnTo>
                <a:lnTo>
                  <a:pt x="218941" y="132008"/>
                </a:lnTo>
                <a:lnTo>
                  <a:pt x="218941" y="180304"/>
                </a:lnTo>
                <a:lnTo>
                  <a:pt x="267237" y="180304"/>
                </a:lnTo>
                <a:lnTo>
                  <a:pt x="267237" y="180304"/>
                </a:lnTo>
                <a:lnTo>
                  <a:pt x="292995" y="206062"/>
                </a:lnTo>
                <a:lnTo>
                  <a:pt x="292995" y="206062"/>
                </a:lnTo>
                <a:lnTo>
                  <a:pt x="315533" y="228600"/>
                </a:lnTo>
                <a:lnTo>
                  <a:pt x="315533" y="228600"/>
                </a:lnTo>
                <a:lnTo>
                  <a:pt x="383147" y="228600"/>
                </a:lnTo>
                <a:lnTo>
                  <a:pt x="383147" y="312313"/>
                </a:lnTo>
                <a:lnTo>
                  <a:pt x="408904" y="312313"/>
                </a:lnTo>
                <a:lnTo>
                  <a:pt x="408904" y="373487"/>
                </a:lnTo>
                <a:lnTo>
                  <a:pt x="453980" y="373487"/>
                </a:lnTo>
                <a:lnTo>
                  <a:pt x="453980" y="399245"/>
                </a:lnTo>
                <a:lnTo>
                  <a:pt x="492617" y="399245"/>
                </a:lnTo>
                <a:lnTo>
                  <a:pt x="492617" y="418563"/>
                </a:lnTo>
                <a:lnTo>
                  <a:pt x="524814" y="418563"/>
                </a:lnTo>
                <a:lnTo>
                  <a:pt x="524814" y="466859"/>
                </a:lnTo>
                <a:lnTo>
                  <a:pt x="563451" y="466859"/>
                </a:lnTo>
                <a:lnTo>
                  <a:pt x="563451" y="624625"/>
                </a:lnTo>
                <a:lnTo>
                  <a:pt x="579549" y="624625"/>
                </a:lnTo>
                <a:lnTo>
                  <a:pt x="579549" y="804930"/>
                </a:lnTo>
                <a:lnTo>
                  <a:pt x="598868" y="804930"/>
                </a:lnTo>
                <a:lnTo>
                  <a:pt x="598868" y="924059"/>
                </a:lnTo>
                <a:lnTo>
                  <a:pt x="611747" y="924059"/>
                </a:lnTo>
                <a:lnTo>
                  <a:pt x="611747" y="1010991"/>
                </a:lnTo>
                <a:lnTo>
                  <a:pt x="669702" y="1010991"/>
                </a:lnTo>
                <a:lnTo>
                  <a:pt x="669702" y="1036749"/>
                </a:lnTo>
                <a:lnTo>
                  <a:pt x="698679" y="1036749"/>
                </a:lnTo>
                <a:lnTo>
                  <a:pt x="698679" y="1091484"/>
                </a:lnTo>
                <a:lnTo>
                  <a:pt x="734096" y="1091484"/>
                </a:lnTo>
                <a:lnTo>
                  <a:pt x="734096" y="1159099"/>
                </a:lnTo>
                <a:lnTo>
                  <a:pt x="756634" y="1159099"/>
                </a:lnTo>
                <a:lnTo>
                  <a:pt x="756634" y="1246031"/>
                </a:lnTo>
                <a:lnTo>
                  <a:pt x="785611" y="1246031"/>
                </a:lnTo>
                <a:lnTo>
                  <a:pt x="785611" y="1300766"/>
                </a:lnTo>
                <a:lnTo>
                  <a:pt x="811369" y="1300766"/>
                </a:lnTo>
                <a:lnTo>
                  <a:pt x="811369" y="1339403"/>
                </a:lnTo>
                <a:lnTo>
                  <a:pt x="866104" y="1339403"/>
                </a:lnTo>
                <a:lnTo>
                  <a:pt x="866104" y="1384479"/>
                </a:lnTo>
                <a:lnTo>
                  <a:pt x="940158" y="1384479"/>
                </a:lnTo>
                <a:lnTo>
                  <a:pt x="940158" y="1442434"/>
                </a:lnTo>
                <a:lnTo>
                  <a:pt x="972355" y="1442434"/>
                </a:lnTo>
                <a:lnTo>
                  <a:pt x="972355" y="1471411"/>
                </a:lnTo>
                <a:lnTo>
                  <a:pt x="994893" y="1471411"/>
                </a:lnTo>
                <a:lnTo>
                  <a:pt x="994893" y="1506828"/>
                </a:lnTo>
                <a:lnTo>
                  <a:pt x="1062507" y="1506828"/>
                </a:lnTo>
                <a:lnTo>
                  <a:pt x="1062507" y="1522927"/>
                </a:lnTo>
                <a:lnTo>
                  <a:pt x="1117242" y="1522927"/>
                </a:lnTo>
                <a:lnTo>
                  <a:pt x="1117242" y="1568003"/>
                </a:lnTo>
                <a:lnTo>
                  <a:pt x="1155879" y="1568003"/>
                </a:lnTo>
                <a:lnTo>
                  <a:pt x="1155879" y="1642056"/>
                </a:lnTo>
                <a:lnTo>
                  <a:pt x="1175197" y="1642056"/>
                </a:lnTo>
                <a:lnTo>
                  <a:pt x="1175197" y="1658155"/>
                </a:lnTo>
                <a:lnTo>
                  <a:pt x="1249251" y="1658155"/>
                </a:lnTo>
                <a:lnTo>
                  <a:pt x="1320085" y="1658155"/>
                </a:lnTo>
                <a:lnTo>
                  <a:pt x="1320085" y="1677473"/>
                </a:lnTo>
                <a:lnTo>
                  <a:pt x="1484290" y="1677473"/>
                </a:lnTo>
                <a:lnTo>
                  <a:pt x="1484290" y="1696791"/>
                </a:lnTo>
                <a:lnTo>
                  <a:pt x="1548685" y="1696791"/>
                </a:lnTo>
                <a:lnTo>
                  <a:pt x="1548685" y="1709670"/>
                </a:lnTo>
                <a:lnTo>
                  <a:pt x="1609859" y="1709670"/>
                </a:lnTo>
                <a:lnTo>
                  <a:pt x="1609859" y="1722549"/>
                </a:lnTo>
                <a:lnTo>
                  <a:pt x="1703231" y="1722549"/>
                </a:lnTo>
                <a:lnTo>
                  <a:pt x="1703231" y="1741868"/>
                </a:lnTo>
                <a:lnTo>
                  <a:pt x="1799823" y="1741868"/>
                </a:lnTo>
                <a:lnTo>
                  <a:pt x="1799823" y="1777284"/>
                </a:lnTo>
                <a:lnTo>
                  <a:pt x="1835240" y="1777284"/>
                </a:lnTo>
                <a:lnTo>
                  <a:pt x="1835240" y="1812701"/>
                </a:lnTo>
                <a:lnTo>
                  <a:pt x="2050961" y="1812701"/>
                </a:lnTo>
                <a:lnTo>
                  <a:pt x="2050961" y="1860997"/>
                </a:lnTo>
                <a:lnTo>
                  <a:pt x="2617631" y="1860997"/>
                </a:lnTo>
              </a:path>
            </a:pathLst>
          </a:custGeom>
          <a:noFill/>
          <a:ln w="28575">
            <a:solidFill>
              <a:schemeClr val="accent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KEYNOTE-604: PFS </a:t>
            </a:r>
            <a:r>
              <a:rPr lang="tr-TR" dirty="0" smtClean="0"/>
              <a:t>(I</a:t>
            </a:r>
            <a:r>
              <a:rPr lang="en-US" dirty="0" smtClean="0"/>
              <a:t>TT </a:t>
            </a:r>
            <a:r>
              <a:rPr lang="tr-TR" dirty="0" smtClean="0"/>
              <a:t>grubunda)</a:t>
            </a:r>
            <a:endParaRPr lang="en-US" dirty="0"/>
          </a:p>
        </p:txBody>
      </p:sp>
      <p:sp>
        <p:nvSpPr>
          <p:cNvPr id="4" name="Text Box 15">
            <a:extLst>
              <a:ext uri="{FF2B5EF4-FFF2-40B4-BE49-F238E27FC236}">
                <a16:creationId xmlns="" xmlns:a16="http://schemas.microsoft.com/office/drawing/2014/main" id="{9517F7A3-7A92-467A-913B-54A65D415894}"/>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Rudin. ASCO 2020. Abstr 9001. Rudin. JCO. 2020;[Epub].</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2" name="Content Placeholder 2">
            <a:extLst>
              <a:ext uri="{FF2B5EF4-FFF2-40B4-BE49-F238E27FC236}">
                <a16:creationId xmlns="" xmlns:a16="http://schemas.microsoft.com/office/drawing/2014/main" id="{B07EF3F4-F98B-604F-8313-50C200C5AB89}"/>
              </a:ext>
            </a:extLst>
          </p:cNvPr>
          <p:cNvSpPr txBox="1">
            <a:spLocks/>
          </p:cNvSpPr>
          <p:nvPr/>
        </p:nvSpPr>
        <p:spPr bwMode="auto">
          <a:xfrm>
            <a:off x="1174780" y="1516069"/>
            <a:ext cx="4511258" cy="438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Second Interim Analysis</a:t>
            </a:r>
          </a:p>
        </p:txBody>
      </p:sp>
      <p:grpSp>
        <p:nvGrpSpPr>
          <p:cNvPr id="13" name="Group 12">
            <a:extLst>
              <a:ext uri="{FF2B5EF4-FFF2-40B4-BE49-F238E27FC236}">
                <a16:creationId xmlns="" xmlns:a16="http://schemas.microsoft.com/office/drawing/2014/main" id="{722204AF-55D3-A54F-A621-6CC3DAFB0A3E}"/>
              </a:ext>
            </a:extLst>
          </p:cNvPr>
          <p:cNvGrpSpPr/>
          <p:nvPr/>
        </p:nvGrpSpPr>
        <p:grpSpPr>
          <a:xfrm>
            <a:off x="2377362" y="2113167"/>
            <a:ext cx="3187634" cy="906163"/>
            <a:chOff x="9865085" y="3605267"/>
            <a:chExt cx="3187634" cy="906163"/>
          </a:xfrm>
        </p:grpSpPr>
        <p:sp>
          <p:nvSpPr>
            <p:cNvPr id="14" name="TextBox 13">
              <a:extLst>
                <a:ext uri="{FF2B5EF4-FFF2-40B4-BE49-F238E27FC236}">
                  <a16:creationId xmlns="" xmlns:a16="http://schemas.microsoft.com/office/drawing/2014/main" id="{38068FD9-E0D8-384C-A6C7-4524F55D3B52}"/>
                </a:ext>
              </a:extLst>
            </p:cNvPr>
            <p:cNvSpPr txBox="1"/>
            <p:nvPr/>
          </p:nvSpPr>
          <p:spPr bwMode="auto">
            <a:xfrm>
              <a:off x="10021496" y="3926655"/>
              <a:ext cx="124650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Pembro-EP</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Placebo-EP</a:t>
              </a:r>
            </a:p>
          </p:txBody>
        </p:sp>
        <p:sp>
          <p:nvSpPr>
            <p:cNvPr id="15" name="TextBox 14">
              <a:extLst>
                <a:ext uri="{FF2B5EF4-FFF2-40B4-BE49-F238E27FC236}">
                  <a16:creationId xmlns="" xmlns:a16="http://schemas.microsoft.com/office/drawing/2014/main" id="{FC484A15-0BE2-A64C-A826-41632DF3D911}"/>
                </a:ext>
              </a:extLst>
            </p:cNvPr>
            <p:cNvSpPr txBox="1"/>
            <p:nvPr/>
          </p:nvSpPr>
          <p:spPr bwMode="auto">
            <a:xfrm>
              <a:off x="11210148" y="3926655"/>
              <a:ext cx="1684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 (4.3-5.4)</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4.3 (4.2-4.4)</a:t>
              </a:r>
            </a:p>
          </p:txBody>
        </p:sp>
        <p:sp>
          <p:nvSpPr>
            <p:cNvPr id="16" name="TextBox 15">
              <a:extLst>
                <a:ext uri="{FF2B5EF4-FFF2-40B4-BE49-F238E27FC236}">
                  <a16:creationId xmlns="" xmlns:a16="http://schemas.microsoft.com/office/drawing/2014/main" id="{8FA5EA7C-8C90-104F-AF2D-04476A275594}"/>
                </a:ext>
              </a:extLst>
            </p:cNvPr>
            <p:cNvSpPr txBox="1"/>
            <p:nvPr/>
          </p:nvSpPr>
          <p:spPr bwMode="auto">
            <a:xfrm>
              <a:off x="9865085" y="3605267"/>
              <a:ext cx="31876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Mos (95% CI)</a:t>
              </a:r>
            </a:p>
          </p:txBody>
        </p:sp>
        <p:cxnSp>
          <p:nvCxnSpPr>
            <p:cNvPr id="17" name="Straight Connector 16">
              <a:extLst>
                <a:ext uri="{FF2B5EF4-FFF2-40B4-BE49-F238E27FC236}">
                  <a16:creationId xmlns="" xmlns:a16="http://schemas.microsoft.com/office/drawing/2014/main" id="{47C2DBCA-6D6F-DB41-9335-5D714A8A0B6A}"/>
                </a:ext>
              </a:extLst>
            </p:cNvPr>
            <p:cNvCxnSpPr>
              <a:cxnSpLocks/>
            </p:cNvCxnSpPr>
            <p:nvPr/>
          </p:nvCxnSpPr>
          <p:spPr bwMode="auto">
            <a:xfrm>
              <a:off x="10072578" y="3936055"/>
              <a:ext cx="2821627" cy="0"/>
            </a:xfrm>
            <a:prstGeom prst="line">
              <a:avLst/>
            </a:prstGeom>
            <a:noFill/>
            <a:ln w="28575" cap="flat" cmpd="sng" algn="ctr">
              <a:solidFill>
                <a:schemeClr val="bg1"/>
              </a:solidFill>
              <a:prstDash val="solid"/>
              <a:round/>
              <a:headEnd type="none" w="med" len="med"/>
              <a:tailEnd type="none" w="med" len="med"/>
            </a:ln>
            <a:effectLst/>
          </p:spPr>
        </p:cxnSp>
      </p:grpSp>
      <p:sp>
        <p:nvSpPr>
          <p:cNvPr id="20" name="TextBox 19">
            <a:extLst>
              <a:ext uri="{FF2B5EF4-FFF2-40B4-BE49-F238E27FC236}">
                <a16:creationId xmlns="" xmlns:a16="http://schemas.microsoft.com/office/drawing/2014/main" id="{9318999A-6A3A-CD43-9C11-E6B724B69CDE}"/>
              </a:ext>
            </a:extLst>
          </p:cNvPr>
          <p:cNvSpPr txBox="1"/>
          <p:nvPr/>
        </p:nvSpPr>
        <p:spPr bwMode="auto">
          <a:xfrm>
            <a:off x="2846710" y="2907109"/>
            <a:ext cx="36419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0.75 (95% CI: 0.61-0.91);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.0023</a:t>
            </a:r>
          </a:p>
        </p:txBody>
      </p:sp>
      <p:sp>
        <p:nvSpPr>
          <p:cNvPr id="23" name="Content Placeholder 2">
            <a:extLst>
              <a:ext uri="{FF2B5EF4-FFF2-40B4-BE49-F238E27FC236}">
                <a16:creationId xmlns="" xmlns:a16="http://schemas.microsoft.com/office/drawing/2014/main" id="{1D3013CA-B788-C34D-9D16-DE305782B49A}"/>
              </a:ext>
            </a:extLst>
          </p:cNvPr>
          <p:cNvSpPr txBox="1">
            <a:spLocks/>
          </p:cNvSpPr>
          <p:nvPr/>
        </p:nvSpPr>
        <p:spPr bwMode="auto">
          <a:xfrm>
            <a:off x="7061285" y="1516069"/>
            <a:ext cx="4511258" cy="438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Final Analysis</a:t>
            </a:r>
          </a:p>
        </p:txBody>
      </p:sp>
      <p:sp>
        <p:nvSpPr>
          <p:cNvPr id="26" name="TextBox 25">
            <a:extLst>
              <a:ext uri="{FF2B5EF4-FFF2-40B4-BE49-F238E27FC236}">
                <a16:creationId xmlns="" xmlns:a16="http://schemas.microsoft.com/office/drawing/2014/main" id="{736A6B38-655F-5D45-B8CA-F8E680BA9CFD}"/>
              </a:ext>
            </a:extLst>
          </p:cNvPr>
          <p:cNvSpPr txBox="1"/>
          <p:nvPr/>
        </p:nvSpPr>
        <p:spPr bwMode="auto">
          <a:xfrm>
            <a:off x="9712843" y="2393326"/>
            <a:ext cx="1684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 (4.3-5.4)</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4.3 (4.2-4.5)</a:t>
            </a:r>
          </a:p>
        </p:txBody>
      </p:sp>
      <p:sp>
        <p:nvSpPr>
          <p:cNvPr id="29" name="TextBox 28">
            <a:extLst>
              <a:ext uri="{FF2B5EF4-FFF2-40B4-BE49-F238E27FC236}">
                <a16:creationId xmlns="" xmlns:a16="http://schemas.microsoft.com/office/drawing/2014/main" id="{C1B50CF9-4606-BB48-ADF1-00CB3A17B89A}"/>
              </a:ext>
            </a:extLst>
          </p:cNvPr>
          <p:cNvSpPr txBox="1"/>
          <p:nvPr/>
        </p:nvSpPr>
        <p:spPr bwMode="auto">
          <a:xfrm>
            <a:off x="8736117" y="3000963"/>
            <a:ext cx="31517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0.73 (95% CI: 0.60-0.88)</a:t>
            </a:r>
          </a:p>
        </p:txBody>
      </p:sp>
      <p:cxnSp>
        <p:nvCxnSpPr>
          <p:cNvPr id="31" name="Straight Connector 30">
            <a:extLst>
              <a:ext uri="{FF2B5EF4-FFF2-40B4-BE49-F238E27FC236}">
                <a16:creationId xmlns="" xmlns:a16="http://schemas.microsoft.com/office/drawing/2014/main" id="{4E19C7D6-30D1-4080-86D8-5678FF9FD012}"/>
              </a:ext>
            </a:extLst>
          </p:cNvPr>
          <p:cNvCxnSpPr>
            <a:cxnSpLocks/>
          </p:cNvCxnSpPr>
          <p:nvPr/>
        </p:nvCxnSpPr>
        <p:spPr bwMode="auto">
          <a:xfrm flipV="1">
            <a:off x="2126064" y="3344121"/>
            <a:ext cx="0" cy="1720048"/>
          </a:xfrm>
          <a:prstGeom prst="line">
            <a:avLst/>
          </a:prstGeom>
          <a:noFill/>
          <a:ln w="28575" cap="flat" cmpd="sng" algn="ctr">
            <a:solidFill>
              <a:schemeClr val="tx2"/>
            </a:solidFill>
            <a:prstDash val="sysDash"/>
            <a:round/>
            <a:headEnd type="none" w="med" len="med"/>
            <a:tailEnd type="none" w="med" len="med"/>
          </a:ln>
          <a:effectLst/>
        </p:spPr>
      </p:cxnSp>
      <p:cxnSp>
        <p:nvCxnSpPr>
          <p:cNvPr id="32" name="Straight Connector 31">
            <a:extLst>
              <a:ext uri="{FF2B5EF4-FFF2-40B4-BE49-F238E27FC236}">
                <a16:creationId xmlns="" xmlns:a16="http://schemas.microsoft.com/office/drawing/2014/main" id="{D1A0C030-A20F-44A4-83F8-4E659B3F09C4}"/>
              </a:ext>
            </a:extLst>
          </p:cNvPr>
          <p:cNvCxnSpPr>
            <a:cxnSpLocks/>
          </p:cNvCxnSpPr>
          <p:nvPr/>
        </p:nvCxnSpPr>
        <p:spPr bwMode="auto">
          <a:xfrm flipV="1">
            <a:off x="2927292" y="3873142"/>
            <a:ext cx="0" cy="1165000"/>
          </a:xfrm>
          <a:prstGeom prst="line">
            <a:avLst/>
          </a:prstGeom>
          <a:noFill/>
          <a:ln w="28575" cap="flat" cmpd="sng" algn="ctr">
            <a:solidFill>
              <a:schemeClr val="tx2"/>
            </a:solidFill>
            <a:prstDash val="sysDash"/>
            <a:round/>
            <a:headEnd type="none" w="med" len="med"/>
            <a:tailEnd type="none" w="med" len="med"/>
          </a:ln>
          <a:effectLst/>
        </p:spPr>
      </p:cxnSp>
      <p:sp>
        <p:nvSpPr>
          <p:cNvPr id="34" name="Rectangle 33">
            <a:extLst>
              <a:ext uri="{FF2B5EF4-FFF2-40B4-BE49-F238E27FC236}">
                <a16:creationId xmlns="" xmlns:a16="http://schemas.microsoft.com/office/drawing/2014/main" id="{1EEEDD48-AC8C-4875-90B5-E12072F08F4A}"/>
              </a:ext>
            </a:extLst>
          </p:cNvPr>
          <p:cNvSpPr/>
          <p:nvPr/>
        </p:nvSpPr>
        <p:spPr bwMode="auto">
          <a:xfrm>
            <a:off x="2246072" y="2157324"/>
            <a:ext cx="3287524" cy="827042"/>
          </a:xfrm>
          <a:prstGeom prst="rect">
            <a:avLst/>
          </a:prstGeom>
          <a:solidFill>
            <a:schemeClr val="tx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35" name="Group 34">
            <a:extLst>
              <a:ext uri="{FF2B5EF4-FFF2-40B4-BE49-F238E27FC236}">
                <a16:creationId xmlns="" xmlns:a16="http://schemas.microsoft.com/office/drawing/2014/main" id="{9B665F94-8192-4871-A09C-87FF1024B195}"/>
              </a:ext>
            </a:extLst>
          </p:cNvPr>
          <p:cNvGrpSpPr/>
          <p:nvPr/>
        </p:nvGrpSpPr>
        <p:grpSpPr>
          <a:xfrm>
            <a:off x="747492" y="2852391"/>
            <a:ext cx="582013" cy="2267947"/>
            <a:chOff x="7563012" y="1864039"/>
            <a:chExt cx="582013" cy="2923345"/>
          </a:xfrm>
        </p:grpSpPr>
        <p:grpSp>
          <p:nvGrpSpPr>
            <p:cNvPr id="36" name="Group 35">
              <a:extLst>
                <a:ext uri="{FF2B5EF4-FFF2-40B4-BE49-F238E27FC236}">
                  <a16:creationId xmlns="" xmlns:a16="http://schemas.microsoft.com/office/drawing/2014/main" id="{59E7839A-1842-44DD-B13A-7BBC8ADCFFDC}"/>
                </a:ext>
              </a:extLst>
            </p:cNvPr>
            <p:cNvGrpSpPr/>
            <p:nvPr/>
          </p:nvGrpSpPr>
          <p:grpSpPr>
            <a:xfrm>
              <a:off x="8053265" y="2123322"/>
              <a:ext cx="91760" cy="2554357"/>
              <a:chOff x="3736724" y="1613645"/>
              <a:chExt cx="75517" cy="3987055"/>
            </a:xfrm>
          </p:grpSpPr>
          <p:cxnSp>
            <p:nvCxnSpPr>
              <p:cNvPr id="43" name="Straight Connector 42">
                <a:extLst>
                  <a:ext uri="{FF2B5EF4-FFF2-40B4-BE49-F238E27FC236}">
                    <a16:creationId xmlns="" xmlns:a16="http://schemas.microsoft.com/office/drawing/2014/main" id="{48959D02-C800-4EB6-9E39-AC222DD1164F}"/>
                  </a:ext>
                </a:extLst>
              </p:cNvPr>
              <p:cNvCxnSpPr/>
              <p:nvPr/>
            </p:nvCxnSpPr>
            <p:spPr bwMode="auto">
              <a:xfrm>
                <a:off x="3736724" y="1613645"/>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41B26D6D-0D80-492B-8FA8-89CFD864E6E6}"/>
                  </a:ext>
                </a:extLst>
              </p:cNvPr>
              <p:cNvCxnSpPr/>
              <p:nvPr/>
            </p:nvCxnSpPr>
            <p:spPr bwMode="auto">
              <a:xfrm>
                <a:off x="3736724" y="2411056"/>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36E34989-729C-4760-83FF-E6D7C75676AE}"/>
                  </a:ext>
                </a:extLst>
              </p:cNvPr>
              <p:cNvCxnSpPr/>
              <p:nvPr/>
            </p:nvCxnSpPr>
            <p:spPr bwMode="auto">
              <a:xfrm>
                <a:off x="3736724" y="3208467"/>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68C50249-EADF-4B22-A661-483DE4AE0029}"/>
                  </a:ext>
                </a:extLst>
              </p:cNvPr>
              <p:cNvCxnSpPr/>
              <p:nvPr/>
            </p:nvCxnSpPr>
            <p:spPr bwMode="auto">
              <a:xfrm>
                <a:off x="3736724" y="400587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D2B47EAB-CE57-4EB5-B28A-A435EFEADB48}"/>
                  </a:ext>
                </a:extLst>
              </p:cNvPr>
              <p:cNvCxnSpPr/>
              <p:nvPr/>
            </p:nvCxnSpPr>
            <p:spPr bwMode="auto">
              <a:xfrm>
                <a:off x="3736724" y="4803289"/>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432841F0-B7CB-4B21-BC68-6D16B85B2374}"/>
                  </a:ext>
                </a:extLst>
              </p:cNvPr>
              <p:cNvCxnSpPr/>
              <p:nvPr/>
            </p:nvCxnSpPr>
            <p:spPr bwMode="auto">
              <a:xfrm>
                <a:off x="3736724" y="5600700"/>
                <a:ext cx="75517" cy="0"/>
              </a:xfrm>
              <a:prstGeom prst="line">
                <a:avLst/>
              </a:prstGeom>
              <a:noFill/>
              <a:ln w="28575" cap="flat" cmpd="sng" algn="ctr">
                <a:solidFill>
                  <a:schemeClr val="bg1"/>
                </a:solidFill>
                <a:prstDash val="solid"/>
                <a:round/>
                <a:headEnd type="none" w="med" len="med"/>
                <a:tailEnd type="none" w="med" len="med"/>
              </a:ln>
              <a:effectLst/>
            </p:spPr>
          </p:cxnSp>
        </p:grpSp>
        <p:sp>
          <p:nvSpPr>
            <p:cNvPr id="37" name="TextBox 36">
              <a:extLst>
                <a:ext uri="{FF2B5EF4-FFF2-40B4-BE49-F238E27FC236}">
                  <a16:creationId xmlns="" xmlns:a16="http://schemas.microsoft.com/office/drawing/2014/main" id="{8355EEA6-CAC5-4674-82BA-E1D842C863C8}"/>
                </a:ext>
              </a:extLst>
            </p:cNvPr>
            <p:cNvSpPr txBox="1"/>
            <p:nvPr/>
          </p:nvSpPr>
          <p:spPr bwMode="auto">
            <a:xfrm>
              <a:off x="7773725" y="2378674"/>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38" name="TextBox 37">
              <a:extLst>
                <a:ext uri="{FF2B5EF4-FFF2-40B4-BE49-F238E27FC236}">
                  <a16:creationId xmlns="" xmlns:a16="http://schemas.microsoft.com/office/drawing/2014/main" id="{6B50BD1F-2D72-46DB-99C1-984EC48E4CC6}"/>
                </a:ext>
              </a:extLst>
            </p:cNvPr>
            <p:cNvSpPr txBox="1"/>
            <p:nvPr/>
          </p:nvSpPr>
          <p:spPr bwMode="auto">
            <a:xfrm>
              <a:off x="7767098" y="2889550"/>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9" name="TextBox 38">
              <a:extLst>
                <a:ext uri="{FF2B5EF4-FFF2-40B4-BE49-F238E27FC236}">
                  <a16:creationId xmlns="" xmlns:a16="http://schemas.microsoft.com/office/drawing/2014/main" id="{C80C2F07-FA86-4B0D-AC3E-F4776F7AB36E}"/>
                </a:ext>
              </a:extLst>
            </p:cNvPr>
            <p:cNvSpPr txBox="1"/>
            <p:nvPr/>
          </p:nvSpPr>
          <p:spPr bwMode="auto">
            <a:xfrm>
              <a:off x="7772365" y="3407949"/>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40" name="TextBox 39">
              <a:extLst>
                <a:ext uri="{FF2B5EF4-FFF2-40B4-BE49-F238E27FC236}">
                  <a16:creationId xmlns="" xmlns:a16="http://schemas.microsoft.com/office/drawing/2014/main" id="{F808318B-040C-406A-A7CC-300F1668FE45}"/>
                </a:ext>
              </a:extLst>
            </p:cNvPr>
            <p:cNvSpPr txBox="1"/>
            <p:nvPr/>
          </p:nvSpPr>
          <p:spPr bwMode="auto">
            <a:xfrm>
              <a:off x="7771361" y="3918823"/>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1" name="TextBox 40">
              <a:extLst>
                <a:ext uri="{FF2B5EF4-FFF2-40B4-BE49-F238E27FC236}">
                  <a16:creationId xmlns="" xmlns:a16="http://schemas.microsoft.com/office/drawing/2014/main" id="{4BD67248-7C9C-491A-BD6B-BA6988805079}"/>
                </a:ext>
              </a:extLst>
            </p:cNvPr>
            <p:cNvSpPr txBox="1"/>
            <p:nvPr/>
          </p:nvSpPr>
          <p:spPr bwMode="auto">
            <a:xfrm>
              <a:off x="7861626" y="4428871"/>
              <a:ext cx="234177"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2" name="TextBox 41">
              <a:extLst>
                <a:ext uri="{FF2B5EF4-FFF2-40B4-BE49-F238E27FC236}">
                  <a16:creationId xmlns="" xmlns:a16="http://schemas.microsoft.com/office/drawing/2014/main" id="{7BDD06DC-4D82-4098-9DE1-0BD4484A082D}"/>
                </a:ext>
              </a:extLst>
            </p:cNvPr>
            <p:cNvSpPr txBox="1"/>
            <p:nvPr/>
          </p:nvSpPr>
          <p:spPr bwMode="auto">
            <a:xfrm>
              <a:off x="7563012" y="1864039"/>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49" name="Freeform: Shape 48">
            <a:extLst>
              <a:ext uri="{FF2B5EF4-FFF2-40B4-BE49-F238E27FC236}">
                <a16:creationId xmlns="" xmlns:a16="http://schemas.microsoft.com/office/drawing/2014/main" id="{289959D4-6F68-41A4-A690-21FCA56947DB}"/>
              </a:ext>
            </a:extLst>
          </p:cNvPr>
          <p:cNvSpPr/>
          <p:nvPr/>
        </p:nvSpPr>
        <p:spPr bwMode="auto">
          <a:xfrm>
            <a:off x="1319375" y="3042309"/>
            <a:ext cx="4430839" cy="2002282"/>
          </a:xfrm>
          <a:custGeom>
            <a:avLst/>
            <a:gdLst>
              <a:gd name="connsiteX0" fmla="*/ 0 w 10088218"/>
              <a:gd name="connsiteY0" fmla="*/ 0 h 2554356"/>
              <a:gd name="connsiteX1" fmla="*/ 0 w 10088218"/>
              <a:gd name="connsiteY1" fmla="*/ 2554356 h 2554356"/>
              <a:gd name="connsiteX2" fmla="*/ 10088218 w 10088218"/>
              <a:gd name="connsiteY2" fmla="*/ 2554356 h 2554356"/>
            </a:gdLst>
            <a:ahLst/>
            <a:cxnLst>
              <a:cxn ang="0">
                <a:pos x="connsiteX0" y="connsiteY0"/>
              </a:cxn>
              <a:cxn ang="0">
                <a:pos x="connsiteX1" y="connsiteY1"/>
              </a:cxn>
              <a:cxn ang="0">
                <a:pos x="connsiteX2" y="connsiteY2"/>
              </a:cxn>
            </a:cxnLst>
            <a:rect l="l" t="t" r="r" b="b"/>
            <a:pathLst>
              <a:path w="10088218" h="2554356">
                <a:moveTo>
                  <a:pt x="0" y="0"/>
                </a:moveTo>
                <a:lnTo>
                  <a:pt x="0" y="2554356"/>
                </a:lnTo>
                <a:lnTo>
                  <a:pt x="10088218" y="2554356"/>
                </a:lnTo>
              </a:path>
            </a:pathLst>
          </a:custGeom>
          <a:noFill/>
          <a:ln w="28575">
            <a:solidFill>
              <a:schemeClr val="bg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50" name="Group 49">
            <a:extLst>
              <a:ext uri="{FF2B5EF4-FFF2-40B4-BE49-F238E27FC236}">
                <a16:creationId xmlns="" xmlns:a16="http://schemas.microsoft.com/office/drawing/2014/main" id="{3B9D6F3B-A1EC-4AEF-8C2F-F382266BE85C}"/>
              </a:ext>
            </a:extLst>
          </p:cNvPr>
          <p:cNvGrpSpPr/>
          <p:nvPr/>
        </p:nvGrpSpPr>
        <p:grpSpPr>
          <a:xfrm>
            <a:off x="1316317" y="5038142"/>
            <a:ext cx="4430837" cy="87494"/>
            <a:chOff x="8131837" y="5024421"/>
            <a:chExt cx="3498953" cy="106051"/>
          </a:xfrm>
        </p:grpSpPr>
        <p:grpSp>
          <p:nvGrpSpPr>
            <p:cNvPr id="51" name="Group 50">
              <a:extLst>
                <a:ext uri="{FF2B5EF4-FFF2-40B4-BE49-F238E27FC236}">
                  <a16:creationId xmlns="" xmlns:a16="http://schemas.microsoft.com/office/drawing/2014/main" id="{70DB52E2-A286-4070-9F0A-CDF2C15FDD4A}"/>
                </a:ext>
              </a:extLst>
            </p:cNvPr>
            <p:cNvGrpSpPr/>
            <p:nvPr/>
          </p:nvGrpSpPr>
          <p:grpSpPr>
            <a:xfrm>
              <a:off x="8131837" y="5029832"/>
              <a:ext cx="3183863" cy="100640"/>
              <a:chOff x="1965617" y="4895188"/>
              <a:chExt cx="8941812" cy="75229"/>
            </a:xfrm>
          </p:grpSpPr>
          <p:grpSp>
            <p:nvGrpSpPr>
              <p:cNvPr id="53" name="Group 52">
                <a:extLst>
                  <a:ext uri="{FF2B5EF4-FFF2-40B4-BE49-F238E27FC236}">
                    <a16:creationId xmlns="" xmlns:a16="http://schemas.microsoft.com/office/drawing/2014/main" id="{75B1399E-F246-4185-A276-A5F1EA5C86FC}"/>
                  </a:ext>
                </a:extLst>
              </p:cNvPr>
              <p:cNvGrpSpPr/>
              <p:nvPr/>
            </p:nvGrpSpPr>
            <p:grpSpPr>
              <a:xfrm>
                <a:off x="1965617" y="4896815"/>
                <a:ext cx="5366836" cy="73602"/>
                <a:chOff x="3812241" y="5600789"/>
                <a:chExt cx="4753535" cy="75517"/>
              </a:xfrm>
            </p:grpSpPr>
            <p:cxnSp>
              <p:nvCxnSpPr>
                <p:cNvPr id="59" name="Straight Connector 58">
                  <a:extLst>
                    <a:ext uri="{FF2B5EF4-FFF2-40B4-BE49-F238E27FC236}">
                      <a16:creationId xmlns="" xmlns:a16="http://schemas.microsoft.com/office/drawing/2014/main" id="{CCDAF561-EBB0-46E0-9415-688EC9E5AF95}"/>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904C26F4-6CCB-42A0-BA89-95D2473DF452}"/>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 xmlns:a16="http://schemas.microsoft.com/office/drawing/2014/main" id="{CDF09AFF-8F60-4C86-8436-25F8235F913A}"/>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11C6168D-4416-4449-8A41-DD2BC64D10DC}"/>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1A729302-FB45-4473-A9E7-7F68B8D73664}"/>
                    </a:ext>
                  </a:extLst>
                </p:cNvPr>
                <p:cNvCxnSpPr>
                  <a:cxnSpLocks/>
                </p:cNvCxnSpPr>
                <p:nvPr/>
              </p:nvCxnSpPr>
              <p:spPr bwMode="auto">
                <a:xfrm rot="5400000">
                  <a:off x="693902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98C10B6C-4496-4684-AAD2-C46A0B613B30}"/>
                    </a:ext>
                  </a:extLst>
                </p:cNvPr>
                <p:cNvCxnSpPr>
                  <a:cxnSpLocks/>
                </p:cNvCxnSpPr>
                <p:nvPr/>
              </p:nvCxnSpPr>
              <p:spPr bwMode="auto">
                <a:xfrm rot="5400000">
                  <a:off x="7730159"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1E4959FA-0EC7-4737-91A2-F37ADBCC6BB4}"/>
                    </a:ext>
                  </a:extLst>
                </p:cNvPr>
                <p:cNvCxnSpPr>
                  <a:cxnSpLocks/>
                </p:cNvCxnSpPr>
                <p:nvPr/>
              </p:nvCxnSpPr>
              <p:spPr bwMode="auto">
                <a:xfrm rot="5400000">
                  <a:off x="8528017"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nvGrpSpPr>
              <p:cNvPr id="54" name="Group 53">
                <a:extLst>
                  <a:ext uri="{FF2B5EF4-FFF2-40B4-BE49-F238E27FC236}">
                    <a16:creationId xmlns="" xmlns:a16="http://schemas.microsoft.com/office/drawing/2014/main" id="{3B86D728-9D14-44F3-A288-2AC5D911F71D}"/>
                  </a:ext>
                </a:extLst>
              </p:cNvPr>
              <p:cNvGrpSpPr/>
              <p:nvPr/>
            </p:nvGrpSpPr>
            <p:grpSpPr>
              <a:xfrm>
                <a:off x="8216420" y="4895188"/>
                <a:ext cx="2691009" cy="73602"/>
                <a:chOff x="3812241" y="5600789"/>
                <a:chExt cx="2383491" cy="75517"/>
              </a:xfrm>
            </p:grpSpPr>
            <p:cxnSp>
              <p:nvCxnSpPr>
                <p:cNvPr id="55" name="Straight Connector 54">
                  <a:extLst>
                    <a:ext uri="{FF2B5EF4-FFF2-40B4-BE49-F238E27FC236}">
                      <a16:creationId xmlns="" xmlns:a16="http://schemas.microsoft.com/office/drawing/2014/main" id="{542857F4-5B92-4029-BA1B-DA7AD91CC838}"/>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B4D165A3-0591-44F9-AD15-CC74E8D65A3F}"/>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 xmlns:a16="http://schemas.microsoft.com/office/drawing/2014/main" id="{74EC0DA4-807C-48A9-B538-94E14F0045DF}"/>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27F96EBA-36D9-4ABF-86F8-F6DA84BE1BAC}"/>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cxnSp>
          <p:nvCxnSpPr>
            <p:cNvPr id="52" name="Straight Connector 51">
              <a:extLst>
                <a:ext uri="{FF2B5EF4-FFF2-40B4-BE49-F238E27FC236}">
                  <a16:creationId xmlns="" xmlns:a16="http://schemas.microsoft.com/office/drawing/2014/main" id="{AD845B21-CFE7-4227-BF0F-F7B905B3B739}"/>
                </a:ext>
              </a:extLst>
            </p:cNvPr>
            <p:cNvCxnSpPr>
              <a:cxnSpLocks/>
            </p:cNvCxnSpPr>
            <p:nvPr/>
          </p:nvCxnSpPr>
          <p:spPr bwMode="auto">
            <a:xfrm rot="5400000">
              <a:off x="11581558" y="5073653"/>
              <a:ext cx="98463" cy="0"/>
            </a:xfrm>
            <a:prstGeom prst="line">
              <a:avLst/>
            </a:prstGeom>
            <a:noFill/>
            <a:ln w="28575" cap="flat" cmpd="sng" algn="ctr">
              <a:solidFill>
                <a:schemeClr val="bg1"/>
              </a:solidFill>
              <a:prstDash val="solid"/>
              <a:round/>
              <a:headEnd type="none" w="med" len="med"/>
              <a:tailEnd type="none" w="med" len="med"/>
            </a:ln>
            <a:effectLst/>
          </p:spPr>
        </p:cxnSp>
      </p:grpSp>
      <p:grpSp>
        <p:nvGrpSpPr>
          <p:cNvPr id="8" name="Group 7">
            <a:extLst>
              <a:ext uri="{FF2B5EF4-FFF2-40B4-BE49-F238E27FC236}">
                <a16:creationId xmlns="" xmlns:a16="http://schemas.microsoft.com/office/drawing/2014/main" id="{1B8E720B-65FD-41CB-A6C8-CE63B4ED5CDC}"/>
              </a:ext>
            </a:extLst>
          </p:cNvPr>
          <p:cNvGrpSpPr/>
          <p:nvPr/>
        </p:nvGrpSpPr>
        <p:grpSpPr>
          <a:xfrm>
            <a:off x="1124757" y="5064168"/>
            <a:ext cx="4889560" cy="369332"/>
            <a:chOff x="770709" y="4949043"/>
            <a:chExt cx="3859080" cy="369332"/>
          </a:xfrm>
        </p:grpSpPr>
        <p:sp>
          <p:nvSpPr>
            <p:cNvPr id="66" name="TextBox 65">
              <a:extLst>
                <a:ext uri="{FF2B5EF4-FFF2-40B4-BE49-F238E27FC236}">
                  <a16:creationId xmlns="" xmlns:a16="http://schemas.microsoft.com/office/drawing/2014/main" id="{6B59A5F2-A801-47A4-B033-946C1FF31775}"/>
                </a:ext>
              </a:extLst>
            </p:cNvPr>
            <p:cNvSpPr txBox="1"/>
            <p:nvPr/>
          </p:nvSpPr>
          <p:spPr bwMode="auto">
            <a:xfrm>
              <a:off x="770709"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7" name="TextBox 66">
              <a:extLst>
                <a:ext uri="{FF2B5EF4-FFF2-40B4-BE49-F238E27FC236}">
                  <a16:creationId xmlns="" xmlns:a16="http://schemas.microsoft.com/office/drawing/2014/main" id="{D07FF443-DFC2-411D-8EF4-50AA92BD2775}"/>
                </a:ext>
              </a:extLst>
            </p:cNvPr>
            <p:cNvSpPr txBox="1"/>
            <p:nvPr/>
          </p:nvSpPr>
          <p:spPr bwMode="auto">
            <a:xfrm>
              <a:off x="1082060"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68" name="TextBox 67">
              <a:extLst>
                <a:ext uri="{FF2B5EF4-FFF2-40B4-BE49-F238E27FC236}">
                  <a16:creationId xmlns="" xmlns:a16="http://schemas.microsoft.com/office/drawing/2014/main" id="{73197637-A3CC-41B5-B05E-70C237458546}"/>
                </a:ext>
              </a:extLst>
            </p:cNvPr>
            <p:cNvSpPr txBox="1"/>
            <p:nvPr/>
          </p:nvSpPr>
          <p:spPr bwMode="auto">
            <a:xfrm>
              <a:off x="1395238"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69" name="TextBox 68">
              <a:extLst>
                <a:ext uri="{FF2B5EF4-FFF2-40B4-BE49-F238E27FC236}">
                  <a16:creationId xmlns="" xmlns:a16="http://schemas.microsoft.com/office/drawing/2014/main" id="{9603F6D0-CC24-4020-A5BC-77137D341ED0}"/>
                </a:ext>
              </a:extLst>
            </p:cNvPr>
            <p:cNvSpPr txBox="1"/>
            <p:nvPr/>
          </p:nvSpPr>
          <p:spPr bwMode="auto">
            <a:xfrm>
              <a:off x="1728187"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70" name="TextBox 69">
              <a:extLst>
                <a:ext uri="{FF2B5EF4-FFF2-40B4-BE49-F238E27FC236}">
                  <a16:creationId xmlns="" xmlns:a16="http://schemas.microsoft.com/office/drawing/2014/main" id="{9ECA88CB-907B-4799-B1FE-BEAD96E85188}"/>
                </a:ext>
              </a:extLst>
            </p:cNvPr>
            <p:cNvSpPr txBox="1"/>
            <p:nvPr/>
          </p:nvSpPr>
          <p:spPr bwMode="auto">
            <a:xfrm>
              <a:off x="1984563"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71" name="TextBox 70">
              <a:extLst>
                <a:ext uri="{FF2B5EF4-FFF2-40B4-BE49-F238E27FC236}">
                  <a16:creationId xmlns="" xmlns:a16="http://schemas.microsoft.com/office/drawing/2014/main" id="{4E9A069E-9C51-4075-B709-E0CA310CC7BE}"/>
                </a:ext>
              </a:extLst>
            </p:cNvPr>
            <p:cNvSpPr txBox="1"/>
            <p:nvPr/>
          </p:nvSpPr>
          <p:spPr bwMode="auto">
            <a:xfrm>
              <a:off x="2295914"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72" name="TextBox 71">
              <a:extLst>
                <a:ext uri="{FF2B5EF4-FFF2-40B4-BE49-F238E27FC236}">
                  <a16:creationId xmlns="" xmlns:a16="http://schemas.microsoft.com/office/drawing/2014/main" id="{7159FABA-5C11-4DDF-B001-7A8021E20309}"/>
                </a:ext>
              </a:extLst>
            </p:cNvPr>
            <p:cNvSpPr txBox="1"/>
            <p:nvPr/>
          </p:nvSpPr>
          <p:spPr bwMode="auto">
            <a:xfrm>
              <a:off x="2609092"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73" name="TextBox 72">
              <a:extLst>
                <a:ext uri="{FF2B5EF4-FFF2-40B4-BE49-F238E27FC236}">
                  <a16:creationId xmlns="" xmlns:a16="http://schemas.microsoft.com/office/drawing/2014/main" id="{5A0A7312-7EE1-4752-B693-05348A6ED847}"/>
                </a:ext>
              </a:extLst>
            </p:cNvPr>
            <p:cNvSpPr txBox="1"/>
            <p:nvPr/>
          </p:nvSpPr>
          <p:spPr bwMode="auto">
            <a:xfrm>
              <a:off x="2942041"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74" name="TextBox 73">
              <a:extLst>
                <a:ext uri="{FF2B5EF4-FFF2-40B4-BE49-F238E27FC236}">
                  <a16:creationId xmlns="" xmlns:a16="http://schemas.microsoft.com/office/drawing/2014/main" id="{FBD96B57-CB40-4E6A-BB78-0E89452ABDD2}"/>
                </a:ext>
              </a:extLst>
            </p:cNvPr>
            <p:cNvSpPr txBox="1"/>
            <p:nvPr/>
          </p:nvSpPr>
          <p:spPr bwMode="auto">
            <a:xfrm>
              <a:off x="3253607"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75" name="TextBox 74">
              <a:extLst>
                <a:ext uri="{FF2B5EF4-FFF2-40B4-BE49-F238E27FC236}">
                  <a16:creationId xmlns="" xmlns:a16="http://schemas.microsoft.com/office/drawing/2014/main" id="{966372DC-172E-4ED2-B986-C6E2B8DCBD91}"/>
                </a:ext>
              </a:extLst>
            </p:cNvPr>
            <p:cNvSpPr txBox="1"/>
            <p:nvPr/>
          </p:nvSpPr>
          <p:spPr bwMode="auto">
            <a:xfrm>
              <a:off x="3564958"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76" name="TextBox 75">
              <a:extLst>
                <a:ext uri="{FF2B5EF4-FFF2-40B4-BE49-F238E27FC236}">
                  <a16:creationId xmlns="" xmlns:a16="http://schemas.microsoft.com/office/drawing/2014/main" id="{68894A8F-DEB1-493F-BAAA-C7427241100C}"/>
                </a:ext>
              </a:extLst>
            </p:cNvPr>
            <p:cNvSpPr txBox="1"/>
            <p:nvPr/>
          </p:nvSpPr>
          <p:spPr bwMode="auto">
            <a:xfrm>
              <a:off x="3878136"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77" name="TextBox 76">
              <a:extLst>
                <a:ext uri="{FF2B5EF4-FFF2-40B4-BE49-F238E27FC236}">
                  <a16:creationId xmlns="" xmlns:a16="http://schemas.microsoft.com/office/drawing/2014/main" id="{5FF5D906-7012-4F27-9820-782911312BC9}"/>
                </a:ext>
              </a:extLst>
            </p:cNvPr>
            <p:cNvSpPr txBox="1"/>
            <p:nvPr/>
          </p:nvSpPr>
          <p:spPr bwMode="auto">
            <a:xfrm>
              <a:off x="4211085"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grpSp>
      <p:sp>
        <p:nvSpPr>
          <p:cNvPr id="78" name="TextBox 77">
            <a:extLst>
              <a:ext uri="{FF2B5EF4-FFF2-40B4-BE49-F238E27FC236}">
                <a16:creationId xmlns="" xmlns:a16="http://schemas.microsoft.com/office/drawing/2014/main" id="{42CE9498-003C-42E7-A380-A7ED403283E2}"/>
              </a:ext>
            </a:extLst>
          </p:cNvPr>
          <p:cNvSpPr txBox="1"/>
          <p:nvPr/>
        </p:nvSpPr>
        <p:spPr bwMode="auto">
          <a:xfrm>
            <a:off x="3271272" y="5301136"/>
            <a:ext cx="6014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79" name="TextBox 78">
            <a:extLst>
              <a:ext uri="{FF2B5EF4-FFF2-40B4-BE49-F238E27FC236}">
                <a16:creationId xmlns="" xmlns:a16="http://schemas.microsoft.com/office/drawing/2014/main" id="{CF9168FA-0617-43E9-885E-E7DC8B7EBFE6}"/>
              </a:ext>
            </a:extLst>
          </p:cNvPr>
          <p:cNvSpPr txBox="1"/>
          <p:nvPr/>
        </p:nvSpPr>
        <p:spPr bwMode="auto">
          <a:xfrm>
            <a:off x="1124421" y="5635597"/>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228</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225</a:t>
            </a:r>
          </a:p>
        </p:txBody>
      </p:sp>
      <p:sp>
        <p:nvSpPr>
          <p:cNvPr id="80" name="TextBox 79">
            <a:extLst>
              <a:ext uri="{FF2B5EF4-FFF2-40B4-BE49-F238E27FC236}">
                <a16:creationId xmlns="" xmlns:a16="http://schemas.microsoft.com/office/drawing/2014/main" id="{E959BFEA-B085-412A-89AD-5A09E5658042}"/>
              </a:ext>
            </a:extLst>
          </p:cNvPr>
          <p:cNvSpPr txBox="1"/>
          <p:nvPr/>
        </p:nvSpPr>
        <p:spPr bwMode="auto">
          <a:xfrm>
            <a:off x="1514657" y="5635597"/>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187</a:t>
            </a:r>
          </a:p>
        </p:txBody>
      </p:sp>
      <p:sp>
        <p:nvSpPr>
          <p:cNvPr id="81" name="TextBox 80">
            <a:extLst>
              <a:ext uri="{FF2B5EF4-FFF2-40B4-BE49-F238E27FC236}">
                <a16:creationId xmlns="" xmlns:a16="http://schemas.microsoft.com/office/drawing/2014/main" id="{BA7B96FC-4B96-408E-9F20-597575314D38}"/>
              </a:ext>
            </a:extLst>
          </p:cNvPr>
          <p:cNvSpPr txBox="1"/>
          <p:nvPr/>
        </p:nvSpPr>
        <p:spPr bwMode="auto">
          <a:xfrm>
            <a:off x="1952869" y="5635597"/>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p>
        </p:txBody>
      </p:sp>
      <p:sp>
        <p:nvSpPr>
          <p:cNvPr id="82" name="TextBox 81">
            <a:extLst>
              <a:ext uri="{FF2B5EF4-FFF2-40B4-BE49-F238E27FC236}">
                <a16:creationId xmlns="" xmlns:a16="http://schemas.microsoft.com/office/drawing/2014/main" id="{63BA48B9-46C5-47D7-8098-3CAF3A357DBE}"/>
              </a:ext>
            </a:extLst>
          </p:cNvPr>
          <p:cNvSpPr txBox="1"/>
          <p:nvPr/>
        </p:nvSpPr>
        <p:spPr bwMode="auto">
          <a:xfrm>
            <a:off x="2370175" y="5635597"/>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83" name="TextBox 82">
            <a:extLst>
              <a:ext uri="{FF2B5EF4-FFF2-40B4-BE49-F238E27FC236}">
                <a16:creationId xmlns="" xmlns:a16="http://schemas.microsoft.com/office/drawing/2014/main" id="{CB95316D-AE7A-4FF6-B278-13CA29F547CD}"/>
              </a:ext>
            </a:extLst>
          </p:cNvPr>
          <p:cNvSpPr txBox="1"/>
          <p:nvPr/>
        </p:nvSpPr>
        <p:spPr bwMode="auto">
          <a:xfrm>
            <a:off x="2764840" y="5635597"/>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84" name="TextBox 83">
            <a:extLst>
              <a:ext uri="{FF2B5EF4-FFF2-40B4-BE49-F238E27FC236}">
                <a16:creationId xmlns="" xmlns:a16="http://schemas.microsoft.com/office/drawing/2014/main" id="{7B652FB3-4391-4B7F-9089-7D726F067CFE}"/>
              </a:ext>
            </a:extLst>
          </p:cNvPr>
          <p:cNvSpPr txBox="1"/>
          <p:nvPr/>
        </p:nvSpPr>
        <p:spPr bwMode="auto">
          <a:xfrm>
            <a:off x="3200761" y="5635597"/>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85" name="TextBox 84">
            <a:extLst>
              <a:ext uri="{FF2B5EF4-FFF2-40B4-BE49-F238E27FC236}">
                <a16:creationId xmlns="" xmlns:a16="http://schemas.microsoft.com/office/drawing/2014/main" id="{754B6F9B-7DBB-45CF-87DB-33D0F8094A7F}"/>
              </a:ext>
            </a:extLst>
          </p:cNvPr>
          <p:cNvSpPr txBox="1"/>
          <p:nvPr/>
        </p:nvSpPr>
        <p:spPr bwMode="auto">
          <a:xfrm>
            <a:off x="3593287" y="5635597"/>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86" name="TextBox 85">
            <a:extLst>
              <a:ext uri="{FF2B5EF4-FFF2-40B4-BE49-F238E27FC236}">
                <a16:creationId xmlns="" xmlns:a16="http://schemas.microsoft.com/office/drawing/2014/main" id="{02DA7E04-4CD8-471A-9968-B7F3141616C4}"/>
              </a:ext>
            </a:extLst>
          </p:cNvPr>
          <p:cNvSpPr txBox="1"/>
          <p:nvPr/>
        </p:nvSpPr>
        <p:spPr bwMode="auto">
          <a:xfrm>
            <a:off x="4010593" y="5635597"/>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1" name="TextBox 90">
            <a:extLst>
              <a:ext uri="{FF2B5EF4-FFF2-40B4-BE49-F238E27FC236}">
                <a16:creationId xmlns="" xmlns:a16="http://schemas.microsoft.com/office/drawing/2014/main" id="{1173F604-4E7C-4804-9DFC-10A3FB0646E1}"/>
              </a:ext>
            </a:extLst>
          </p:cNvPr>
          <p:cNvSpPr txBox="1"/>
          <p:nvPr/>
        </p:nvSpPr>
        <p:spPr bwMode="auto">
          <a:xfrm>
            <a:off x="212560" y="5213694"/>
            <a:ext cx="101931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Risk, n</a:t>
            </a:r>
          </a:p>
        </p:txBody>
      </p:sp>
      <p:cxnSp>
        <p:nvCxnSpPr>
          <p:cNvPr id="99" name="Straight Connector 98">
            <a:extLst>
              <a:ext uri="{FF2B5EF4-FFF2-40B4-BE49-F238E27FC236}">
                <a16:creationId xmlns="" xmlns:a16="http://schemas.microsoft.com/office/drawing/2014/main" id="{A1868FBC-D8F6-42CF-A8D6-EA22A67C4139}"/>
              </a:ext>
            </a:extLst>
          </p:cNvPr>
          <p:cNvCxnSpPr>
            <a:cxnSpLocks/>
          </p:cNvCxnSpPr>
          <p:nvPr/>
        </p:nvCxnSpPr>
        <p:spPr bwMode="auto">
          <a:xfrm flipH="1">
            <a:off x="1324953" y="296170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CEFF28C8-5A8F-45D8-AD67-BD9F287BBF7D}"/>
              </a:ext>
            </a:extLst>
          </p:cNvPr>
          <p:cNvCxnSpPr>
            <a:cxnSpLocks/>
          </p:cNvCxnSpPr>
          <p:nvPr/>
        </p:nvCxnSpPr>
        <p:spPr bwMode="auto">
          <a:xfrm flipH="1">
            <a:off x="1541816" y="311155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98D330CC-9C85-42C9-827A-D8BFE107969C}"/>
              </a:ext>
            </a:extLst>
          </p:cNvPr>
          <p:cNvCxnSpPr>
            <a:cxnSpLocks/>
          </p:cNvCxnSpPr>
          <p:nvPr/>
        </p:nvCxnSpPr>
        <p:spPr bwMode="auto">
          <a:xfrm flipH="1">
            <a:off x="2408460" y="447964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 xmlns:a16="http://schemas.microsoft.com/office/drawing/2014/main" id="{D2A5B35F-ABF5-49CA-B11F-40D0931580FE}"/>
              </a:ext>
            </a:extLst>
          </p:cNvPr>
          <p:cNvCxnSpPr>
            <a:cxnSpLocks/>
          </p:cNvCxnSpPr>
          <p:nvPr/>
        </p:nvCxnSpPr>
        <p:spPr bwMode="auto">
          <a:xfrm flipH="1">
            <a:off x="2002878" y="397883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3991A434-D6F0-4058-B6EB-597F14EC0921}"/>
              </a:ext>
            </a:extLst>
          </p:cNvPr>
          <p:cNvCxnSpPr>
            <a:cxnSpLocks/>
          </p:cNvCxnSpPr>
          <p:nvPr/>
        </p:nvCxnSpPr>
        <p:spPr bwMode="auto">
          <a:xfrm flipH="1">
            <a:off x="2555567" y="4591499"/>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ABE81A38-E4EB-47A6-A096-E066C0C8E193}"/>
              </a:ext>
            </a:extLst>
          </p:cNvPr>
          <p:cNvCxnSpPr>
            <a:cxnSpLocks/>
          </p:cNvCxnSpPr>
          <p:nvPr/>
        </p:nvCxnSpPr>
        <p:spPr bwMode="auto">
          <a:xfrm flipH="1">
            <a:off x="2441578" y="450768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C303285C-05D4-4D4B-A3AC-37F59FDAEEF1}"/>
              </a:ext>
            </a:extLst>
          </p:cNvPr>
          <p:cNvCxnSpPr>
            <a:cxnSpLocks/>
          </p:cNvCxnSpPr>
          <p:nvPr/>
        </p:nvCxnSpPr>
        <p:spPr bwMode="auto">
          <a:xfrm flipH="1">
            <a:off x="2622251" y="459005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6BB74228-DCAB-4F81-88EB-32537F145A8E}"/>
              </a:ext>
            </a:extLst>
          </p:cNvPr>
          <p:cNvCxnSpPr>
            <a:cxnSpLocks/>
          </p:cNvCxnSpPr>
          <p:nvPr/>
        </p:nvCxnSpPr>
        <p:spPr bwMode="auto">
          <a:xfrm flipH="1">
            <a:off x="2591304" y="459005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F81885B2-7EDE-4F1D-B713-C16E472F608C}"/>
              </a:ext>
            </a:extLst>
          </p:cNvPr>
          <p:cNvCxnSpPr>
            <a:cxnSpLocks/>
          </p:cNvCxnSpPr>
          <p:nvPr/>
        </p:nvCxnSpPr>
        <p:spPr bwMode="auto">
          <a:xfrm flipH="1">
            <a:off x="2691454" y="460684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F0695589-2DDF-47CE-9061-F36E69F6F819}"/>
              </a:ext>
            </a:extLst>
          </p:cNvPr>
          <p:cNvCxnSpPr>
            <a:cxnSpLocks/>
          </p:cNvCxnSpPr>
          <p:nvPr/>
        </p:nvCxnSpPr>
        <p:spPr bwMode="auto">
          <a:xfrm flipH="1">
            <a:off x="2715388" y="460684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51EDE3F9-0F43-4486-93B8-F0EA67391EBE}"/>
              </a:ext>
            </a:extLst>
          </p:cNvPr>
          <p:cNvCxnSpPr>
            <a:cxnSpLocks/>
          </p:cNvCxnSpPr>
          <p:nvPr/>
        </p:nvCxnSpPr>
        <p:spPr bwMode="auto">
          <a:xfrm flipH="1">
            <a:off x="2815207" y="4628994"/>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73635BD6-BCC7-40C9-9BFA-64EF3184AE01}"/>
              </a:ext>
            </a:extLst>
          </p:cNvPr>
          <p:cNvCxnSpPr>
            <a:cxnSpLocks/>
          </p:cNvCxnSpPr>
          <p:nvPr/>
        </p:nvCxnSpPr>
        <p:spPr bwMode="auto">
          <a:xfrm flipH="1">
            <a:off x="2782727" y="462093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167173A1-E2EC-441A-81C2-038CB4EB462D}"/>
              </a:ext>
            </a:extLst>
          </p:cNvPr>
          <p:cNvCxnSpPr>
            <a:cxnSpLocks/>
          </p:cNvCxnSpPr>
          <p:nvPr/>
        </p:nvCxnSpPr>
        <p:spPr bwMode="auto">
          <a:xfrm flipH="1">
            <a:off x="2894643" y="46388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81C687D4-AE27-475F-A2AC-4B1522530225}"/>
              </a:ext>
            </a:extLst>
          </p:cNvPr>
          <p:cNvCxnSpPr>
            <a:cxnSpLocks/>
          </p:cNvCxnSpPr>
          <p:nvPr/>
        </p:nvCxnSpPr>
        <p:spPr bwMode="auto">
          <a:xfrm flipH="1">
            <a:off x="2982772" y="465608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4D70C28F-157E-4463-9906-6C91926FDA05}"/>
              </a:ext>
            </a:extLst>
          </p:cNvPr>
          <p:cNvCxnSpPr>
            <a:cxnSpLocks/>
          </p:cNvCxnSpPr>
          <p:nvPr/>
        </p:nvCxnSpPr>
        <p:spPr bwMode="auto">
          <a:xfrm flipH="1">
            <a:off x="3016578" y="467708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154ABCF7-3228-4810-80BD-95BDF645B6C3}"/>
              </a:ext>
            </a:extLst>
          </p:cNvPr>
          <p:cNvCxnSpPr>
            <a:cxnSpLocks/>
          </p:cNvCxnSpPr>
          <p:nvPr/>
        </p:nvCxnSpPr>
        <p:spPr bwMode="auto">
          <a:xfrm flipH="1">
            <a:off x="3056319" y="467630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417EACA6-260E-404B-B1D9-4DF6CC8E2FA0}"/>
              </a:ext>
            </a:extLst>
          </p:cNvPr>
          <p:cNvCxnSpPr>
            <a:cxnSpLocks/>
          </p:cNvCxnSpPr>
          <p:nvPr/>
        </p:nvCxnSpPr>
        <p:spPr bwMode="auto">
          <a:xfrm flipH="1">
            <a:off x="3073518" y="467708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40A3F283-5EDC-4E11-81C8-6CD492BB21E7}"/>
              </a:ext>
            </a:extLst>
          </p:cNvPr>
          <p:cNvCxnSpPr>
            <a:cxnSpLocks/>
          </p:cNvCxnSpPr>
          <p:nvPr/>
        </p:nvCxnSpPr>
        <p:spPr bwMode="auto">
          <a:xfrm flipH="1">
            <a:off x="3105864" y="471259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 xmlns:a16="http://schemas.microsoft.com/office/drawing/2014/main" id="{6D41CC55-BD2D-474D-AAC9-2541499441C9}"/>
              </a:ext>
            </a:extLst>
          </p:cNvPr>
          <p:cNvCxnSpPr>
            <a:cxnSpLocks/>
          </p:cNvCxnSpPr>
          <p:nvPr/>
        </p:nvCxnSpPr>
        <p:spPr bwMode="auto">
          <a:xfrm flipH="1">
            <a:off x="2815206" y="483844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9C3511A7-21A1-4497-80D8-AC551638F468}"/>
              </a:ext>
            </a:extLst>
          </p:cNvPr>
          <p:cNvCxnSpPr>
            <a:cxnSpLocks/>
          </p:cNvCxnSpPr>
          <p:nvPr/>
        </p:nvCxnSpPr>
        <p:spPr bwMode="auto">
          <a:xfrm flipH="1">
            <a:off x="3909796" y="490704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500594B7-EF89-4A30-B630-F09E597F7D9D}"/>
              </a:ext>
            </a:extLst>
          </p:cNvPr>
          <p:cNvCxnSpPr>
            <a:cxnSpLocks/>
          </p:cNvCxnSpPr>
          <p:nvPr/>
        </p:nvCxnSpPr>
        <p:spPr bwMode="auto">
          <a:xfrm flipH="1">
            <a:off x="2770297" y="4816448"/>
            <a:ext cx="1" cy="117800"/>
          </a:xfrm>
          <a:prstGeom prst="line">
            <a:avLst/>
          </a:prstGeom>
          <a:noFill/>
          <a:ln w="28575" cap="flat" cmpd="sng" algn="ctr">
            <a:solidFill>
              <a:schemeClr val="accent3"/>
            </a:solidFill>
            <a:prstDash val="solid"/>
            <a:round/>
            <a:headEnd type="none" w="med" len="med"/>
            <a:tailEnd type="none" w="med" len="med"/>
          </a:ln>
          <a:effectLst/>
        </p:spPr>
      </p:cxnSp>
      <p:sp>
        <p:nvSpPr>
          <p:cNvPr id="126" name="TextBox 125">
            <a:extLst>
              <a:ext uri="{FF2B5EF4-FFF2-40B4-BE49-F238E27FC236}">
                <a16:creationId xmlns="" xmlns:a16="http://schemas.microsoft.com/office/drawing/2014/main" id="{B38835CA-B9B0-462B-A443-FD6FCD751567}"/>
              </a:ext>
            </a:extLst>
          </p:cNvPr>
          <p:cNvSpPr txBox="1"/>
          <p:nvPr/>
        </p:nvSpPr>
        <p:spPr bwMode="auto">
          <a:xfrm>
            <a:off x="2128838" y="3270060"/>
            <a:ext cx="90941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34.1%</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23.8%</a:t>
            </a:r>
          </a:p>
        </p:txBody>
      </p:sp>
      <p:sp>
        <p:nvSpPr>
          <p:cNvPr id="127" name="TextBox 126">
            <a:extLst>
              <a:ext uri="{FF2B5EF4-FFF2-40B4-BE49-F238E27FC236}">
                <a16:creationId xmlns="" xmlns:a16="http://schemas.microsoft.com/office/drawing/2014/main" id="{6081C525-9D37-49B1-A80E-58C08D1B27B2}"/>
              </a:ext>
            </a:extLst>
          </p:cNvPr>
          <p:cNvSpPr txBox="1"/>
          <p:nvPr/>
        </p:nvSpPr>
        <p:spPr bwMode="auto">
          <a:xfrm>
            <a:off x="2918099" y="3700740"/>
            <a:ext cx="99655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13.6%</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3.1%</a:t>
            </a:r>
          </a:p>
        </p:txBody>
      </p:sp>
      <p:cxnSp>
        <p:nvCxnSpPr>
          <p:cNvPr id="130" name="Straight Connector 129">
            <a:extLst>
              <a:ext uri="{FF2B5EF4-FFF2-40B4-BE49-F238E27FC236}">
                <a16:creationId xmlns="" xmlns:a16="http://schemas.microsoft.com/office/drawing/2014/main" id="{26DE0EF6-EB2F-4CB7-B408-6FB50CD678C5}"/>
              </a:ext>
            </a:extLst>
          </p:cNvPr>
          <p:cNvCxnSpPr>
            <a:cxnSpLocks/>
          </p:cNvCxnSpPr>
          <p:nvPr/>
        </p:nvCxnSpPr>
        <p:spPr bwMode="auto">
          <a:xfrm flipH="1">
            <a:off x="3349122" y="4741759"/>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 xmlns:a16="http://schemas.microsoft.com/office/drawing/2014/main" id="{214E6303-70FA-4888-8B90-FAF8AF5912C6}"/>
              </a:ext>
            </a:extLst>
          </p:cNvPr>
          <p:cNvCxnSpPr>
            <a:cxnSpLocks/>
          </p:cNvCxnSpPr>
          <p:nvPr/>
        </p:nvCxnSpPr>
        <p:spPr bwMode="auto">
          <a:xfrm flipH="1">
            <a:off x="3404963" y="478407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89C94984-46B6-4ED0-A744-77BE954192EF}"/>
              </a:ext>
            </a:extLst>
          </p:cNvPr>
          <p:cNvCxnSpPr>
            <a:cxnSpLocks/>
          </p:cNvCxnSpPr>
          <p:nvPr/>
        </p:nvCxnSpPr>
        <p:spPr bwMode="auto">
          <a:xfrm flipH="1">
            <a:off x="3587741" y="4782474"/>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 xmlns:a16="http://schemas.microsoft.com/office/drawing/2014/main" id="{2169BB00-1ED8-41BA-8BD3-629DA699293A}"/>
              </a:ext>
            </a:extLst>
          </p:cNvPr>
          <p:cNvCxnSpPr>
            <a:cxnSpLocks/>
          </p:cNvCxnSpPr>
          <p:nvPr/>
        </p:nvCxnSpPr>
        <p:spPr bwMode="auto">
          <a:xfrm flipH="1">
            <a:off x="3912068" y="479297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 xmlns:a16="http://schemas.microsoft.com/office/drawing/2014/main" id="{ABBD0782-387D-4A67-B854-0D23A38EFA95}"/>
              </a:ext>
            </a:extLst>
          </p:cNvPr>
          <p:cNvCxnSpPr>
            <a:cxnSpLocks/>
          </p:cNvCxnSpPr>
          <p:nvPr/>
        </p:nvCxnSpPr>
        <p:spPr bwMode="auto">
          <a:xfrm flipH="1">
            <a:off x="2593533" y="4768881"/>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D1EDD964-FF19-49B8-848E-FA7C73A5A05E}"/>
              </a:ext>
            </a:extLst>
          </p:cNvPr>
          <p:cNvCxnSpPr>
            <a:cxnSpLocks/>
          </p:cNvCxnSpPr>
          <p:nvPr/>
        </p:nvCxnSpPr>
        <p:spPr bwMode="auto">
          <a:xfrm flipH="1">
            <a:off x="2436842" y="471877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1FEA19A9-E87F-4752-975A-F77D0AC479C6}"/>
              </a:ext>
            </a:extLst>
          </p:cNvPr>
          <p:cNvCxnSpPr>
            <a:cxnSpLocks/>
          </p:cNvCxnSpPr>
          <p:nvPr/>
        </p:nvCxnSpPr>
        <p:spPr bwMode="auto">
          <a:xfrm flipH="1">
            <a:off x="2402122" y="4707053"/>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FEAD2DE4-C6ED-4167-BD32-7FC5E1721BAA}"/>
              </a:ext>
            </a:extLst>
          </p:cNvPr>
          <p:cNvCxnSpPr>
            <a:cxnSpLocks/>
          </p:cNvCxnSpPr>
          <p:nvPr/>
        </p:nvCxnSpPr>
        <p:spPr bwMode="auto">
          <a:xfrm flipH="1">
            <a:off x="1973436" y="4096895"/>
            <a:ext cx="1" cy="117800"/>
          </a:xfrm>
          <a:prstGeom prst="line">
            <a:avLst/>
          </a:prstGeom>
          <a:noFill/>
          <a:ln w="28575" cap="flat" cmpd="sng" algn="ctr">
            <a:solidFill>
              <a:schemeClr val="accent3"/>
            </a:solidFill>
            <a:prstDash val="solid"/>
            <a:round/>
            <a:headEnd type="none" w="med" len="med"/>
            <a:tailEnd type="none" w="med" len="med"/>
          </a:ln>
          <a:effectLst/>
        </p:spPr>
      </p:cxnSp>
      <p:sp>
        <p:nvSpPr>
          <p:cNvPr id="139" name="TextBox 138">
            <a:extLst>
              <a:ext uri="{FF2B5EF4-FFF2-40B4-BE49-F238E27FC236}">
                <a16:creationId xmlns="" xmlns:a16="http://schemas.microsoft.com/office/drawing/2014/main" id="{98F054F7-36C0-4BF8-B6A6-E3465108A9B6}"/>
              </a:ext>
            </a:extLst>
          </p:cNvPr>
          <p:cNvSpPr txBox="1"/>
          <p:nvPr/>
        </p:nvSpPr>
        <p:spPr bwMode="auto">
          <a:xfrm>
            <a:off x="3106299" y="2374462"/>
            <a:ext cx="124650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sp>
        <p:nvSpPr>
          <p:cNvPr id="140" name="TextBox 139">
            <a:extLst>
              <a:ext uri="{FF2B5EF4-FFF2-40B4-BE49-F238E27FC236}">
                <a16:creationId xmlns="" xmlns:a16="http://schemas.microsoft.com/office/drawing/2014/main" id="{F7B62260-0719-41ED-B0FC-F343FE37C352}"/>
              </a:ext>
            </a:extLst>
          </p:cNvPr>
          <p:cNvSpPr txBox="1"/>
          <p:nvPr/>
        </p:nvSpPr>
        <p:spPr bwMode="auto">
          <a:xfrm>
            <a:off x="4066349" y="2374462"/>
            <a:ext cx="1684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 (4.3-5.4)</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4.3 (4.2-4.4)</a:t>
            </a:r>
          </a:p>
        </p:txBody>
      </p:sp>
      <p:sp>
        <p:nvSpPr>
          <p:cNvPr id="141" name="TextBox 140">
            <a:extLst>
              <a:ext uri="{FF2B5EF4-FFF2-40B4-BE49-F238E27FC236}">
                <a16:creationId xmlns="" xmlns:a16="http://schemas.microsoft.com/office/drawing/2014/main" id="{6F956B32-29BA-46B6-984E-306C234D9BA8}"/>
              </a:ext>
            </a:extLst>
          </p:cNvPr>
          <p:cNvSpPr txBox="1"/>
          <p:nvPr/>
        </p:nvSpPr>
        <p:spPr bwMode="auto">
          <a:xfrm>
            <a:off x="2425903" y="1816768"/>
            <a:ext cx="318763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(95% CI)</a:t>
            </a:r>
          </a:p>
        </p:txBody>
      </p:sp>
      <p:grpSp>
        <p:nvGrpSpPr>
          <p:cNvPr id="147" name="Group 146">
            <a:extLst>
              <a:ext uri="{FF2B5EF4-FFF2-40B4-BE49-F238E27FC236}">
                <a16:creationId xmlns="" xmlns:a16="http://schemas.microsoft.com/office/drawing/2014/main" id="{74A3974D-4FA6-41F6-BFE3-254AA9D9C9BE}"/>
              </a:ext>
            </a:extLst>
          </p:cNvPr>
          <p:cNvGrpSpPr/>
          <p:nvPr/>
        </p:nvGrpSpPr>
        <p:grpSpPr>
          <a:xfrm>
            <a:off x="6632857" y="2848290"/>
            <a:ext cx="582013" cy="2267947"/>
            <a:chOff x="7563012" y="1864039"/>
            <a:chExt cx="582013" cy="2923345"/>
          </a:xfrm>
        </p:grpSpPr>
        <p:grpSp>
          <p:nvGrpSpPr>
            <p:cNvPr id="148" name="Group 147">
              <a:extLst>
                <a:ext uri="{FF2B5EF4-FFF2-40B4-BE49-F238E27FC236}">
                  <a16:creationId xmlns="" xmlns:a16="http://schemas.microsoft.com/office/drawing/2014/main" id="{8C402569-65DA-4E73-A333-660F59A23CF9}"/>
                </a:ext>
              </a:extLst>
            </p:cNvPr>
            <p:cNvGrpSpPr/>
            <p:nvPr/>
          </p:nvGrpSpPr>
          <p:grpSpPr>
            <a:xfrm>
              <a:off x="8053265" y="2123322"/>
              <a:ext cx="91760" cy="2554357"/>
              <a:chOff x="3736724" y="1613645"/>
              <a:chExt cx="75517" cy="3987055"/>
            </a:xfrm>
          </p:grpSpPr>
          <p:cxnSp>
            <p:nvCxnSpPr>
              <p:cNvPr id="155" name="Straight Connector 154">
                <a:extLst>
                  <a:ext uri="{FF2B5EF4-FFF2-40B4-BE49-F238E27FC236}">
                    <a16:creationId xmlns="" xmlns:a16="http://schemas.microsoft.com/office/drawing/2014/main" id="{BC1F965F-3B23-4875-8F60-2338B5A680CA}"/>
                  </a:ext>
                </a:extLst>
              </p:cNvPr>
              <p:cNvCxnSpPr/>
              <p:nvPr/>
            </p:nvCxnSpPr>
            <p:spPr bwMode="auto">
              <a:xfrm>
                <a:off x="3736724" y="1613645"/>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FF57510B-CB79-4179-8871-0F0E41875E8C}"/>
                  </a:ext>
                </a:extLst>
              </p:cNvPr>
              <p:cNvCxnSpPr/>
              <p:nvPr/>
            </p:nvCxnSpPr>
            <p:spPr bwMode="auto">
              <a:xfrm>
                <a:off x="3736724" y="2411056"/>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 xmlns:a16="http://schemas.microsoft.com/office/drawing/2014/main" id="{0802A9AB-4757-4C5F-A08B-2DE356F0BB53}"/>
                  </a:ext>
                </a:extLst>
              </p:cNvPr>
              <p:cNvCxnSpPr/>
              <p:nvPr/>
            </p:nvCxnSpPr>
            <p:spPr bwMode="auto">
              <a:xfrm>
                <a:off x="3736724" y="3208467"/>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 xmlns:a16="http://schemas.microsoft.com/office/drawing/2014/main" id="{205A9C57-8519-41CC-BAC2-99A1E4B3B570}"/>
                  </a:ext>
                </a:extLst>
              </p:cNvPr>
              <p:cNvCxnSpPr/>
              <p:nvPr/>
            </p:nvCxnSpPr>
            <p:spPr bwMode="auto">
              <a:xfrm>
                <a:off x="3736724" y="400587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 xmlns:a16="http://schemas.microsoft.com/office/drawing/2014/main" id="{0FD37116-9A49-4636-8949-61C07A46E150}"/>
                  </a:ext>
                </a:extLst>
              </p:cNvPr>
              <p:cNvCxnSpPr/>
              <p:nvPr/>
            </p:nvCxnSpPr>
            <p:spPr bwMode="auto">
              <a:xfrm>
                <a:off x="3736724" y="4803289"/>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 xmlns:a16="http://schemas.microsoft.com/office/drawing/2014/main" id="{4C26DC85-B525-48AC-8595-3D8635B9ADD6}"/>
                  </a:ext>
                </a:extLst>
              </p:cNvPr>
              <p:cNvCxnSpPr/>
              <p:nvPr/>
            </p:nvCxnSpPr>
            <p:spPr bwMode="auto">
              <a:xfrm>
                <a:off x="3736724" y="5600700"/>
                <a:ext cx="75517" cy="0"/>
              </a:xfrm>
              <a:prstGeom prst="line">
                <a:avLst/>
              </a:prstGeom>
              <a:noFill/>
              <a:ln w="28575" cap="flat" cmpd="sng" algn="ctr">
                <a:solidFill>
                  <a:schemeClr val="bg1"/>
                </a:solidFill>
                <a:prstDash val="solid"/>
                <a:round/>
                <a:headEnd type="none" w="med" len="med"/>
                <a:tailEnd type="none" w="med" len="med"/>
              </a:ln>
              <a:effectLst/>
            </p:spPr>
          </p:cxnSp>
        </p:grpSp>
        <p:sp>
          <p:nvSpPr>
            <p:cNvPr id="149" name="TextBox 148">
              <a:extLst>
                <a:ext uri="{FF2B5EF4-FFF2-40B4-BE49-F238E27FC236}">
                  <a16:creationId xmlns="" xmlns:a16="http://schemas.microsoft.com/office/drawing/2014/main" id="{0450DF3A-D19C-4077-AADC-7E7301CCB529}"/>
                </a:ext>
              </a:extLst>
            </p:cNvPr>
            <p:cNvSpPr txBox="1"/>
            <p:nvPr/>
          </p:nvSpPr>
          <p:spPr bwMode="auto">
            <a:xfrm>
              <a:off x="7773725" y="2378674"/>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50" name="TextBox 149">
              <a:extLst>
                <a:ext uri="{FF2B5EF4-FFF2-40B4-BE49-F238E27FC236}">
                  <a16:creationId xmlns="" xmlns:a16="http://schemas.microsoft.com/office/drawing/2014/main" id="{07EF3404-5719-429A-89AA-4AE58C4FC328}"/>
                </a:ext>
              </a:extLst>
            </p:cNvPr>
            <p:cNvSpPr txBox="1"/>
            <p:nvPr/>
          </p:nvSpPr>
          <p:spPr bwMode="auto">
            <a:xfrm>
              <a:off x="7767098" y="2889550"/>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51" name="TextBox 150">
              <a:extLst>
                <a:ext uri="{FF2B5EF4-FFF2-40B4-BE49-F238E27FC236}">
                  <a16:creationId xmlns="" xmlns:a16="http://schemas.microsoft.com/office/drawing/2014/main" id="{149508AF-E273-4F25-A712-8ABC9AA6D6D4}"/>
                </a:ext>
              </a:extLst>
            </p:cNvPr>
            <p:cNvSpPr txBox="1"/>
            <p:nvPr/>
          </p:nvSpPr>
          <p:spPr bwMode="auto">
            <a:xfrm>
              <a:off x="7772365" y="3407949"/>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52" name="TextBox 151">
              <a:extLst>
                <a:ext uri="{FF2B5EF4-FFF2-40B4-BE49-F238E27FC236}">
                  <a16:creationId xmlns="" xmlns:a16="http://schemas.microsoft.com/office/drawing/2014/main" id="{606A28F5-F6B9-4B48-91EA-AB99C81A780D}"/>
                </a:ext>
              </a:extLst>
            </p:cNvPr>
            <p:cNvSpPr txBox="1"/>
            <p:nvPr/>
          </p:nvSpPr>
          <p:spPr bwMode="auto">
            <a:xfrm>
              <a:off x="7771361" y="3918823"/>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53" name="TextBox 152">
              <a:extLst>
                <a:ext uri="{FF2B5EF4-FFF2-40B4-BE49-F238E27FC236}">
                  <a16:creationId xmlns="" xmlns:a16="http://schemas.microsoft.com/office/drawing/2014/main" id="{82E2B09D-4C3B-4A16-88FA-CCCB164603AD}"/>
                </a:ext>
              </a:extLst>
            </p:cNvPr>
            <p:cNvSpPr txBox="1"/>
            <p:nvPr/>
          </p:nvSpPr>
          <p:spPr bwMode="auto">
            <a:xfrm>
              <a:off x="7861626" y="4428871"/>
              <a:ext cx="234177"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54" name="TextBox 153">
              <a:extLst>
                <a:ext uri="{FF2B5EF4-FFF2-40B4-BE49-F238E27FC236}">
                  <a16:creationId xmlns="" xmlns:a16="http://schemas.microsoft.com/office/drawing/2014/main" id="{D5725605-5F69-4E43-A6F5-3CE86DFD2C5F}"/>
                </a:ext>
              </a:extLst>
            </p:cNvPr>
            <p:cNvSpPr txBox="1"/>
            <p:nvPr/>
          </p:nvSpPr>
          <p:spPr bwMode="auto">
            <a:xfrm>
              <a:off x="7563012" y="1864039"/>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161" name="Freeform: Shape 160">
            <a:extLst>
              <a:ext uri="{FF2B5EF4-FFF2-40B4-BE49-F238E27FC236}">
                <a16:creationId xmlns="" xmlns:a16="http://schemas.microsoft.com/office/drawing/2014/main" id="{8CBD5549-C082-4E4E-A98F-F70093CFD486}"/>
              </a:ext>
            </a:extLst>
          </p:cNvPr>
          <p:cNvSpPr/>
          <p:nvPr/>
        </p:nvSpPr>
        <p:spPr bwMode="auto">
          <a:xfrm>
            <a:off x="7204740" y="3038208"/>
            <a:ext cx="4430839" cy="2002282"/>
          </a:xfrm>
          <a:custGeom>
            <a:avLst/>
            <a:gdLst>
              <a:gd name="connsiteX0" fmla="*/ 0 w 10088218"/>
              <a:gd name="connsiteY0" fmla="*/ 0 h 2554356"/>
              <a:gd name="connsiteX1" fmla="*/ 0 w 10088218"/>
              <a:gd name="connsiteY1" fmla="*/ 2554356 h 2554356"/>
              <a:gd name="connsiteX2" fmla="*/ 10088218 w 10088218"/>
              <a:gd name="connsiteY2" fmla="*/ 2554356 h 2554356"/>
            </a:gdLst>
            <a:ahLst/>
            <a:cxnLst>
              <a:cxn ang="0">
                <a:pos x="connsiteX0" y="connsiteY0"/>
              </a:cxn>
              <a:cxn ang="0">
                <a:pos x="connsiteX1" y="connsiteY1"/>
              </a:cxn>
              <a:cxn ang="0">
                <a:pos x="connsiteX2" y="connsiteY2"/>
              </a:cxn>
            </a:cxnLst>
            <a:rect l="l" t="t" r="r" b="b"/>
            <a:pathLst>
              <a:path w="10088218" h="2554356">
                <a:moveTo>
                  <a:pt x="0" y="0"/>
                </a:moveTo>
                <a:lnTo>
                  <a:pt x="0" y="2554356"/>
                </a:lnTo>
                <a:lnTo>
                  <a:pt x="10088218" y="2554356"/>
                </a:lnTo>
              </a:path>
            </a:pathLst>
          </a:custGeom>
          <a:noFill/>
          <a:ln w="28575">
            <a:solidFill>
              <a:schemeClr val="bg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62" name="Group 161">
            <a:extLst>
              <a:ext uri="{FF2B5EF4-FFF2-40B4-BE49-F238E27FC236}">
                <a16:creationId xmlns="" xmlns:a16="http://schemas.microsoft.com/office/drawing/2014/main" id="{02BD994E-4245-4E9D-96CD-32E88554C28E}"/>
              </a:ext>
            </a:extLst>
          </p:cNvPr>
          <p:cNvGrpSpPr/>
          <p:nvPr/>
        </p:nvGrpSpPr>
        <p:grpSpPr>
          <a:xfrm>
            <a:off x="7201682" y="5034041"/>
            <a:ext cx="4430837" cy="87494"/>
            <a:chOff x="8131837" y="5024421"/>
            <a:chExt cx="3498953" cy="106051"/>
          </a:xfrm>
        </p:grpSpPr>
        <p:grpSp>
          <p:nvGrpSpPr>
            <p:cNvPr id="163" name="Group 162">
              <a:extLst>
                <a:ext uri="{FF2B5EF4-FFF2-40B4-BE49-F238E27FC236}">
                  <a16:creationId xmlns="" xmlns:a16="http://schemas.microsoft.com/office/drawing/2014/main" id="{C5F570D8-A418-4B57-854E-E6DADDD9B125}"/>
                </a:ext>
              </a:extLst>
            </p:cNvPr>
            <p:cNvGrpSpPr/>
            <p:nvPr/>
          </p:nvGrpSpPr>
          <p:grpSpPr>
            <a:xfrm>
              <a:off x="8131837" y="5029832"/>
              <a:ext cx="3183863" cy="100640"/>
              <a:chOff x="1965617" y="4895188"/>
              <a:chExt cx="8941812" cy="75229"/>
            </a:xfrm>
          </p:grpSpPr>
          <p:grpSp>
            <p:nvGrpSpPr>
              <p:cNvPr id="165" name="Group 164">
                <a:extLst>
                  <a:ext uri="{FF2B5EF4-FFF2-40B4-BE49-F238E27FC236}">
                    <a16:creationId xmlns="" xmlns:a16="http://schemas.microsoft.com/office/drawing/2014/main" id="{B330C8D9-79AF-4548-852E-C3D8AF109ED7}"/>
                  </a:ext>
                </a:extLst>
              </p:cNvPr>
              <p:cNvGrpSpPr/>
              <p:nvPr/>
            </p:nvGrpSpPr>
            <p:grpSpPr>
              <a:xfrm>
                <a:off x="1965617" y="4896815"/>
                <a:ext cx="5366836" cy="73602"/>
                <a:chOff x="3812241" y="5600789"/>
                <a:chExt cx="4753535" cy="75517"/>
              </a:xfrm>
            </p:grpSpPr>
            <p:cxnSp>
              <p:nvCxnSpPr>
                <p:cNvPr id="171" name="Straight Connector 170">
                  <a:extLst>
                    <a:ext uri="{FF2B5EF4-FFF2-40B4-BE49-F238E27FC236}">
                      <a16:creationId xmlns="" xmlns:a16="http://schemas.microsoft.com/office/drawing/2014/main" id="{1EA72063-B973-4ECF-8E8E-9D444E4E55B9}"/>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 xmlns:a16="http://schemas.microsoft.com/office/drawing/2014/main" id="{99AE7DA4-51BF-4CE0-8D13-E6EDCBA29D0B}"/>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 xmlns:a16="http://schemas.microsoft.com/office/drawing/2014/main" id="{DE495292-3D89-425E-9A6D-3F475EA59C21}"/>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 xmlns:a16="http://schemas.microsoft.com/office/drawing/2014/main" id="{DBF89CD0-2CD6-49BD-9382-73DDB5C4C8F7}"/>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5" name="Straight Connector 174">
                  <a:extLst>
                    <a:ext uri="{FF2B5EF4-FFF2-40B4-BE49-F238E27FC236}">
                      <a16:creationId xmlns="" xmlns:a16="http://schemas.microsoft.com/office/drawing/2014/main" id="{D9A1A5D5-ED74-4A32-8793-3CC19FACE5E8}"/>
                    </a:ext>
                  </a:extLst>
                </p:cNvPr>
                <p:cNvCxnSpPr>
                  <a:cxnSpLocks/>
                </p:cNvCxnSpPr>
                <p:nvPr/>
              </p:nvCxnSpPr>
              <p:spPr bwMode="auto">
                <a:xfrm rot="5400000">
                  <a:off x="693902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6" name="Straight Connector 175">
                  <a:extLst>
                    <a:ext uri="{FF2B5EF4-FFF2-40B4-BE49-F238E27FC236}">
                      <a16:creationId xmlns="" xmlns:a16="http://schemas.microsoft.com/office/drawing/2014/main" id="{4E27F23A-068B-42AA-ACBF-DA48A1AF37F2}"/>
                    </a:ext>
                  </a:extLst>
                </p:cNvPr>
                <p:cNvCxnSpPr>
                  <a:cxnSpLocks/>
                </p:cNvCxnSpPr>
                <p:nvPr/>
              </p:nvCxnSpPr>
              <p:spPr bwMode="auto">
                <a:xfrm rot="5400000">
                  <a:off x="7730159"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 xmlns:a16="http://schemas.microsoft.com/office/drawing/2014/main" id="{D8593AC2-EEB9-4CAD-B1E4-96E6C3D5917B}"/>
                    </a:ext>
                  </a:extLst>
                </p:cNvPr>
                <p:cNvCxnSpPr>
                  <a:cxnSpLocks/>
                </p:cNvCxnSpPr>
                <p:nvPr/>
              </p:nvCxnSpPr>
              <p:spPr bwMode="auto">
                <a:xfrm rot="5400000">
                  <a:off x="8528017"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nvGrpSpPr>
              <p:cNvPr id="166" name="Group 165">
                <a:extLst>
                  <a:ext uri="{FF2B5EF4-FFF2-40B4-BE49-F238E27FC236}">
                    <a16:creationId xmlns="" xmlns:a16="http://schemas.microsoft.com/office/drawing/2014/main" id="{4C6C82E4-A5CE-4350-8034-0EE9CEE22AB2}"/>
                  </a:ext>
                </a:extLst>
              </p:cNvPr>
              <p:cNvGrpSpPr/>
              <p:nvPr/>
            </p:nvGrpSpPr>
            <p:grpSpPr>
              <a:xfrm>
                <a:off x="8216420" y="4895188"/>
                <a:ext cx="2691009" cy="73602"/>
                <a:chOff x="3812241" y="5600789"/>
                <a:chExt cx="2383491" cy="75517"/>
              </a:xfrm>
            </p:grpSpPr>
            <p:cxnSp>
              <p:nvCxnSpPr>
                <p:cNvPr id="167" name="Straight Connector 166">
                  <a:extLst>
                    <a:ext uri="{FF2B5EF4-FFF2-40B4-BE49-F238E27FC236}">
                      <a16:creationId xmlns="" xmlns:a16="http://schemas.microsoft.com/office/drawing/2014/main" id="{E5E8F1D8-EA3B-4C40-A124-0FD29DC81E22}"/>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 xmlns:a16="http://schemas.microsoft.com/office/drawing/2014/main" id="{7D56F935-35AA-465D-9BB5-6033404749A3}"/>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a:extLst>
                    <a:ext uri="{FF2B5EF4-FFF2-40B4-BE49-F238E27FC236}">
                      <a16:creationId xmlns="" xmlns:a16="http://schemas.microsoft.com/office/drawing/2014/main" id="{6B37BC3A-C7C5-4C5E-AD6D-49F0D0A08748}"/>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 xmlns:a16="http://schemas.microsoft.com/office/drawing/2014/main" id="{6CDDF804-D003-423E-A805-F5A5F7B3E8E9}"/>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cxnSp>
          <p:nvCxnSpPr>
            <p:cNvPr id="164" name="Straight Connector 163">
              <a:extLst>
                <a:ext uri="{FF2B5EF4-FFF2-40B4-BE49-F238E27FC236}">
                  <a16:creationId xmlns="" xmlns:a16="http://schemas.microsoft.com/office/drawing/2014/main" id="{487198A4-9722-43E7-A780-24FF23A6BCBC}"/>
                </a:ext>
              </a:extLst>
            </p:cNvPr>
            <p:cNvCxnSpPr>
              <a:cxnSpLocks/>
            </p:cNvCxnSpPr>
            <p:nvPr/>
          </p:nvCxnSpPr>
          <p:spPr bwMode="auto">
            <a:xfrm rot="5400000">
              <a:off x="11581558" y="5073653"/>
              <a:ext cx="98463" cy="0"/>
            </a:xfrm>
            <a:prstGeom prst="line">
              <a:avLst/>
            </a:prstGeom>
            <a:noFill/>
            <a:ln w="28575" cap="flat" cmpd="sng" algn="ctr">
              <a:solidFill>
                <a:schemeClr val="bg1"/>
              </a:solidFill>
              <a:prstDash val="solid"/>
              <a:round/>
              <a:headEnd type="none" w="med" len="med"/>
              <a:tailEnd type="none" w="med" len="med"/>
            </a:ln>
            <a:effectLst/>
          </p:spPr>
        </p:cxnSp>
      </p:grpSp>
      <p:grpSp>
        <p:nvGrpSpPr>
          <p:cNvPr id="178" name="Group 177">
            <a:extLst>
              <a:ext uri="{FF2B5EF4-FFF2-40B4-BE49-F238E27FC236}">
                <a16:creationId xmlns="" xmlns:a16="http://schemas.microsoft.com/office/drawing/2014/main" id="{CAF61EA7-2E2E-4ABB-A22C-73664B3528D3}"/>
              </a:ext>
            </a:extLst>
          </p:cNvPr>
          <p:cNvGrpSpPr/>
          <p:nvPr/>
        </p:nvGrpSpPr>
        <p:grpSpPr>
          <a:xfrm>
            <a:off x="7010122" y="5060067"/>
            <a:ext cx="4889560" cy="369332"/>
            <a:chOff x="770709" y="4949043"/>
            <a:chExt cx="3859080" cy="369332"/>
          </a:xfrm>
        </p:grpSpPr>
        <p:sp>
          <p:nvSpPr>
            <p:cNvPr id="179" name="TextBox 178">
              <a:extLst>
                <a:ext uri="{FF2B5EF4-FFF2-40B4-BE49-F238E27FC236}">
                  <a16:creationId xmlns="" xmlns:a16="http://schemas.microsoft.com/office/drawing/2014/main" id="{23569EAD-8E97-47E6-8C36-85436F9CE52A}"/>
                </a:ext>
              </a:extLst>
            </p:cNvPr>
            <p:cNvSpPr txBox="1"/>
            <p:nvPr/>
          </p:nvSpPr>
          <p:spPr bwMode="auto">
            <a:xfrm>
              <a:off x="770709"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80" name="TextBox 179">
              <a:extLst>
                <a:ext uri="{FF2B5EF4-FFF2-40B4-BE49-F238E27FC236}">
                  <a16:creationId xmlns="" xmlns:a16="http://schemas.microsoft.com/office/drawing/2014/main" id="{DC917999-9233-4CD5-9689-7EC81B5442DB}"/>
                </a:ext>
              </a:extLst>
            </p:cNvPr>
            <p:cNvSpPr txBox="1"/>
            <p:nvPr/>
          </p:nvSpPr>
          <p:spPr bwMode="auto">
            <a:xfrm>
              <a:off x="1082060"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81" name="TextBox 180">
              <a:extLst>
                <a:ext uri="{FF2B5EF4-FFF2-40B4-BE49-F238E27FC236}">
                  <a16:creationId xmlns="" xmlns:a16="http://schemas.microsoft.com/office/drawing/2014/main" id="{EBE3611B-2DE7-4510-99DC-223758C6C704}"/>
                </a:ext>
              </a:extLst>
            </p:cNvPr>
            <p:cNvSpPr txBox="1"/>
            <p:nvPr/>
          </p:nvSpPr>
          <p:spPr bwMode="auto">
            <a:xfrm>
              <a:off x="1395238"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82" name="TextBox 181">
              <a:extLst>
                <a:ext uri="{FF2B5EF4-FFF2-40B4-BE49-F238E27FC236}">
                  <a16:creationId xmlns="" xmlns:a16="http://schemas.microsoft.com/office/drawing/2014/main" id="{120F4964-63AA-47FA-ADCB-F396807E5068}"/>
                </a:ext>
              </a:extLst>
            </p:cNvPr>
            <p:cNvSpPr txBox="1"/>
            <p:nvPr/>
          </p:nvSpPr>
          <p:spPr bwMode="auto">
            <a:xfrm>
              <a:off x="1728187"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183" name="TextBox 182">
              <a:extLst>
                <a:ext uri="{FF2B5EF4-FFF2-40B4-BE49-F238E27FC236}">
                  <a16:creationId xmlns="" xmlns:a16="http://schemas.microsoft.com/office/drawing/2014/main" id="{F99C94F7-F3AC-49E0-9988-776E133F745C}"/>
                </a:ext>
              </a:extLst>
            </p:cNvPr>
            <p:cNvSpPr txBox="1"/>
            <p:nvPr/>
          </p:nvSpPr>
          <p:spPr bwMode="auto">
            <a:xfrm>
              <a:off x="1984563"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84" name="TextBox 183">
              <a:extLst>
                <a:ext uri="{FF2B5EF4-FFF2-40B4-BE49-F238E27FC236}">
                  <a16:creationId xmlns="" xmlns:a16="http://schemas.microsoft.com/office/drawing/2014/main" id="{CB95F6B5-0245-4714-95C9-7A73FAC2459B}"/>
                </a:ext>
              </a:extLst>
            </p:cNvPr>
            <p:cNvSpPr txBox="1"/>
            <p:nvPr/>
          </p:nvSpPr>
          <p:spPr bwMode="auto">
            <a:xfrm>
              <a:off x="2295914"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85" name="TextBox 184">
              <a:extLst>
                <a:ext uri="{FF2B5EF4-FFF2-40B4-BE49-F238E27FC236}">
                  <a16:creationId xmlns="" xmlns:a16="http://schemas.microsoft.com/office/drawing/2014/main" id="{B7789D24-20F7-44B7-8B42-A6FB8D0E8F5D}"/>
                </a:ext>
              </a:extLst>
            </p:cNvPr>
            <p:cNvSpPr txBox="1"/>
            <p:nvPr/>
          </p:nvSpPr>
          <p:spPr bwMode="auto">
            <a:xfrm>
              <a:off x="2609092"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86" name="TextBox 185">
              <a:extLst>
                <a:ext uri="{FF2B5EF4-FFF2-40B4-BE49-F238E27FC236}">
                  <a16:creationId xmlns="" xmlns:a16="http://schemas.microsoft.com/office/drawing/2014/main" id="{D1C90B43-EBC2-48EA-A501-92A7F25BC8E7}"/>
                </a:ext>
              </a:extLst>
            </p:cNvPr>
            <p:cNvSpPr txBox="1"/>
            <p:nvPr/>
          </p:nvSpPr>
          <p:spPr bwMode="auto">
            <a:xfrm>
              <a:off x="2942041"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187" name="TextBox 186">
              <a:extLst>
                <a:ext uri="{FF2B5EF4-FFF2-40B4-BE49-F238E27FC236}">
                  <a16:creationId xmlns="" xmlns:a16="http://schemas.microsoft.com/office/drawing/2014/main" id="{C8508717-84CA-458B-A2F9-D5DD99045375}"/>
                </a:ext>
              </a:extLst>
            </p:cNvPr>
            <p:cNvSpPr txBox="1"/>
            <p:nvPr/>
          </p:nvSpPr>
          <p:spPr bwMode="auto">
            <a:xfrm>
              <a:off x="3253607"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88" name="TextBox 187">
              <a:extLst>
                <a:ext uri="{FF2B5EF4-FFF2-40B4-BE49-F238E27FC236}">
                  <a16:creationId xmlns="" xmlns:a16="http://schemas.microsoft.com/office/drawing/2014/main" id="{12FD62AA-8E9F-4021-89AC-58EC100B1F92}"/>
                </a:ext>
              </a:extLst>
            </p:cNvPr>
            <p:cNvSpPr txBox="1"/>
            <p:nvPr/>
          </p:nvSpPr>
          <p:spPr bwMode="auto">
            <a:xfrm>
              <a:off x="3564958"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189" name="TextBox 188">
              <a:extLst>
                <a:ext uri="{FF2B5EF4-FFF2-40B4-BE49-F238E27FC236}">
                  <a16:creationId xmlns="" xmlns:a16="http://schemas.microsoft.com/office/drawing/2014/main" id="{DE27E9D8-2387-4C33-8DE0-4177C21E74FF}"/>
                </a:ext>
              </a:extLst>
            </p:cNvPr>
            <p:cNvSpPr txBox="1"/>
            <p:nvPr/>
          </p:nvSpPr>
          <p:spPr bwMode="auto">
            <a:xfrm>
              <a:off x="3878136"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90" name="TextBox 189">
              <a:extLst>
                <a:ext uri="{FF2B5EF4-FFF2-40B4-BE49-F238E27FC236}">
                  <a16:creationId xmlns="" xmlns:a16="http://schemas.microsoft.com/office/drawing/2014/main" id="{F6510302-1265-40CC-B337-010911479147}"/>
                </a:ext>
              </a:extLst>
            </p:cNvPr>
            <p:cNvSpPr txBox="1"/>
            <p:nvPr/>
          </p:nvSpPr>
          <p:spPr bwMode="auto">
            <a:xfrm>
              <a:off x="4211085"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grpSp>
      <p:sp>
        <p:nvSpPr>
          <p:cNvPr id="191" name="TextBox 190">
            <a:extLst>
              <a:ext uri="{FF2B5EF4-FFF2-40B4-BE49-F238E27FC236}">
                <a16:creationId xmlns="" xmlns:a16="http://schemas.microsoft.com/office/drawing/2014/main" id="{8DA297F6-1BC0-4652-A035-31B44761FC33}"/>
              </a:ext>
            </a:extLst>
          </p:cNvPr>
          <p:cNvSpPr txBox="1"/>
          <p:nvPr/>
        </p:nvSpPr>
        <p:spPr bwMode="auto">
          <a:xfrm>
            <a:off x="9156637" y="5297035"/>
            <a:ext cx="6014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192" name="TextBox 191">
            <a:extLst>
              <a:ext uri="{FF2B5EF4-FFF2-40B4-BE49-F238E27FC236}">
                <a16:creationId xmlns="" xmlns:a16="http://schemas.microsoft.com/office/drawing/2014/main" id="{C620FC19-78D8-456A-A540-A673CFC8DDC4}"/>
              </a:ext>
            </a:extLst>
          </p:cNvPr>
          <p:cNvSpPr txBox="1"/>
          <p:nvPr/>
        </p:nvSpPr>
        <p:spPr bwMode="auto">
          <a:xfrm>
            <a:off x="7009786" y="5631496"/>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228</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225</a:t>
            </a:r>
          </a:p>
        </p:txBody>
      </p:sp>
      <p:sp>
        <p:nvSpPr>
          <p:cNvPr id="193" name="TextBox 192">
            <a:extLst>
              <a:ext uri="{FF2B5EF4-FFF2-40B4-BE49-F238E27FC236}">
                <a16:creationId xmlns="" xmlns:a16="http://schemas.microsoft.com/office/drawing/2014/main" id="{355F0542-189E-4C9B-81CA-4E1913552E1E}"/>
              </a:ext>
            </a:extLst>
          </p:cNvPr>
          <p:cNvSpPr txBox="1"/>
          <p:nvPr/>
        </p:nvSpPr>
        <p:spPr bwMode="auto">
          <a:xfrm>
            <a:off x="7400022" y="5631496"/>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189</a:t>
            </a:r>
          </a:p>
        </p:txBody>
      </p:sp>
      <p:sp>
        <p:nvSpPr>
          <p:cNvPr id="194" name="TextBox 193">
            <a:extLst>
              <a:ext uri="{FF2B5EF4-FFF2-40B4-BE49-F238E27FC236}">
                <a16:creationId xmlns="" xmlns:a16="http://schemas.microsoft.com/office/drawing/2014/main" id="{67F7B5D2-37E8-4FB5-B213-2A049C295718}"/>
              </a:ext>
            </a:extLst>
          </p:cNvPr>
          <p:cNvSpPr txBox="1"/>
          <p:nvPr/>
        </p:nvSpPr>
        <p:spPr bwMode="auto">
          <a:xfrm>
            <a:off x="7838234"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76</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56</a:t>
            </a:r>
          </a:p>
        </p:txBody>
      </p:sp>
      <p:sp>
        <p:nvSpPr>
          <p:cNvPr id="195" name="TextBox 194">
            <a:extLst>
              <a:ext uri="{FF2B5EF4-FFF2-40B4-BE49-F238E27FC236}">
                <a16:creationId xmlns="" xmlns:a16="http://schemas.microsoft.com/office/drawing/2014/main" id="{466070D8-9E94-489D-9F6B-1BA1964565CD}"/>
              </a:ext>
            </a:extLst>
          </p:cNvPr>
          <p:cNvSpPr txBox="1"/>
          <p:nvPr/>
        </p:nvSpPr>
        <p:spPr bwMode="auto">
          <a:xfrm>
            <a:off x="8255540"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a:t>
            </a:r>
          </a:p>
        </p:txBody>
      </p:sp>
      <p:sp>
        <p:nvSpPr>
          <p:cNvPr id="196" name="TextBox 195">
            <a:extLst>
              <a:ext uri="{FF2B5EF4-FFF2-40B4-BE49-F238E27FC236}">
                <a16:creationId xmlns="" xmlns:a16="http://schemas.microsoft.com/office/drawing/2014/main" id="{01255AAC-4E84-42CB-A661-BF664771F990}"/>
              </a:ext>
            </a:extLst>
          </p:cNvPr>
          <p:cNvSpPr txBox="1"/>
          <p:nvPr/>
        </p:nvSpPr>
        <p:spPr bwMode="auto">
          <a:xfrm>
            <a:off x="8650205"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197" name="TextBox 196">
            <a:extLst>
              <a:ext uri="{FF2B5EF4-FFF2-40B4-BE49-F238E27FC236}">
                <a16:creationId xmlns="" xmlns:a16="http://schemas.microsoft.com/office/drawing/2014/main" id="{590BF8F4-C842-439B-ACC8-3FAEC45B70D6}"/>
              </a:ext>
            </a:extLst>
          </p:cNvPr>
          <p:cNvSpPr txBox="1"/>
          <p:nvPr/>
        </p:nvSpPr>
        <p:spPr bwMode="auto">
          <a:xfrm>
            <a:off x="9040441"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198" name="TextBox 197">
            <a:extLst>
              <a:ext uri="{FF2B5EF4-FFF2-40B4-BE49-F238E27FC236}">
                <a16:creationId xmlns="" xmlns:a16="http://schemas.microsoft.com/office/drawing/2014/main" id="{7E972E94-F4D1-4DBF-A21A-80704D69BB47}"/>
              </a:ext>
            </a:extLst>
          </p:cNvPr>
          <p:cNvSpPr txBox="1"/>
          <p:nvPr/>
        </p:nvSpPr>
        <p:spPr bwMode="auto">
          <a:xfrm>
            <a:off x="9432967"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99" name="TextBox 198">
            <a:extLst>
              <a:ext uri="{FF2B5EF4-FFF2-40B4-BE49-F238E27FC236}">
                <a16:creationId xmlns="" xmlns:a16="http://schemas.microsoft.com/office/drawing/2014/main" id="{517D995E-7D65-4FFC-A612-1DC7DB258F25}"/>
              </a:ext>
            </a:extLst>
          </p:cNvPr>
          <p:cNvSpPr txBox="1"/>
          <p:nvPr/>
        </p:nvSpPr>
        <p:spPr bwMode="auto">
          <a:xfrm>
            <a:off x="9850273"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cxnSp>
        <p:nvCxnSpPr>
          <p:cNvPr id="201" name="Straight Connector 200">
            <a:extLst>
              <a:ext uri="{FF2B5EF4-FFF2-40B4-BE49-F238E27FC236}">
                <a16:creationId xmlns="" xmlns:a16="http://schemas.microsoft.com/office/drawing/2014/main" id="{CECF2217-33F1-43BF-92EF-933C1DCADD01}"/>
              </a:ext>
            </a:extLst>
          </p:cNvPr>
          <p:cNvCxnSpPr>
            <a:cxnSpLocks/>
          </p:cNvCxnSpPr>
          <p:nvPr/>
        </p:nvCxnSpPr>
        <p:spPr bwMode="auto">
          <a:xfrm flipH="1">
            <a:off x="7214870" y="296214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 xmlns:a16="http://schemas.microsoft.com/office/drawing/2014/main" id="{2FD61A28-1017-46DE-B5D9-87D29CCEA844}"/>
              </a:ext>
            </a:extLst>
          </p:cNvPr>
          <p:cNvCxnSpPr>
            <a:cxnSpLocks/>
          </p:cNvCxnSpPr>
          <p:nvPr/>
        </p:nvCxnSpPr>
        <p:spPr bwMode="auto">
          <a:xfrm flipH="1">
            <a:off x="7432630" y="311264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 xmlns:a16="http://schemas.microsoft.com/office/drawing/2014/main" id="{AAB91741-257E-47D2-B5DD-BF7F7D0085CB}"/>
              </a:ext>
            </a:extLst>
          </p:cNvPr>
          <p:cNvCxnSpPr>
            <a:cxnSpLocks/>
          </p:cNvCxnSpPr>
          <p:nvPr/>
        </p:nvCxnSpPr>
        <p:spPr bwMode="auto">
          <a:xfrm flipH="1">
            <a:off x="8452861" y="455357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 xmlns:a16="http://schemas.microsoft.com/office/drawing/2014/main" id="{EF89FFC3-E4AE-41A5-B895-2C040525A4DB}"/>
              </a:ext>
            </a:extLst>
          </p:cNvPr>
          <p:cNvCxnSpPr>
            <a:cxnSpLocks/>
          </p:cNvCxnSpPr>
          <p:nvPr/>
        </p:nvCxnSpPr>
        <p:spPr bwMode="auto">
          <a:xfrm flipH="1">
            <a:off x="7870615" y="397817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 xmlns:a16="http://schemas.microsoft.com/office/drawing/2014/main" id="{6E7EE35B-936C-4FE7-BD9D-6925319BB0C8}"/>
              </a:ext>
            </a:extLst>
          </p:cNvPr>
          <p:cNvCxnSpPr>
            <a:cxnSpLocks/>
          </p:cNvCxnSpPr>
          <p:nvPr/>
        </p:nvCxnSpPr>
        <p:spPr bwMode="auto">
          <a:xfrm flipH="1">
            <a:off x="8610923" y="455850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 xmlns:a16="http://schemas.microsoft.com/office/drawing/2014/main" id="{3BCCDB13-1DB1-4E12-877A-D78EB2C1B37B}"/>
              </a:ext>
            </a:extLst>
          </p:cNvPr>
          <p:cNvCxnSpPr>
            <a:cxnSpLocks/>
          </p:cNvCxnSpPr>
          <p:nvPr/>
        </p:nvCxnSpPr>
        <p:spPr bwMode="auto">
          <a:xfrm flipH="1">
            <a:off x="8487806" y="455290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 xmlns:a16="http://schemas.microsoft.com/office/drawing/2014/main" id="{E1EDCB5E-E661-41BC-9B49-9E0874A3C93A}"/>
              </a:ext>
            </a:extLst>
          </p:cNvPr>
          <p:cNvCxnSpPr>
            <a:cxnSpLocks/>
          </p:cNvCxnSpPr>
          <p:nvPr/>
        </p:nvCxnSpPr>
        <p:spPr bwMode="auto">
          <a:xfrm flipH="1">
            <a:off x="9223497" y="4645784"/>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 xmlns:a16="http://schemas.microsoft.com/office/drawing/2014/main" id="{8242555C-BBC7-43CA-B7F8-53CEFB111282}"/>
              </a:ext>
            </a:extLst>
          </p:cNvPr>
          <p:cNvCxnSpPr>
            <a:cxnSpLocks/>
          </p:cNvCxnSpPr>
          <p:nvPr/>
        </p:nvCxnSpPr>
        <p:spPr bwMode="auto">
          <a:xfrm flipH="1">
            <a:off x="9165709" y="4645784"/>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 xmlns:a16="http://schemas.microsoft.com/office/drawing/2014/main" id="{AF861D3B-84DF-43E6-A768-34CA78985FB9}"/>
              </a:ext>
            </a:extLst>
          </p:cNvPr>
          <p:cNvCxnSpPr>
            <a:cxnSpLocks/>
          </p:cNvCxnSpPr>
          <p:nvPr/>
        </p:nvCxnSpPr>
        <p:spPr bwMode="auto">
          <a:xfrm flipH="1">
            <a:off x="9301633" y="465608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 xmlns:a16="http://schemas.microsoft.com/office/drawing/2014/main" id="{17463FE2-8DF1-4B08-BE89-24D2EFDC6D6C}"/>
              </a:ext>
            </a:extLst>
          </p:cNvPr>
          <p:cNvCxnSpPr>
            <a:cxnSpLocks/>
          </p:cNvCxnSpPr>
          <p:nvPr/>
        </p:nvCxnSpPr>
        <p:spPr bwMode="auto">
          <a:xfrm flipH="1">
            <a:off x="9193419" y="4645784"/>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 xmlns:a16="http://schemas.microsoft.com/office/drawing/2014/main" id="{10B235C9-0D55-4193-8BA5-45B6F53F9C9F}"/>
              </a:ext>
            </a:extLst>
          </p:cNvPr>
          <p:cNvCxnSpPr>
            <a:cxnSpLocks/>
          </p:cNvCxnSpPr>
          <p:nvPr/>
        </p:nvCxnSpPr>
        <p:spPr bwMode="auto">
          <a:xfrm flipH="1">
            <a:off x="9532350" y="46977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 xmlns:a16="http://schemas.microsoft.com/office/drawing/2014/main" id="{3B65BBB4-1E9F-40A2-88CA-A20D272793E2}"/>
              </a:ext>
            </a:extLst>
          </p:cNvPr>
          <p:cNvCxnSpPr>
            <a:cxnSpLocks/>
          </p:cNvCxnSpPr>
          <p:nvPr/>
        </p:nvCxnSpPr>
        <p:spPr bwMode="auto">
          <a:xfrm flipH="1">
            <a:off x="9490606" y="46977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 xmlns:a16="http://schemas.microsoft.com/office/drawing/2014/main" id="{7F5020D1-6874-430F-83EB-B2EB5B0F9FB4}"/>
              </a:ext>
            </a:extLst>
          </p:cNvPr>
          <p:cNvCxnSpPr>
            <a:cxnSpLocks/>
          </p:cNvCxnSpPr>
          <p:nvPr/>
        </p:nvCxnSpPr>
        <p:spPr bwMode="auto">
          <a:xfrm flipH="1">
            <a:off x="9767603" y="4703402"/>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 xmlns:a16="http://schemas.microsoft.com/office/drawing/2014/main" id="{83B9E755-02D6-4945-8692-19B828069844}"/>
              </a:ext>
            </a:extLst>
          </p:cNvPr>
          <p:cNvCxnSpPr>
            <a:cxnSpLocks/>
          </p:cNvCxnSpPr>
          <p:nvPr/>
        </p:nvCxnSpPr>
        <p:spPr bwMode="auto">
          <a:xfrm flipH="1">
            <a:off x="10882871" y="490704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 xmlns:a16="http://schemas.microsoft.com/office/drawing/2014/main" id="{833620C0-C363-4CE6-BCAE-5AE4F030AD50}"/>
              </a:ext>
            </a:extLst>
          </p:cNvPr>
          <p:cNvCxnSpPr>
            <a:cxnSpLocks/>
          </p:cNvCxnSpPr>
          <p:nvPr/>
        </p:nvCxnSpPr>
        <p:spPr bwMode="auto">
          <a:xfrm flipH="1">
            <a:off x="10882870" y="482022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6" name="Straight Connector 215">
            <a:extLst>
              <a:ext uri="{FF2B5EF4-FFF2-40B4-BE49-F238E27FC236}">
                <a16:creationId xmlns="" xmlns:a16="http://schemas.microsoft.com/office/drawing/2014/main" id="{3D5B81A3-2BBC-49C9-B514-2355D8822550}"/>
              </a:ext>
            </a:extLst>
          </p:cNvPr>
          <p:cNvCxnSpPr>
            <a:cxnSpLocks/>
          </p:cNvCxnSpPr>
          <p:nvPr/>
        </p:nvCxnSpPr>
        <p:spPr bwMode="auto">
          <a:xfrm flipH="1">
            <a:off x="10366296" y="470439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7" name="Straight Connector 216">
            <a:extLst>
              <a:ext uri="{FF2B5EF4-FFF2-40B4-BE49-F238E27FC236}">
                <a16:creationId xmlns="" xmlns:a16="http://schemas.microsoft.com/office/drawing/2014/main" id="{48662361-0C01-41C9-A7CF-6D0AF2F339D8}"/>
              </a:ext>
            </a:extLst>
          </p:cNvPr>
          <p:cNvCxnSpPr>
            <a:cxnSpLocks/>
          </p:cNvCxnSpPr>
          <p:nvPr/>
        </p:nvCxnSpPr>
        <p:spPr bwMode="auto">
          <a:xfrm flipH="1">
            <a:off x="10335471" y="470462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 xmlns:a16="http://schemas.microsoft.com/office/drawing/2014/main" id="{7FDE2B12-1BFB-46F4-9072-E8EC40A5C0DE}"/>
              </a:ext>
            </a:extLst>
          </p:cNvPr>
          <p:cNvCxnSpPr>
            <a:cxnSpLocks/>
          </p:cNvCxnSpPr>
          <p:nvPr/>
        </p:nvCxnSpPr>
        <p:spPr bwMode="auto">
          <a:xfrm flipH="1">
            <a:off x="10105336" y="4705340"/>
            <a:ext cx="1" cy="117800"/>
          </a:xfrm>
          <a:prstGeom prst="line">
            <a:avLst/>
          </a:prstGeom>
          <a:noFill/>
          <a:ln w="28575" cap="flat" cmpd="sng" algn="ctr">
            <a:solidFill>
              <a:schemeClr val="accent1"/>
            </a:solidFill>
            <a:prstDash val="solid"/>
            <a:round/>
            <a:headEnd type="none" w="med" len="med"/>
            <a:tailEnd type="none" w="med" len="med"/>
          </a:ln>
          <a:effectLst/>
        </p:spPr>
      </p:cxnSp>
      <p:sp>
        <p:nvSpPr>
          <p:cNvPr id="222" name="TextBox 221">
            <a:extLst>
              <a:ext uri="{FF2B5EF4-FFF2-40B4-BE49-F238E27FC236}">
                <a16:creationId xmlns="" xmlns:a16="http://schemas.microsoft.com/office/drawing/2014/main" id="{B39A5731-E7FB-4D12-9A63-9690AEAE4C90}"/>
              </a:ext>
            </a:extLst>
          </p:cNvPr>
          <p:cNvSpPr txBox="1"/>
          <p:nvPr/>
        </p:nvSpPr>
        <p:spPr bwMode="auto">
          <a:xfrm>
            <a:off x="9595817" y="3988705"/>
            <a:ext cx="100078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10.8%</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2.1%</a:t>
            </a:r>
          </a:p>
        </p:txBody>
      </p:sp>
      <p:sp>
        <p:nvSpPr>
          <p:cNvPr id="223" name="TextBox 222">
            <a:extLst>
              <a:ext uri="{FF2B5EF4-FFF2-40B4-BE49-F238E27FC236}">
                <a16:creationId xmlns="" xmlns:a16="http://schemas.microsoft.com/office/drawing/2014/main" id="{199A4D94-2864-4FE1-9D57-23607D30C142}"/>
              </a:ext>
            </a:extLst>
          </p:cNvPr>
          <p:cNvSpPr txBox="1"/>
          <p:nvPr/>
        </p:nvSpPr>
        <p:spPr bwMode="auto">
          <a:xfrm>
            <a:off x="8803464" y="3696639"/>
            <a:ext cx="99655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15.9%</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5.0%</a:t>
            </a:r>
          </a:p>
        </p:txBody>
      </p:sp>
      <p:cxnSp>
        <p:nvCxnSpPr>
          <p:cNvPr id="224" name="Straight Connector 223">
            <a:extLst>
              <a:ext uri="{FF2B5EF4-FFF2-40B4-BE49-F238E27FC236}">
                <a16:creationId xmlns="" xmlns:a16="http://schemas.microsoft.com/office/drawing/2014/main" id="{5BC0159A-3E1E-4342-ADFF-FA48044181AA}"/>
              </a:ext>
            </a:extLst>
          </p:cNvPr>
          <p:cNvCxnSpPr>
            <a:cxnSpLocks/>
          </p:cNvCxnSpPr>
          <p:nvPr/>
        </p:nvCxnSpPr>
        <p:spPr bwMode="auto">
          <a:xfrm flipH="1">
            <a:off x="10040981" y="470462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5" name="Straight Connector 224">
            <a:extLst>
              <a:ext uri="{FF2B5EF4-FFF2-40B4-BE49-F238E27FC236}">
                <a16:creationId xmlns="" xmlns:a16="http://schemas.microsoft.com/office/drawing/2014/main" id="{31153019-E0A6-446F-AD8F-9F2B647077D7}"/>
              </a:ext>
            </a:extLst>
          </p:cNvPr>
          <p:cNvCxnSpPr>
            <a:cxnSpLocks/>
          </p:cNvCxnSpPr>
          <p:nvPr/>
        </p:nvCxnSpPr>
        <p:spPr bwMode="auto">
          <a:xfrm flipH="1">
            <a:off x="10068230" y="470462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 xmlns:a16="http://schemas.microsoft.com/office/drawing/2014/main" id="{FD818705-850B-479D-8222-D730870B311A}"/>
              </a:ext>
            </a:extLst>
          </p:cNvPr>
          <p:cNvCxnSpPr>
            <a:cxnSpLocks/>
          </p:cNvCxnSpPr>
          <p:nvPr/>
        </p:nvCxnSpPr>
        <p:spPr bwMode="auto">
          <a:xfrm flipH="1">
            <a:off x="9794304" y="4704684"/>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 xmlns:a16="http://schemas.microsoft.com/office/drawing/2014/main" id="{F8232AD0-0B58-4926-B65E-B9D44809CAF4}"/>
              </a:ext>
            </a:extLst>
          </p:cNvPr>
          <p:cNvCxnSpPr>
            <a:cxnSpLocks/>
          </p:cNvCxnSpPr>
          <p:nvPr/>
        </p:nvCxnSpPr>
        <p:spPr bwMode="auto">
          <a:xfrm flipH="1">
            <a:off x="9830381" y="470329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9" name="Straight Connector 228">
            <a:extLst>
              <a:ext uri="{FF2B5EF4-FFF2-40B4-BE49-F238E27FC236}">
                <a16:creationId xmlns="" xmlns:a16="http://schemas.microsoft.com/office/drawing/2014/main" id="{20C28D33-A603-4521-A555-7CEDF7764BC1}"/>
              </a:ext>
            </a:extLst>
          </p:cNvPr>
          <p:cNvCxnSpPr>
            <a:cxnSpLocks/>
          </p:cNvCxnSpPr>
          <p:nvPr/>
        </p:nvCxnSpPr>
        <p:spPr bwMode="auto">
          <a:xfrm flipH="1">
            <a:off x="9495035" y="487513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30" name="Straight Connector 229">
            <a:extLst>
              <a:ext uri="{FF2B5EF4-FFF2-40B4-BE49-F238E27FC236}">
                <a16:creationId xmlns="" xmlns:a16="http://schemas.microsoft.com/office/drawing/2014/main" id="{6924AB32-E891-435E-9547-2ABB86F82876}"/>
              </a:ext>
            </a:extLst>
          </p:cNvPr>
          <p:cNvCxnSpPr>
            <a:cxnSpLocks/>
          </p:cNvCxnSpPr>
          <p:nvPr/>
        </p:nvCxnSpPr>
        <p:spPr bwMode="auto">
          <a:xfrm flipH="1">
            <a:off x="8972684" y="485955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31" name="Straight Connector 230">
            <a:extLst>
              <a:ext uri="{FF2B5EF4-FFF2-40B4-BE49-F238E27FC236}">
                <a16:creationId xmlns="" xmlns:a16="http://schemas.microsoft.com/office/drawing/2014/main" id="{5B83E767-B873-4088-AC08-E5F1C885FA75}"/>
              </a:ext>
            </a:extLst>
          </p:cNvPr>
          <p:cNvCxnSpPr>
            <a:cxnSpLocks/>
          </p:cNvCxnSpPr>
          <p:nvPr/>
        </p:nvCxnSpPr>
        <p:spPr bwMode="auto">
          <a:xfrm flipH="1">
            <a:off x="7868642" y="4075705"/>
            <a:ext cx="1" cy="117800"/>
          </a:xfrm>
          <a:prstGeom prst="line">
            <a:avLst/>
          </a:prstGeom>
          <a:noFill/>
          <a:ln w="28575" cap="flat" cmpd="sng" algn="ctr">
            <a:solidFill>
              <a:schemeClr val="accent3"/>
            </a:solidFill>
            <a:prstDash val="solid"/>
            <a:round/>
            <a:headEnd type="none" w="med" len="med"/>
            <a:tailEnd type="none" w="med" len="med"/>
          </a:ln>
          <a:effectLst/>
        </p:spPr>
      </p:cxnSp>
      <p:sp>
        <p:nvSpPr>
          <p:cNvPr id="232" name="TextBox 231">
            <a:extLst>
              <a:ext uri="{FF2B5EF4-FFF2-40B4-BE49-F238E27FC236}">
                <a16:creationId xmlns="" xmlns:a16="http://schemas.microsoft.com/office/drawing/2014/main" id="{B9B09044-D060-4ACB-AC8D-563F1E2CF603}"/>
              </a:ext>
            </a:extLst>
          </p:cNvPr>
          <p:cNvSpPr txBox="1"/>
          <p:nvPr/>
        </p:nvSpPr>
        <p:spPr bwMode="auto">
          <a:xfrm>
            <a:off x="10304241" y="5621728"/>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33" name="TextBox 232">
            <a:extLst>
              <a:ext uri="{FF2B5EF4-FFF2-40B4-BE49-F238E27FC236}">
                <a16:creationId xmlns="" xmlns:a16="http://schemas.microsoft.com/office/drawing/2014/main" id="{EF42E0D1-F553-4C10-BF53-39A3BB60E036}"/>
              </a:ext>
            </a:extLst>
          </p:cNvPr>
          <p:cNvSpPr txBox="1"/>
          <p:nvPr/>
        </p:nvSpPr>
        <p:spPr bwMode="auto">
          <a:xfrm>
            <a:off x="10694477" y="5621728"/>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34" name="TextBox 233">
            <a:extLst>
              <a:ext uri="{FF2B5EF4-FFF2-40B4-BE49-F238E27FC236}">
                <a16:creationId xmlns="" xmlns:a16="http://schemas.microsoft.com/office/drawing/2014/main" id="{E805BF01-5A90-43F5-9455-F11C523761FE}"/>
              </a:ext>
            </a:extLst>
          </p:cNvPr>
          <p:cNvSpPr txBox="1"/>
          <p:nvPr/>
        </p:nvSpPr>
        <p:spPr bwMode="auto">
          <a:xfrm>
            <a:off x="11087003" y="5621728"/>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5" name="TextBox 234">
            <a:extLst>
              <a:ext uri="{FF2B5EF4-FFF2-40B4-BE49-F238E27FC236}">
                <a16:creationId xmlns="" xmlns:a16="http://schemas.microsoft.com/office/drawing/2014/main" id="{23E7018A-C9EC-4AE1-8C76-6E846CAFE836}"/>
              </a:ext>
            </a:extLst>
          </p:cNvPr>
          <p:cNvSpPr txBox="1"/>
          <p:nvPr/>
        </p:nvSpPr>
        <p:spPr bwMode="auto">
          <a:xfrm>
            <a:off x="11504309" y="5621728"/>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6" name="TextBox 235">
            <a:extLst>
              <a:ext uri="{FF2B5EF4-FFF2-40B4-BE49-F238E27FC236}">
                <a16:creationId xmlns="" xmlns:a16="http://schemas.microsoft.com/office/drawing/2014/main" id="{B59B291E-93BC-46A7-980B-845E06FF4146}"/>
              </a:ext>
            </a:extLst>
          </p:cNvPr>
          <p:cNvSpPr txBox="1"/>
          <p:nvPr/>
        </p:nvSpPr>
        <p:spPr bwMode="auto">
          <a:xfrm>
            <a:off x="8019475" y="1853797"/>
            <a:ext cx="318763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(95% CI)</a:t>
            </a:r>
          </a:p>
        </p:txBody>
      </p:sp>
      <p:sp>
        <p:nvSpPr>
          <p:cNvPr id="240" name="TextBox 239">
            <a:extLst>
              <a:ext uri="{FF2B5EF4-FFF2-40B4-BE49-F238E27FC236}">
                <a16:creationId xmlns="" xmlns:a16="http://schemas.microsoft.com/office/drawing/2014/main" id="{33C0FC55-B000-4FC7-B162-8A7971E6B395}"/>
              </a:ext>
            </a:extLst>
          </p:cNvPr>
          <p:cNvSpPr txBox="1"/>
          <p:nvPr/>
        </p:nvSpPr>
        <p:spPr bwMode="auto">
          <a:xfrm rot="16200000">
            <a:off x="166065" y="3877748"/>
            <a:ext cx="8853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a:t>
            </a:r>
          </a:p>
        </p:txBody>
      </p:sp>
      <p:sp>
        <p:nvSpPr>
          <p:cNvPr id="241" name="TextBox 240">
            <a:extLst>
              <a:ext uri="{FF2B5EF4-FFF2-40B4-BE49-F238E27FC236}">
                <a16:creationId xmlns="" xmlns:a16="http://schemas.microsoft.com/office/drawing/2014/main" id="{1F24A5A3-FED0-45A4-B111-0F95C88E45A7}"/>
              </a:ext>
            </a:extLst>
          </p:cNvPr>
          <p:cNvSpPr txBox="1"/>
          <p:nvPr/>
        </p:nvSpPr>
        <p:spPr bwMode="auto">
          <a:xfrm rot="16200000">
            <a:off x="6179180" y="3853554"/>
            <a:ext cx="8853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a:t>
            </a:r>
          </a:p>
        </p:txBody>
      </p:sp>
      <p:sp>
        <p:nvSpPr>
          <p:cNvPr id="242" name="TextBox 241">
            <a:extLst>
              <a:ext uri="{FF2B5EF4-FFF2-40B4-BE49-F238E27FC236}">
                <a16:creationId xmlns="" xmlns:a16="http://schemas.microsoft.com/office/drawing/2014/main" id="{9D22C7B2-E6C5-4174-BA14-ED7984A97DB9}"/>
              </a:ext>
            </a:extLst>
          </p:cNvPr>
          <p:cNvSpPr txBox="1"/>
          <p:nvPr/>
        </p:nvSpPr>
        <p:spPr bwMode="auto">
          <a:xfrm>
            <a:off x="135380" y="5635597"/>
            <a:ext cx="1246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b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sp>
        <p:nvSpPr>
          <p:cNvPr id="244" name="TextBox 243">
            <a:extLst>
              <a:ext uri="{FF2B5EF4-FFF2-40B4-BE49-F238E27FC236}">
                <a16:creationId xmlns="" xmlns:a16="http://schemas.microsoft.com/office/drawing/2014/main" id="{108420B6-58B7-4F12-B109-7A7BC647A183}"/>
              </a:ext>
            </a:extLst>
          </p:cNvPr>
          <p:cNvSpPr txBox="1"/>
          <p:nvPr/>
        </p:nvSpPr>
        <p:spPr bwMode="auto">
          <a:xfrm>
            <a:off x="6010186" y="5639959"/>
            <a:ext cx="1246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sp>
        <p:nvSpPr>
          <p:cNvPr id="219" name="TextBox 218">
            <a:extLst>
              <a:ext uri="{FF2B5EF4-FFF2-40B4-BE49-F238E27FC236}">
                <a16:creationId xmlns="" xmlns:a16="http://schemas.microsoft.com/office/drawing/2014/main" id="{43DDF6E4-64D9-4AA0-A0D1-54B0FE75105E}"/>
              </a:ext>
            </a:extLst>
          </p:cNvPr>
          <p:cNvSpPr txBox="1"/>
          <p:nvPr/>
        </p:nvSpPr>
        <p:spPr bwMode="auto">
          <a:xfrm>
            <a:off x="8731223" y="2402059"/>
            <a:ext cx="124650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sp>
        <p:nvSpPr>
          <p:cNvPr id="245" name="TextBox 244">
            <a:extLst>
              <a:ext uri="{FF2B5EF4-FFF2-40B4-BE49-F238E27FC236}">
                <a16:creationId xmlns="" xmlns:a16="http://schemas.microsoft.com/office/drawing/2014/main" id="{8378B739-B40A-4762-97EB-4F75E28D2445}"/>
              </a:ext>
            </a:extLst>
          </p:cNvPr>
          <p:cNvSpPr txBox="1"/>
          <p:nvPr/>
        </p:nvSpPr>
        <p:spPr bwMode="auto">
          <a:xfrm>
            <a:off x="6080509" y="5223408"/>
            <a:ext cx="101931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Risk, n</a:t>
            </a:r>
          </a:p>
        </p:txBody>
      </p:sp>
      <p:cxnSp>
        <p:nvCxnSpPr>
          <p:cNvPr id="221" name="Straight Connector 220">
            <a:extLst>
              <a:ext uri="{FF2B5EF4-FFF2-40B4-BE49-F238E27FC236}">
                <a16:creationId xmlns="" xmlns:a16="http://schemas.microsoft.com/office/drawing/2014/main" id="{D3648E30-82CD-4634-9B56-A1E80C51BD32}"/>
              </a:ext>
            </a:extLst>
          </p:cNvPr>
          <p:cNvCxnSpPr>
            <a:cxnSpLocks/>
          </p:cNvCxnSpPr>
          <p:nvPr/>
        </p:nvCxnSpPr>
        <p:spPr bwMode="auto">
          <a:xfrm flipH="1">
            <a:off x="2768040" y="460292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8" name="Straight Connector 227">
            <a:extLst>
              <a:ext uri="{FF2B5EF4-FFF2-40B4-BE49-F238E27FC236}">
                <a16:creationId xmlns="" xmlns:a16="http://schemas.microsoft.com/office/drawing/2014/main" id="{4957A45F-3A39-4F2F-9B1F-AE01810479A1}"/>
              </a:ext>
            </a:extLst>
          </p:cNvPr>
          <p:cNvCxnSpPr>
            <a:cxnSpLocks/>
          </p:cNvCxnSpPr>
          <p:nvPr/>
        </p:nvCxnSpPr>
        <p:spPr bwMode="auto">
          <a:xfrm flipH="1">
            <a:off x="9133769" y="4645784"/>
            <a:ext cx="1" cy="117800"/>
          </a:xfrm>
          <a:prstGeom prst="line">
            <a:avLst/>
          </a:prstGeom>
          <a:noFill/>
          <a:ln w="28575" cap="flat" cmpd="sng" algn="ctr">
            <a:solidFill>
              <a:schemeClr val="accent1"/>
            </a:solidFill>
            <a:prstDash val="solid"/>
            <a:round/>
            <a:headEnd type="none" w="med" len="med"/>
            <a:tailEnd type="none" w="med" len="med"/>
          </a:ln>
          <a:effectLst/>
        </p:spPr>
      </p:cxnSp>
    </p:spTree>
    <p:extLst>
      <p:ext uri="{BB962C8B-B14F-4D97-AF65-F5344CB8AC3E}">
        <p14:creationId xmlns="" xmlns:p14="http://schemas.microsoft.com/office/powerpoint/2010/main" val="576443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722204AF-55D3-A54F-A621-6CC3DAFB0A3E}"/>
              </a:ext>
            </a:extLst>
          </p:cNvPr>
          <p:cNvGrpSpPr/>
          <p:nvPr/>
        </p:nvGrpSpPr>
        <p:grpSpPr>
          <a:xfrm>
            <a:off x="2105089" y="1549494"/>
            <a:ext cx="3294758" cy="1160696"/>
            <a:chOff x="9599447" y="3350734"/>
            <a:chExt cx="3294758" cy="1160696"/>
          </a:xfrm>
        </p:grpSpPr>
        <p:sp>
          <p:nvSpPr>
            <p:cNvPr id="15" name="TextBox 14">
              <a:extLst>
                <a:ext uri="{FF2B5EF4-FFF2-40B4-BE49-F238E27FC236}">
                  <a16:creationId xmlns="" xmlns:a16="http://schemas.microsoft.com/office/drawing/2014/main" id="{FC484A15-0BE2-A64C-A826-41632DF3D911}"/>
                </a:ext>
              </a:extLst>
            </p:cNvPr>
            <p:cNvSpPr txBox="1"/>
            <p:nvPr/>
          </p:nvSpPr>
          <p:spPr bwMode="auto">
            <a:xfrm>
              <a:off x="11210148" y="3926655"/>
              <a:ext cx="1684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10.8 (9.2-12.9)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9.7 (8.6-10.7)</a:t>
              </a:r>
            </a:p>
          </p:txBody>
        </p:sp>
        <p:sp>
          <p:nvSpPr>
            <p:cNvPr id="16" name="TextBox 15">
              <a:extLst>
                <a:ext uri="{FF2B5EF4-FFF2-40B4-BE49-F238E27FC236}">
                  <a16:creationId xmlns="" xmlns:a16="http://schemas.microsoft.com/office/drawing/2014/main" id="{8FA5EA7C-8C90-104F-AF2D-04476A275594}"/>
                </a:ext>
              </a:extLst>
            </p:cNvPr>
            <p:cNvSpPr txBox="1"/>
            <p:nvPr/>
          </p:nvSpPr>
          <p:spPr bwMode="auto">
            <a:xfrm>
              <a:off x="9599447" y="3350734"/>
              <a:ext cx="318763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OS,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(95% CI)</a:t>
              </a:r>
            </a:p>
          </p:txBody>
        </p:sp>
      </p:grpSp>
      <p:sp>
        <p:nvSpPr>
          <p:cNvPr id="310" name="TextBox 309">
            <a:extLst>
              <a:ext uri="{FF2B5EF4-FFF2-40B4-BE49-F238E27FC236}">
                <a16:creationId xmlns="" xmlns:a16="http://schemas.microsoft.com/office/drawing/2014/main" id="{870677BC-2E96-4DA9-BAC5-252D83D618F0}"/>
              </a:ext>
            </a:extLst>
          </p:cNvPr>
          <p:cNvSpPr txBox="1"/>
          <p:nvPr/>
        </p:nvSpPr>
        <p:spPr bwMode="auto">
          <a:xfrm>
            <a:off x="8170975" y="1591014"/>
            <a:ext cx="318763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OS,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(95% CI)</a:t>
            </a:r>
          </a:p>
        </p:txBody>
      </p:sp>
      <p:cxnSp>
        <p:nvCxnSpPr>
          <p:cNvPr id="184" name="Straight Connector 183">
            <a:extLst>
              <a:ext uri="{FF2B5EF4-FFF2-40B4-BE49-F238E27FC236}">
                <a16:creationId xmlns="" xmlns:a16="http://schemas.microsoft.com/office/drawing/2014/main" id="{DD3E8CA4-8427-467F-B780-E8AEEB755451}"/>
              </a:ext>
            </a:extLst>
          </p:cNvPr>
          <p:cNvCxnSpPr>
            <a:cxnSpLocks/>
          </p:cNvCxnSpPr>
          <p:nvPr/>
        </p:nvCxnSpPr>
        <p:spPr bwMode="auto">
          <a:xfrm flipH="1">
            <a:off x="9473104" y="425515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80" name="Straight Connector 279">
            <a:extLst>
              <a:ext uri="{FF2B5EF4-FFF2-40B4-BE49-F238E27FC236}">
                <a16:creationId xmlns="" xmlns:a16="http://schemas.microsoft.com/office/drawing/2014/main" id="{C1D01201-4696-4DA6-AC9C-22E8C2BB58ED}"/>
              </a:ext>
            </a:extLst>
          </p:cNvPr>
          <p:cNvCxnSpPr>
            <a:cxnSpLocks/>
          </p:cNvCxnSpPr>
          <p:nvPr/>
        </p:nvCxnSpPr>
        <p:spPr bwMode="auto">
          <a:xfrm flipH="1">
            <a:off x="9429837" y="4428204"/>
            <a:ext cx="1" cy="117800"/>
          </a:xfrm>
          <a:prstGeom prst="line">
            <a:avLst/>
          </a:prstGeom>
          <a:noFill/>
          <a:ln w="28575" cap="flat" cmpd="sng" algn="ctr">
            <a:solidFill>
              <a:schemeClr val="accent3"/>
            </a:solidFill>
            <a:prstDash val="solid"/>
            <a:round/>
            <a:headEnd type="none" w="med" len="med"/>
            <a:tailEnd type="none" w="med" len="med"/>
          </a:ln>
          <a:effectLst/>
        </p:spPr>
      </p:cxnSp>
      <p:sp>
        <p:nvSpPr>
          <p:cNvPr id="257" name="Freeform: Shape 256">
            <a:extLst>
              <a:ext uri="{FF2B5EF4-FFF2-40B4-BE49-F238E27FC236}">
                <a16:creationId xmlns="" xmlns:a16="http://schemas.microsoft.com/office/drawing/2014/main" id="{BA18B421-651E-4E54-8BCB-98C87FF37DBF}"/>
              </a:ext>
            </a:extLst>
          </p:cNvPr>
          <p:cNvSpPr/>
          <p:nvPr/>
        </p:nvSpPr>
        <p:spPr bwMode="auto">
          <a:xfrm>
            <a:off x="7205173" y="3062465"/>
            <a:ext cx="4088453" cy="1602525"/>
          </a:xfrm>
          <a:custGeom>
            <a:avLst/>
            <a:gdLst>
              <a:gd name="connsiteX0" fmla="*/ 0 w 4088453"/>
              <a:gd name="connsiteY0" fmla="*/ 0 h 1602525"/>
              <a:gd name="connsiteX1" fmla="*/ 49595 w 4088453"/>
              <a:gd name="connsiteY1" fmla="*/ 0 h 1602525"/>
              <a:gd name="connsiteX2" fmla="*/ 49595 w 4088453"/>
              <a:gd name="connsiteY2" fmla="*/ 40296 h 1602525"/>
              <a:gd name="connsiteX3" fmla="*/ 133286 w 4088453"/>
              <a:gd name="connsiteY3" fmla="*/ 40296 h 1602525"/>
              <a:gd name="connsiteX4" fmla="*/ 133286 w 4088453"/>
              <a:gd name="connsiteY4" fmla="*/ 71292 h 1602525"/>
              <a:gd name="connsiteX5" fmla="*/ 164282 w 4088453"/>
              <a:gd name="connsiteY5" fmla="*/ 71292 h 1602525"/>
              <a:gd name="connsiteX6" fmla="*/ 164282 w 4088453"/>
              <a:gd name="connsiteY6" fmla="*/ 102289 h 1602525"/>
              <a:gd name="connsiteX7" fmla="*/ 210777 w 4088453"/>
              <a:gd name="connsiteY7" fmla="*/ 102289 h 1602525"/>
              <a:gd name="connsiteX8" fmla="*/ 210777 w 4088453"/>
              <a:gd name="connsiteY8" fmla="*/ 139485 h 1602525"/>
              <a:gd name="connsiteX9" fmla="*/ 269671 w 4088453"/>
              <a:gd name="connsiteY9" fmla="*/ 139485 h 1602525"/>
              <a:gd name="connsiteX10" fmla="*/ 269671 w 4088453"/>
              <a:gd name="connsiteY10" fmla="*/ 173581 h 1602525"/>
              <a:gd name="connsiteX11" fmla="*/ 337863 w 4088453"/>
              <a:gd name="connsiteY11" fmla="*/ 173581 h 1602525"/>
              <a:gd name="connsiteX12" fmla="*/ 337863 w 4088453"/>
              <a:gd name="connsiteY12" fmla="*/ 173581 h 1602525"/>
              <a:gd name="connsiteX13" fmla="*/ 337863 w 4088453"/>
              <a:gd name="connsiteY13" fmla="*/ 201478 h 1602525"/>
              <a:gd name="connsiteX14" fmla="*/ 406056 w 4088453"/>
              <a:gd name="connsiteY14" fmla="*/ 201478 h 1602525"/>
              <a:gd name="connsiteX15" fmla="*/ 406056 w 4088453"/>
              <a:gd name="connsiteY15" fmla="*/ 229375 h 1602525"/>
              <a:gd name="connsiteX16" fmla="*/ 461850 w 4088453"/>
              <a:gd name="connsiteY16" fmla="*/ 229375 h 1602525"/>
              <a:gd name="connsiteX17" fmla="*/ 461850 w 4088453"/>
              <a:gd name="connsiteY17" fmla="*/ 257272 h 1602525"/>
              <a:gd name="connsiteX18" fmla="*/ 495946 w 4088453"/>
              <a:gd name="connsiteY18" fmla="*/ 257272 h 1602525"/>
              <a:gd name="connsiteX19" fmla="*/ 495946 w 4088453"/>
              <a:gd name="connsiteY19" fmla="*/ 288269 h 1602525"/>
              <a:gd name="connsiteX20" fmla="*/ 576537 w 4088453"/>
              <a:gd name="connsiteY20" fmla="*/ 288269 h 1602525"/>
              <a:gd name="connsiteX21" fmla="*/ 576537 w 4088453"/>
              <a:gd name="connsiteY21" fmla="*/ 309966 h 1602525"/>
              <a:gd name="connsiteX22" fmla="*/ 644730 w 4088453"/>
              <a:gd name="connsiteY22" fmla="*/ 309966 h 1602525"/>
              <a:gd name="connsiteX23" fmla="*/ 644730 w 4088453"/>
              <a:gd name="connsiteY23" fmla="*/ 353361 h 1602525"/>
              <a:gd name="connsiteX24" fmla="*/ 688125 w 4088453"/>
              <a:gd name="connsiteY24" fmla="*/ 353361 h 1602525"/>
              <a:gd name="connsiteX25" fmla="*/ 688125 w 4088453"/>
              <a:gd name="connsiteY25" fmla="*/ 393657 h 1602525"/>
              <a:gd name="connsiteX26" fmla="*/ 734620 w 4088453"/>
              <a:gd name="connsiteY26" fmla="*/ 393657 h 1602525"/>
              <a:gd name="connsiteX27" fmla="*/ 734620 w 4088453"/>
              <a:gd name="connsiteY27" fmla="*/ 421554 h 1602525"/>
              <a:gd name="connsiteX28" fmla="*/ 802813 w 4088453"/>
              <a:gd name="connsiteY28" fmla="*/ 421554 h 1602525"/>
              <a:gd name="connsiteX29" fmla="*/ 802813 w 4088453"/>
              <a:gd name="connsiteY29" fmla="*/ 449451 h 1602525"/>
              <a:gd name="connsiteX30" fmla="*/ 846208 w 4088453"/>
              <a:gd name="connsiteY30" fmla="*/ 449451 h 1602525"/>
              <a:gd name="connsiteX31" fmla="*/ 846208 w 4088453"/>
              <a:gd name="connsiteY31" fmla="*/ 495946 h 1602525"/>
              <a:gd name="connsiteX32" fmla="*/ 908201 w 4088453"/>
              <a:gd name="connsiteY32" fmla="*/ 495946 h 1602525"/>
              <a:gd name="connsiteX33" fmla="*/ 908201 w 4088453"/>
              <a:gd name="connsiteY33" fmla="*/ 533142 h 1602525"/>
              <a:gd name="connsiteX34" fmla="*/ 948497 w 4088453"/>
              <a:gd name="connsiteY34" fmla="*/ 533142 h 1602525"/>
              <a:gd name="connsiteX35" fmla="*/ 948497 w 4088453"/>
              <a:gd name="connsiteY35" fmla="*/ 579637 h 1602525"/>
              <a:gd name="connsiteX36" fmla="*/ 1007390 w 4088453"/>
              <a:gd name="connsiteY36" fmla="*/ 579637 h 1602525"/>
              <a:gd name="connsiteX37" fmla="*/ 1007390 w 4088453"/>
              <a:gd name="connsiteY37" fmla="*/ 632331 h 1602525"/>
              <a:gd name="connsiteX38" fmla="*/ 1063184 w 4088453"/>
              <a:gd name="connsiteY38" fmla="*/ 632331 h 1602525"/>
              <a:gd name="connsiteX39" fmla="*/ 1063184 w 4088453"/>
              <a:gd name="connsiteY39" fmla="*/ 663328 h 1602525"/>
              <a:gd name="connsiteX40" fmla="*/ 1100380 w 4088453"/>
              <a:gd name="connsiteY40" fmla="*/ 663328 h 1602525"/>
              <a:gd name="connsiteX41" fmla="*/ 1100380 w 4088453"/>
              <a:gd name="connsiteY41" fmla="*/ 725321 h 1602525"/>
              <a:gd name="connsiteX42" fmla="*/ 1134476 w 4088453"/>
              <a:gd name="connsiteY42" fmla="*/ 725321 h 1602525"/>
              <a:gd name="connsiteX43" fmla="*/ 1134476 w 4088453"/>
              <a:gd name="connsiteY43" fmla="*/ 784214 h 1602525"/>
              <a:gd name="connsiteX44" fmla="*/ 1196470 w 4088453"/>
              <a:gd name="connsiteY44" fmla="*/ 784214 h 1602525"/>
              <a:gd name="connsiteX45" fmla="*/ 1196470 w 4088453"/>
              <a:gd name="connsiteY45" fmla="*/ 836909 h 1602525"/>
              <a:gd name="connsiteX46" fmla="*/ 1286360 w 4088453"/>
              <a:gd name="connsiteY46" fmla="*/ 836909 h 1602525"/>
              <a:gd name="connsiteX47" fmla="*/ 1286360 w 4088453"/>
              <a:gd name="connsiteY47" fmla="*/ 836909 h 1602525"/>
              <a:gd name="connsiteX48" fmla="*/ 1286360 w 4088453"/>
              <a:gd name="connsiteY48" fmla="*/ 867905 h 1602525"/>
              <a:gd name="connsiteX49" fmla="*/ 1351453 w 4088453"/>
              <a:gd name="connsiteY49" fmla="*/ 867905 h 1602525"/>
              <a:gd name="connsiteX50" fmla="*/ 1351453 w 4088453"/>
              <a:gd name="connsiteY50" fmla="*/ 914400 h 1602525"/>
              <a:gd name="connsiteX51" fmla="*/ 1394848 w 4088453"/>
              <a:gd name="connsiteY51" fmla="*/ 914400 h 1602525"/>
              <a:gd name="connsiteX52" fmla="*/ 1394848 w 4088453"/>
              <a:gd name="connsiteY52" fmla="*/ 957795 h 1602525"/>
              <a:gd name="connsiteX53" fmla="*/ 1438243 w 4088453"/>
              <a:gd name="connsiteY53" fmla="*/ 957795 h 1602525"/>
              <a:gd name="connsiteX54" fmla="*/ 1438243 w 4088453"/>
              <a:gd name="connsiteY54" fmla="*/ 994991 h 1602525"/>
              <a:gd name="connsiteX55" fmla="*/ 1497137 w 4088453"/>
              <a:gd name="connsiteY55" fmla="*/ 994991 h 1602525"/>
              <a:gd name="connsiteX56" fmla="*/ 1497137 w 4088453"/>
              <a:gd name="connsiteY56" fmla="*/ 1025988 h 1602525"/>
              <a:gd name="connsiteX57" fmla="*/ 1559130 w 4088453"/>
              <a:gd name="connsiteY57" fmla="*/ 1025988 h 1602525"/>
              <a:gd name="connsiteX58" fmla="*/ 1559130 w 4088453"/>
              <a:gd name="connsiteY58" fmla="*/ 1053885 h 1602525"/>
              <a:gd name="connsiteX59" fmla="*/ 1611824 w 4088453"/>
              <a:gd name="connsiteY59" fmla="*/ 1053885 h 1602525"/>
              <a:gd name="connsiteX60" fmla="*/ 1611824 w 4088453"/>
              <a:gd name="connsiteY60" fmla="*/ 1072483 h 1602525"/>
              <a:gd name="connsiteX61" fmla="*/ 1695515 w 4088453"/>
              <a:gd name="connsiteY61" fmla="*/ 1072483 h 1602525"/>
              <a:gd name="connsiteX62" fmla="*/ 1695515 w 4088453"/>
              <a:gd name="connsiteY62" fmla="*/ 1100380 h 1602525"/>
              <a:gd name="connsiteX63" fmla="*/ 1738910 w 4088453"/>
              <a:gd name="connsiteY63" fmla="*/ 1100380 h 1602525"/>
              <a:gd name="connsiteX64" fmla="*/ 1738910 w 4088453"/>
              <a:gd name="connsiteY64" fmla="*/ 1131376 h 1602525"/>
              <a:gd name="connsiteX65" fmla="*/ 1859797 w 4088453"/>
              <a:gd name="connsiteY65" fmla="*/ 1131376 h 1602525"/>
              <a:gd name="connsiteX66" fmla="*/ 1859797 w 4088453"/>
              <a:gd name="connsiteY66" fmla="*/ 1156174 h 1602525"/>
              <a:gd name="connsiteX67" fmla="*/ 1918691 w 4088453"/>
              <a:gd name="connsiteY67" fmla="*/ 1156174 h 1602525"/>
              <a:gd name="connsiteX68" fmla="*/ 1918691 w 4088453"/>
              <a:gd name="connsiteY68" fmla="*/ 1190270 h 1602525"/>
              <a:gd name="connsiteX69" fmla="*/ 1977584 w 4088453"/>
              <a:gd name="connsiteY69" fmla="*/ 1190270 h 1602525"/>
              <a:gd name="connsiteX70" fmla="*/ 1977584 w 4088453"/>
              <a:gd name="connsiteY70" fmla="*/ 1211968 h 1602525"/>
              <a:gd name="connsiteX71" fmla="*/ 2039577 w 4088453"/>
              <a:gd name="connsiteY71" fmla="*/ 1211968 h 1602525"/>
              <a:gd name="connsiteX72" fmla="*/ 2039577 w 4088453"/>
              <a:gd name="connsiteY72" fmla="*/ 1211968 h 1602525"/>
              <a:gd name="connsiteX73" fmla="*/ 2064374 w 4088453"/>
              <a:gd name="connsiteY73" fmla="*/ 1236765 h 1602525"/>
              <a:gd name="connsiteX74" fmla="*/ 2079873 w 4088453"/>
              <a:gd name="connsiteY74" fmla="*/ 1252264 h 1602525"/>
              <a:gd name="connsiteX75" fmla="*/ 2123268 w 4088453"/>
              <a:gd name="connsiteY75" fmla="*/ 1252264 h 1602525"/>
              <a:gd name="connsiteX76" fmla="*/ 2123268 w 4088453"/>
              <a:gd name="connsiteY76" fmla="*/ 1267761 h 1602525"/>
              <a:gd name="connsiteX77" fmla="*/ 2169763 w 4088453"/>
              <a:gd name="connsiteY77" fmla="*/ 1267761 h 1602525"/>
              <a:gd name="connsiteX78" fmla="*/ 2169763 w 4088453"/>
              <a:gd name="connsiteY78" fmla="*/ 1292559 h 1602525"/>
              <a:gd name="connsiteX79" fmla="*/ 2216258 w 4088453"/>
              <a:gd name="connsiteY79" fmla="*/ 1292559 h 1602525"/>
              <a:gd name="connsiteX80" fmla="*/ 2216258 w 4088453"/>
              <a:gd name="connsiteY80" fmla="*/ 1317356 h 1602525"/>
              <a:gd name="connsiteX81" fmla="*/ 2312348 w 4088453"/>
              <a:gd name="connsiteY81" fmla="*/ 1317356 h 1602525"/>
              <a:gd name="connsiteX82" fmla="*/ 2340245 w 4088453"/>
              <a:gd name="connsiteY82" fmla="*/ 1317356 h 1602525"/>
              <a:gd name="connsiteX83" fmla="*/ 2340245 w 4088453"/>
              <a:gd name="connsiteY83" fmla="*/ 1335954 h 1602525"/>
              <a:gd name="connsiteX84" fmla="*/ 2380540 w 4088453"/>
              <a:gd name="connsiteY84" fmla="*/ 1335954 h 1602525"/>
              <a:gd name="connsiteX85" fmla="*/ 2380540 w 4088453"/>
              <a:gd name="connsiteY85" fmla="*/ 1335954 h 1602525"/>
              <a:gd name="connsiteX86" fmla="*/ 2402238 w 4088453"/>
              <a:gd name="connsiteY86" fmla="*/ 1357652 h 1602525"/>
              <a:gd name="connsiteX87" fmla="*/ 2420836 w 4088453"/>
              <a:gd name="connsiteY87" fmla="*/ 1376250 h 1602525"/>
              <a:gd name="connsiteX88" fmla="*/ 2420836 w 4088453"/>
              <a:gd name="connsiteY88" fmla="*/ 1401047 h 1602525"/>
              <a:gd name="connsiteX89" fmla="*/ 2591317 w 4088453"/>
              <a:gd name="connsiteY89" fmla="*/ 1401047 h 1602525"/>
              <a:gd name="connsiteX90" fmla="*/ 2591317 w 4088453"/>
              <a:gd name="connsiteY90" fmla="*/ 1432043 h 1602525"/>
              <a:gd name="connsiteX91" fmla="*/ 2644011 w 4088453"/>
              <a:gd name="connsiteY91" fmla="*/ 1432043 h 1602525"/>
              <a:gd name="connsiteX92" fmla="*/ 2644011 w 4088453"/>
              <a:gd name="connsiteY92" fmla="*/ 1453741 h 1602525"/>
              <a:gd name="connsiteX93" fmla="*/ 2727702 w 4088453"/>
              <a:gd name="connsiteY93" fmla="*/ 1453741 h 1602525"/>
              <a:gd name="connsiteX94" fmla="*/ 2727702 w 4088453"/>
              <a:gd name="connsiteY94" fmla="*/ 1453741 h 1602525"/>
              <a:gd name="connsiteX95" fmla="*/ 3115160 w 4088453"/>
              <a:gd name="connsiteY95" fmla="*/ 1453741 h 1602525"/>
              <a:gd name="connsiteX96" fmla="*/ 3115160 w 4088453"/>
              <a:gd name="connsiteY96" fmla="*/ 1497136 h 1602525"/>
              <a:gd name="connsiteX97" fmla="*/ 3251545 w 4088453"/>
              <a:gd name="connsiteY97" fmla="*/ 1497136 h 1602525"/>
              <a:gd name="connsiteX98" fmla="*/ 3251545 w 4088453"/>
              <a:gd name="connsiteY98" fmla="*/ 1556030 h 1602525"/>
              <a:gd name="connsiteX99" fmla="*/ 3418927 w 4088453"/>
              <a:gd name="connsiteY99" fmla="*/ 1556030 h 1602525"/>
              <a:gd name="connsiteX100" fmla="*/ 3418927 w 4088453"/>
              <a:gd name="connsiteY100" fmla="*/ 1602525 h 1602525"/>
              <a:gd name="connsiteX101" fmla="*/ 4088453 w 4088453"/>
              <a:gd name="connsiteY101" fmla="*/ 1602525 h 16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088453" h="1602525">
                <a:moveTo>
                  <a:pt x="0" y="0"/>
                </a:moveTo>
                <a:lnTo>
                  <a:pt x="49595" y="0"/>
                </a:lnTo>
                <a:lnTo>
                  <a:pt x="49595" y="40296"/>
                </a:lnTo>
                <a:lnTo>
                  <a:pt x="133286" y="40296"/>
                </a:lnTo>
                <a:lnTo>
                  <a:pt x="133286" y="71292"/>
                </a:lnTo>
                <a:lnTo>
                  <a:pt x="164282" y="71292"/>
                </a:lnTo>
                <a:lnTo>
                  <a:pt x="164282" y="102289"/>
                </a:lnTo>
                <a:lnTo>
                  <a:pt x="210777" y="102289"/>
                </a:lnTo>
                <a:lnTo>
                  <a:pt x="210777" y="139485"/>
                </a:lnTo>
                <a:lnTo>
                  <a:pt x="269671" y="139485"/>
                </a:lnTo>
                <a:lnTo>
                  <a:pt x="269671" y="173581"/>
                </a:lnTo>
                <a:lnTo>
                  <a:pt x="337863" y="173581"/>
                </a:lnTo>
                <a:lnTo>
                  <a:pt x="337863" y="173581"/>
                </a:lnTo>
                <a:lnTo>
                  <a:pt x="337863" y="201478"/>
                </a:lnTo>
                <a:lnTo>
                  <a:pt x="406056" y="201478"/>
                </a:lnTo>
                <a:lnTo>
                  <a:pt x="406056" y="229375"/>
                </a:lnTo>
                <a:lnTo>
                  <a:pt x="461850" y="229375"/>
                </a:lnTo>
                <a:lnTo>
                  <a:pt x="461850" y="257272"/>
                </a:lnTo>
                <a:lnTo>
                  <a:pt x="495946" y="257272"/>
                </a:lnTo>
                <a:lnTo>
                  <a:pt x="495946" y="288269"/>
                </a:lnTo>
                <a:lnTo>
                  <a:pt x="576537" y="288269"/>
                </a:lnTo>
                <a:lnTo>
                  <a:pt x="576537" y="309966"/>
                </a:lnTo>
                <a:lnTo>
                  <a:pt x="644730" y="309966"/>
                </a:lnTo>
                <a:lnTo>
                  <a:pt x="644730" y="353361"/>
                </a:lnTo>
                <a:lnTo>
                  <a:pt x="688125" y="353361"/>
                </a:lnTo>
                <a:lnTo>
                  <a:pt x="688125" y="393657"/>
                </a:lnTo>
                <a:lnTo>
                  <a:pt x="734620" y="393657"/>
                </a:lnTo>
                <a:lnTo>
                  <a:pt x="734620" y="421554"/>
                </a:lnTo>
                <a:lnTo>
                  <a:pt x="802813" y="421554"/>
                </a:lnTo>
                <a:lnTo>
                  <a:pt x="802813" y="449451"/>
                </a:lnTo>
                <a:lnTo>
                  <a:pt x="846208" y="449451"/>
                </a:lnTo>
                <a:lnTo>
                  <a:pt x="846208" y="495946"/>
                </a:lnTo>
                <a:lnTo>
                  <a:pt x="908201" y="495946"/>
                </a:lnTo>
                <a:lnTo>
                  <a:pt x="908201" y="533142"/>
                </a:lnTo>
                <a:lnTo>
                  <a:pt x="948497" y="533142"/>
                </a:lnTo>
                <a:lnTo>
                  <a:pt x="948497" y="579637"/>
                </a:lnTo>
                <a:lnTo>
                  <a:pt x="1007390" y="579637"/>
                </a:lnTo>
                <a:lnTo>
                  <a:pt x="1007390" y="632331"/>
                </a:lnTo>
                <a:lnTo>
                  <a:pt x="1063184" y="632331"/>
                </a:lnTo>
                <a:lnTo>
                  <a:pt x="1063184" y="663328"/>
                </a:lnTo>
                <a:lnTo>
                  <a:pt x="1100380" y="663328"/>
                </a:lnTo>
                <a:lnTo>
                  <a:pt x="1100380" y="725321"/>
                </a:lnTo>
                <a:lnTo>
                  <a:pt x="1134476" y="725321"/>
                </a:lnTo>
                <a:lnTo>
                  <a:pt x="1134476" y="784214"/>
                </a:lnTo>
                <a:lnTo>
                  <a:pt x="1196470" y="784214"/>
                </a:lnTo>
                <a:lnTo>
                  <a:pt x="1196470" y="836909"/>
                </a:lnTo>
                <a:lnTo>
                  <a:pt x="1286360" y="836909"/>
                </a:lnTo>
                <a:lnTo>
                  <a:pt x="1286360" y="836909"/>
                </a:lnTo>
                <a:lnTo>
                  <a:pt x="1286360" y="867905"/>
                </a:lnTo>
                <a:lnTo>
                  <a:pt x="1351453" y="867905"/>
                </a:lnTo>
                <a:lnTo>
                  <a:pt x="1351453" y="914400"/>
                </a:lnTo>
                <a:lnTo>
                  <a:pt x="1394848" y="914400"/>
                </a:lnTo>
                <a:lnTo>
                  <a:pt x="1394848" y="957795"/>
                </a:lnTo>
                <a:lnTo>
                  <a:pt x="1438243" y="957795"/>
                </a:lnTo>
                <a:lnTo>
                  <a:pt x="1438243" y="994991"/>
                </a:lnTo>
                <a:lnTo>
                  <a:pt x="1497137" y="994991"/>
                </a:lnTo>
                <a:lnTo>
                  <a:pt x="1497137" y="1025988"/>
                </a:lnTo>
                <a:lnTo>
                  <a:pt x="1559130" y="1025988"/>
                </a:lnTo>
                <a:lnTo>
                  <a:pt x="1559130" y="1053885"/>
                </a:lnTo>
                <a:lnTo>
                  <a:pt x="1611824" y="1053885"/>
                </a:lnTo>
                <a:lnTo>
                  <a:pt x="1611824" y="1072483"/>
                </a:lnTo>
                <a:lnTo>
                  <a:pt x="1695515" y="1072483"/>
                </a:lnTo>
                <a:lnTo>
                  <a:pt x="1695515" y="1100380"/>
                </a:lnTo>
                <a:lnTo>
                  <a:pt x="1738910" y="1100380"/>
                </a:lnTo>
                <a:lnTo>
                  <a:pt x="1738910" y="1131376"/>
                </a:lnTo>
                <a:lnTo>
                  <a:pt x="1859797" y="1131376"/>
                </a:lnTo>
                <a:lnTo>
                  <a:pt x="1859797" y="1156174"/>
                </a:lnTo>
                <a:lnTo>
                  <a:pt x="1918691" y="1156174"/>
                </a:lnTo>
                <a:lnTo>
                  <a:pt x="1918691" y="1190270"/>
                </a:lnTo>
                <a:lnTo>
                  <a:pt x="1977584" y="1190270"/>
                </a:lnTo>
                <a:lnTo>
                  <a:pt x="1977584" y="1211968"/>
                </a:lnTo>
                <a:lnTo>
                  <a:pt x="2039577" y="1211968"/>
                </a:lnTo>
                <a:lnTo>
                  <a:pt x="2039577" y="1211968"/>
                </a:lnTo>
                <a:lnTo>
                  <a:pt x="2064374" y="1236765"/>
                </a:lnTo>
                <a:lnTo>
                  <a:pt x="2079873" y="1252264"/>
                </a:lnTo>
                <a:lnTo>
                  <a:pt x="2123268" y="1252264"/>
                </a:lnTo>
                <a:lnTo>
                  <a:pt x="2123268" y="1267761"/>
                </a:lnTo>
                <a:lnTo>
                  <a:pt x="2169763" y="1267761"/>
                </a:lnTo>
                <a:lnTo>
                  <a:pt x="2169763" y="1292559"/>
                </a:lnTo>
                <a:lnTo>
                  <a:pt x="2216258" y="1292559"/>
                </a:lnTo>
                <a:lnTo>
                  <a:pt x="2216258" y="1317356"/>
                </a:lnTo>
                <a:lnTo>
                  <a:pt x="2312348" y="1317356"/>
                </a:lnTo>
                <a:lnTo>
                  <a:pt x="2340245" y="1317356"/>
                </a:lnTo>
                <a:lnTo>
                  <a:pt x="2340245" y="1335954"/>
                </a:lnTo>
                <a:lnTo>
                  <a:pt x="2380540" y="1335954"/>
                </a:lnTo>
                <a:lnTo>
                  <a:pt x="2380540" y="1335954"/>
                </a:lnTo>
                <a:lnTo>
                  <a:pt x="2402238" y="1357652"/>
                </a:lnTo>
                <a:lnTo>
                  <a:pt x="2420836" y="1376250"/>
                </a:lnTo>
                <a:lnTo>
                  <a:pt x="2420836" y="1401047"/>
                </a:lnTo>
                <a:lnTo>
                  <a:pt x="2591317" y="1401047"/>
                </a:lnTo>
                <a:lnTo>
                  <a:pt x="2591317" y="1432043"/>
                </a:lnTo>
                <a:lnTo>
                  <a:pt x="2644011" y="1432043"/>
                </a:lnTo>
                <a:lnTo>
                  <a:pt x="2644011" y="1453741"/>
                </a:lnTo>
                <a:lnTo>
                  <a:pt x="2727702" y="1453741"/>
                </a:lnTo>
                <a:lnTo>
                  <a:pt x="2727702" y="1453741"/>
                </a:lnTo>
                <a:lnTo>
                  <a:pt x="3115160" y="1453741"/>
                </a:lnTo>
                <a:lnTo>
                  <a:pt x="3115160" y="1497136"/>
                </a:lnTo>
                <a:lnTo>
                  <a:pt x="3251545" y="1497136"/>
                </a:lnTo>
                <a:lnTo>
                  <a:pt x="3251545" y="1556030"/>
                </a:lnTo>
                <a:lnTo>
                  <a:pt x="3418927" y="1556030"/>
                </a:lnTo>
                <a:lnTo>
                  <a:pt x="3418927" y="1602525"/>
                </a:lnTo>
                <a:lnTo>
                  <a:pt x="4088453" y="1602525"/>
                </a:lnTo>
              </a:path>
            </a:pathLst>
          </a:custGeom>
          <a:noFill/>
          <a:ln w="28575">
            <a:solidFill>
              <a:schemeClr val="accent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8" name="Freeform: Shape 257">
            <a:extLst>
              <a:ext uri="{FF2B5EF4-FFF2-40B4-BE49-F238E27FC236}">
                <a16:creationId xmlns="" xmlns:a16="http://schemas.microsoft.com/office/drawing/2014/main" id="{AECDF3A5-470A-45E8-B128-CC34A913718D}"/>
              </a:ext>
            </a:extLst>
          </p:cNvPr>
          <p:cNvSpPr/>
          <p:nvPr/>
        </p:nvSpPr>
        <p:spPr bwMode="auto">
          <a:xfrm>
            <a:off x="7217572" y="3071764"/>
            <a:ext cx="3772288" cy="1745109"/>
          </a:xfrm>
          <a:custGeom>
            <a:avLst/>
            <a:gdLst>
              <a:gd name="connsiteX0" fmla="*/ 0 w 3772288"/>
              <a:gd name="connsiteY0" fmla="*/ 0 h 1745109"/>
              <a:gd name="connsiteX1" fmla="*/ 65093 w 3772288"/>
              <a:gd name="connsiteY1" fmla="*/ 0 h 1745109"/>
              <a:gd name="connsiteX2" fmla="*/ 65093 w 3772288"/>
              <a:gd name="connsiteY2" fmla="*/ 27897 h 1745109"/>
              <a:gd name="connsiteX3" fmla="*/ 133286 w 3772288"/>
              <a:gd name="connsiteY3" fmla="*/ 27897 h 1745109"/>
              <a:gd name="connsiteX4" fmla="*/ 117787 w 3772288"/>
              <a:gd name="connsiteY4" fmla="*/ 43396 h 1745109"/>
              <a:gd name="connsiteX5" fmla="*/ 185980 w 3772288"/>
              <a:gd name="connsiteY5" fmla="*/ 43396 h 1745109"/>
              <a:gd name="connsiteX6" fmla="*/ 185980 w 3772288"/>
              <a:gd name="connsiteY6" fmla="*/ 80591 h 1745109"/>
              <a:gd name="connsiteX7" fmla="*/ 393657 w 3772288"/>
              <a:gd name="connsiteY7" fmla="*/ 80591 h 1745109"/>
              <a:gd name="connsiteX8" fmla="*/ 371959 w 3772288"/>
              <a:gd name="connsiteY8" fmla="*/ 102289 h 1745109"/>
              <a:gd name="connsiteX9" fmla="*/ 446351 w 3772288"/>
              <a:gd name="connsiteY9" fmla="*/ 102289 h 1745109"/>
              <a:gd name="connsiteX10" fmla="*/ 446351 w 3772288"/>
              <a:gd name="connsiteY10" fmla="*/ 158083 h 1745109"/>
              <a:gd name="connsiteX11" fmla="*/ 486647 w 3772288"/>
              <a:gd name="connsiteY11" fmla="*/ 158083 h 1745109"/>
              <a:gd name="connsiteX12" fmla="*/ 486647 w 3772288"/>
              <a:gd name="connsiteY12" fmla="*/ 192179 h 1745109"/>
              <a:gd name="connsiteX13" fmla="*/ 551740 w 3772288"/>
              <a:gd name="connsiteY13" fmla="*/ 192179 h 1745109"/>
              <a:gd name="connsiteX14" fmla="*/ 551740 w 3772288"/>
              <a:gd name="connsiteY14" fmla="*/ 232475 h 1745109"/>
              <a:gd name="connsiteX15" fmla="*/ 619932 w 3772288"/>
              <a:gd name="connsiteY15" fmla="*/ 232475 h 1745109"/>
              <a:gd name="connsiteX16" fmla="*/ 619932 w 3772288"/>
              <a:gd name="connsiteY16" fmla="*/ 232475 h 1745109"/>
              <a:gd name="connsiteX17" fmla="*/ 644729 w 3772288"/>
              <a:gd name="connsiteY17" fmla="*/ 257272 h 1745109"/>
              <a:gd name="connsiteX18" fmla="*/ 644729 w 3772288"/>
              <a:gd name="connsiteY18" fmla="*/ 319265 h 1745109"/>
              <a:gd name="connsiteX19" fmla="*/ 688125 w 3772288"/>
              <a:gd name="connsiteY19" fmla="*/ 319265 h 1745109"/>
              <a:gd name="connsiteX20" fmla="*/ 688125 w 3772288"/>
              <a:gd name="connsiteY20" fmla="*/ 368860 h 1745109"/>
              <a:gd name="connsiteX21" fmla="*/ 722221 w 3772288"/>
              <a:gd name="connsiteY21" fmla="*/ 368860 h 1745109"/>
              <a:gd name="connsiteX22" fmla="*/ 722221 w 3772288"/>
              <a:gd name="connsiteY22" fmla="*/ 415355 h 1745109"/>
              <a:gd name="connsiteX23" fmla="*/ 762517 w 3772288"/>
              <a:gd name="connsiteY23" fmla="*/ 415355 h 1745109"/>
              <a:gd name="connsiteX24" fmla="*/ 762517 w 3772288"/>
              <a:gd name="connsiteY24" fmla="*/ 455650 h 1745109"/>
              <a:gd name="connsiteX25" fmla="*/ 790414 w 3772288"/>
              <a:gd name="connsiteY25" fmla="*/ 455650 h 1745109"/>
              <a:gd name="connsiteX26" fmla="*/ 790414 w 3772288"/>
              <a:gd name="connsiteY26" fmla="*/ 492846 h 1745109"/>
              <a:gd name="connsiteX27" fmla="*/ 836909 w 3772288"/>
              <a:gd name="connsiteY27" fmla="*/ 492846 h 1745109"/>
              <a:gd name="connsiteX28" fmla="*/ 836909 w 3772288"/>
              <a:gd name="connsiteY28" fmla="*/ 520743 h 1745109"/>
              <a:gd name="connsiteX29" fmla="*/ 864806 w 3772288"/>
              <a:gd name="connsiteY29" fmla="*/ 520743 h 1745109"/>
              <a:gd name="connsiteX30" fmla="*/ 864806 w 3772288"/>
              <a:gd name="connsiteY30" fmla="*/ 567238 h 1745109"/>
              <a:gd name="connsiteX31" fmla="*/ 895802 w 3772288"/>
              <a:gd name="connsiteY31" fmla="*/ 567238 h 1745109"/>
              <a:gd name="connsiteX32" fmla="*/ 895802 w 3772288"/>
              <a:gd name="connsiteY32" fmla="*/ 598235 h 1745109"/>
              <a:gd name="connsiteX33" fmla="*/ 932998 w 3772288"/>
              <a:gd name="connsiteY33" fmla="*/ 598235 h 1745109"/>
              <a:gd name="connsiteX34" fmla="*/ 932998 w 3772288"/>
              <a:gd name="connsiteY34" fmla="*/ 638530 h 1745109"/>
              <a:gd name="connsiteX35" fmla="*/ 967094 w 3772288"/>
              <a:gd name="connsiteY35" fmla="*/ 638530 h 1745109"/>
              <a:gd name="connsiteX36" fmla="*/ 967094 w 3772288"/>
              <a:gd name="connsiteY36" fmla="*/ 660228 h 1745109"/>
              <a:gd name="connsiteX37" fmla="*/ 991892 w 3772288"/>
              <a:gd name="connsiteY37" fmla="*/ 660228 h 1745109"/>
              <a:gd name="connsiteX38" fmla="*/ 991892 w 3772288"/>
              <a:gd name="connsiteY38" fmla="*/ 712922 h 1745109"/>
              <a:gd name="connsiteX39" fmla="*/ 1029088 w 3772288"/>
              <a:gd name="connsiteY39" fmla="*/ 712922 h 1745109"/>
              <a:gd name="connsiteX40" fmla="*/ 1029088 w 3772288"/>
              <a:gd name="connsiteY40" fmla="*/ 747018 h 1745109"/>
              <a:gd name="connsiteX41" fmla="*/ 1069383 w 3772288"/>
              <a:gd name="connsiteY41" fmla="*/ 747018 h 1745109"/>
              <a:gd name="connsiteX42" fmla="*/ 1069383 w 3772288"/>
              <a:gd name="connsiteY42" fmla="*/ 793513 h 1745109"/>
              <a:gd name="connsiteX43" fmla="*/ 1084881 w 3772288"/>
              <a:gd name="connsiteY43" fmla="*/ 809011 h 1745109"/>
              <a:gd name="connsiteX44" fmla="*/ 1122077 w 3772288"/>
              <a:gd name="connsiteY44" fmla="*/ 809011 h 1745109"/>
              <a:gd name="connsiteX45" fmla="*/ 1122077 w 3772288"/>
              <a:gd name="connsiteY45" fmla="*/ 855507 h 1745109"/>
              <a:gd name="connsiteX46" fmla="*/ 1171672 w 3772288"/>
              <a:gd name="connsiteY46" fmla="*/ 855507 h 1745109"/>
              <a:gd name="connsiteX47" fmla="*/ 1171672 w 3772288"/>
              <a:gd name="connsiteY47" fmla="*/ 892702 h 1745109"/>
              <a:gd name="connsiteX48" fmla="*/ 1215067 w 3772288"/>
              <a:gd name="connsiteY48" fmla="*/ 892702 h 1745109"/>
              <a:gd name="connsiteX49" fmla="*/ 1215067 w 3772288"/>
              <a:gd name="connsiteY49" fmla="*/ 942297 h 1745109"/>
              <a:gd name="connsiteX50" fmla="*/ 1246064 w 3772288"/>
              <a:gd name="connsiteY50" fmla="*/ 942297 h 1745109"/>
              <a:gd name="connsiteX51" fmla="*/ 1246064 w 3772288"/>
              <a:gd name="connsiteY51" fmla="*/ 970194 h 1745109"/>
              <a:gd name="connsiteX52" fmla="*/ 1283260 w 3772288"/>
              <a:gd name="connsiteY52" fmla="*/ 970194 h 1745109"/>
              <a:gd name="connsiteX53" fmla="*/ 1283260 w 3772288"/>
              <a:gd name="connsiteY53" fmla="*/ 994991 h 1745109"/>
              <a:gd name="connsiteX54" fmla="*/ 1335954 w 3772288"/>
              <a:gd name="connsiteY54" fmla="*/ 994991 h 1745109"/>
              <a:gd name="connsiteX55" fmla="*/ 1335954 w 3772288"/>
              <a:gd name="connsiteY55" fmla="*/ 1025988 h 1745109"/>
              <a:gd name="connsiteX56" fmla="*/ 1379349 w 3772288"/>
              <a:gd name="connsiteY56" fmla="*/ 1025988 h 1745109"/>
              <a:gd name="connsiteX57" fmla="*/ 1379349 w 3772288"/>
              <a:gd name="connsiteY57" fmla="*/ 1060084 h 1745109"/>
              <a:gd name="connsiteX58" fmla="*/ 1416545 w 3772288"/>
              <a:gd name="connsiteY58" fmla="*/ 1060084 h 1745109"/>
              <a:gd name="connsiteX59" fmla="*/ 1416545 w 3772288"/>
              <a:gd name="connsiteY59" fmla="*/ 1109679 h 1745109"/>
              <a:gd name="connsiteX60" fmla="*/ 1453741 w 3772288"/>
              <a:gd name="connsiteY60" fmla="*/ 1109679 h 1745109"/>
              <a:gd name="connsiteX61" fmla="*/ 1453741 w 3772288"/>
              <a:gd name="connsiteY61" fmla="*/ 1140675 h 1745109"/>
              <a:gd name="connsiteX62" fmla="*/ 1540532 w 3772288"/>
              <a:gd name="connsiteY62" fmla="*/ 1140675 h 1745109"/>
              <a:gd name="connsiteX63" fmla="*/ 1540532 w 3772288"/>
              <a:gd name="connsiteY63" fmla="*/ 1162373 h 1745109"/>
              <a:gd name="connsiteX64" fmla="*/ 1590126 w 3772288"/>
              <a:gd name="connsiteY64" fmla="*/ 1162373 h 1745109"/>
              <a:gd name="connsiteX65" fmla="*/ 1590126 w 3772288"/>
              <a:gd name="connsiteY65" fmla="*/ 1205768 h 1745109"/>
              <a:gd name="connsiteX66" fmla="*/ 1642820 w 3772288"/>
              <a:gd name="connsiteY66" fmla="*/ 1205768 h 1745109"/>
              <a:gd name="connsiteX67" fmla="*/ 1642820 w 3772288"/>
              <a:gd name="connsiteY67" fmla="*/ 1242964 h 1745109"/>
              <a:gd name="connsiteX68" fmla="*/ 1670717 w 3772288"/>
              <a:gd name="connsiteY68" fmla="*/ 1242964 h 1745109"/>
              <a:gd name="connsiteX69" fmla="*/ 1670717 w 3772288"/>
              <a:gd name="connsiteY69" fmla="*/ 1277060 h 1745109"/>
              <a:gd name="connsiteX70" fmla="*/ 1692415 w 3772288"/>
              <a:gd name="connsiteY70" fmla="*/ 1277060 h 1745109"/>
              <a:gd name="connsiteX71" fmla="*/ 1692415 w 3772288"/>
              <a:gd name="connsiteY71" fmla="*/ 1314256 h 1745109"/>
              <a:gd name="connsiteX72" fmla="*/ 1779206 w 3772288"/>
              <a:gd name="connsiteY72" fmla="*/ 1314256 h 1745109"/>
              <a:gd name="connsiteX73" fmla="*/ 1779206 w 3772288"/>
              <a:gd name="connsiteY73" fmla="*/ 1345253 h 1745109"/>
              <a:gd name="connsiteX74" fmla="*/ 1853597 w 3772288"/>
              <a:gd name="connsiteY74" fmla="*/ 1345253 h 1745109"/>
              <a:gd name="connsiteX75" fmla="*/ 1853597 w 3772288"/>
              <a:gd name="connsiteY75" fmla="*/ 1366951 h 1745109"/>
              <a:gd name="connsiteX76" fmla="*/ 1887694 w 3772288"/>
              <a:gd name="connsiteY76" fmla="*/ 1366951 h 1745109"/>
              <a:gd name="connsiteX77" fmla="*/ 1887694 w 3772288"/>
              <a:gd name="connsiteY77" fmla="*/ 1391748 h 1745109"/>
              <a:gd name="connsiteX78" fmla="*/ 1993082 w 3772288"/>
              <a:gd name="connsiteY78" fmla="*/ 1391748 h 1745109"/>
              <a:gd name="connsiteX79" fmla="*/ 1993082 w 3772288"/>
              <a:gd name="connsiteY79" fmla="*/ 1432043 h 1745109"/>
              <a:gd name="connsiteX80" fmla="*/ 2113969 w 3772288"/>
              <a:gd name="connsiteY80" fmla="*/ 1432043 h 1745109"/>
              <a:gd name="connsiteX81" fmla="*/ 2113969 w 3772288"/>
              <a:gd name="connsiteY81" fmla="*/ 1432043 h 1745109"/>
              <a:gd name="connsiteX82" fmla="*/ 2182161 w 3772288"/>
              <a:gd name="connsiteY82" fmla="*/ 1432043 h 1745109"/>
              <a:gd name="connsiteX83" fmla="*/ 2182161 w 3772288"/>
              <a:gd name="connsiteY83" fmla="*/ 1466140 h 1745109"/>
              <a:gd name="connsiteX84" fmla="*/ 2228656 w 3772288"/>
              <a:gd name="connsiteY84" fmla="*/ 1466140 h 1745109"/>
              <a:gd name="connsiteX85" fmla="*/ 2228656 w 3772288"/>
              <a:gd name="connsiteY85" fmla="*/ 1500236 h 1745109"/>
              <a:gd name="connsiteX86" fmla="*/ 2337144 w 3772288"/>
              <a:gd name="connsiteY86" fmla="*/ 1500236 h 1745109"/>
              <a:gd name="connsiteX87" fmla="*/ 2337144 w 3772288"/>
              <a:gd name="connsiteY87" fmla="*/ 1500236 h 1745109"/>
              <a:gd name="connsiteX88" fmla="*/ 2458031 w 3772288"/>
              <a:gd name="connsiteY88" fmla="*/ 1500236 h 1745109"/>
              <a:gd name="connsiteX89" fmla="*/ 2458031 w 3772288"/>
              <a:gd name="connsiteY89" fmla="*/ 1534332 h 1745109"/>
              <a:gd name="connsiteX90" fmla="*/ 2513825 w 3772288"/>
              <a:gd name="connsiteY90" fmla="*/ 1534332 h 1745109"/>
              <a:gd name="connsiteX91" fmla="*/ 2513825 w 3772288"/>
              <a:gd name="connsiteY91" fmla="*/ 1559130 h 1745109"/>
              <a:gd name="connsiteX92" fmla="*/ 2575818 w 3772288"/>
              <a:gd name="connsiteY92" fmla="*/ 1559130 h 1745109"/>
              <a:gd name="connsiteX93" fmla="*/ 2575818 w 3772288"/>
              <a:gd name="connsiteY93" fmla="*/ 1580827 h 1745109"/>
              <a:gd name="connsiteX94" fmla="*/ 2653310 w 3772288"/>
              <a:gd name="connsiteY94" fmla="*/ 1580827 h 1745109"/>
              <a:gd name="connsiteX95" fmla="*/ 2653310 w 3772288"/>
              <a:gd name="connsiteY95" fmla="*/ 1611824 h 1745109"/>
              <a:gd name="connsiteX96" fmla="*/ 2696705 w 3772288"/>
              <a:gd name="connsiteY96" fmla="*/ 1611824 h 1745109"/>
              <a:gd name="connsiteX97" fmla="*/ 2696705 w 3772288"/>
              <a:gd name="connsiteY97" fmla="*/ 1611824 h 1745109"/>
              <a:gd name="connsiteX98" fmla="*/ 2780396 w 3772288"/>
              <a:gd name="connsiteY98" fmla="*/ 1611824 h 1745109"/>
              <a:gd name="connsiteX99" fmla="*/ 2780396 w 3772288"/>
              <a:gd name="connsiteY99" fmla="*/ 1658319 h 1745109"/>
              <a:gd name="connsiteX100" fmla="*/ 2963276 w 3772288"/>
              <a:gd name="connsiteY100" fmla="*/ 1658319 h 1745109"/>
              <a:gd name="connsiteX101" fmla="*/ 2963276 w 3772288"/>
              <a:gd name="connsiteY101" fmla="*/ 1692415 h 1745109"/>
              <a:gd name="connsiteX102" fmla="*/ 3115159 w 3772288"/>
              <a:gd name="connsiteY102" fmla="*/ 1692415 h 1745109"/>
              <a:gd name="connsiteX103" fmla="*/ 3115159 w 3772288"/>
              <a:gd name="connsiteY103" fmla="*/ 1714113 h 1745109"/>
              <a:gd name="connsiteX104" fmla="*/ 3186452 w 3772288"/>
              <a:gd name="connsiteY104" fmla="*/ 1714113 h 1745109"/>
              <a:gd name="connsiteX105" fmla="*/ 3186452 w 3772288"/>
              <a:gd name="connsiteY105" fmla="*/ 1745109 h 1745109"/>
              <a:gd name="connsiteX106" fmla="*/ 3772288 w 3772288"/>
              <a:gd name="connsiteY106" fmla="*/ 1745109 h 174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772288" h="1745109">
                <a:moveTo>
                  <a:pt x="0" y="0"/>
                </a:moveTo>
                <a:lnTo>
                  <a:pt x="65093" y="0"/>
                </a:lnTo>
                <a:lnTo>
                  <a:pt x="65093" y="27897"/>
                </a:lnTo>
                <a:lnTo>
                  <a:pt x="133286" y="27897"/>
                </a:lnTo>
                <a:lnTo>
                  <a:pt x="117787" y="43396"/>
                </a:lnTo>
                <a:lnTo>
                  <a:pt x="185980" y="43396"/>
                </a:lnTo>
                <a:lnTo>
                  <a:pt x="185980" y="80591"/>
                </a:lnTo>
                <a:lnTo>
                  <a:pt x="393657" y="80591"/>
                </a:lnTo>
                <a:lnTo>
                  <a:pt x="371959" y="102289"/>
                </a:lnTo>
                <a:lnTo>
                  <a:pt x="446351" y="102289"/>
                </a:lnTo>
                <a:lnTo>
                  <a:pt x="446351" y="158083"/>
                </a:lnTo>
                <a:lnTo>
                  <a:pt x="486647" y="158083"/>
                </a:lnTo>
                <a:lnTo>
                  <a:pt x="486647" y="192179"/>
                </a:lnTo>
                <a:lnTo>
                  <a:pt x="551740" y="192179"/>
                </a:lnTo>
                <a:lnTo>
                  <a:pt x="551740" y="232475"/>
                </a:lnTo>
                <a:lnTo>
                  <a:pt x="619932" y="232475"/>
                </a:lnTo>
                <a:lnTo>
                  <a:pt x="619932" y="232475"/>
                </a:lnTo>
                <a:lnTo>
                  <a:pt x="644729" y="257272"/>
                </a:lnTo>
                <a:lnTo>
                  <a:pt x="644729" y="319265"/>
                </a:lnTo>
                <a:lnTo>
                  <a:pt x="688125" y="319265"/>
                </a:lnTo>
                <a:lnTo>
                  <a:pt x="688125" y="368860"/>
                </a:lnTo>
                <a:lnTo>
                  <a:pt x="722221" y="368860"/>
                </a:lnTo>
                <a:lnTo>
                  <a:pt x="722221" y="415355"/>
                </a:lnTo>
                <a:lnTo>
                  <a:pt x="762517" y="415355"/>
                </a:lnTo>
                <a:lnTo>
                  <a:pt x="762517" y="455650"/>
                </a:lnTo>
                <a:lnTo>
                  <a:pt x="790414" y="455650"/>
                </a:lnTo>
                <a:lnTo>
                  <a:pt x="790414" y="492846"/>
                </a:lnTo>
                <a:lnTo>
                  <a:pt x="836909" y="492846"/>
                </a:lnTo>
                <a:lnTo>
                  <a:pt x="836909" y="520743"/>
                </a:lnTo>
                <a:lnTo>
                  <a:pt x="864806" y="520743"/>
                </a:lnTo>
                <a:lnTo>
                  <a:pt x="864806" y="567238"/>
                </a:lnTo>
                <a:lnTo>
                  <a:pt x="895802" y="567238"/>
                </a:lnTo>
                <a:lnTo>
                  <a:pt x="895802" y="598235"/>
                </a:lnTo>
                <a:lnTo>
                  <a:pt x="932998" y="598235"/>
                </a:lnTo>
                <a:lnTo>
                  <a:pt x="932998" y="638530"/>
                </a:lnTo>
                <a:lnTo>
                  <a:pt x="967094" y="638530"/>
                </a:lnTo>
                <a:lnTo>
                  <a:pt x="967094" y="660228"/>
                </a:lnTo>
                <a:lnTo>
                  <a:pt x="991892" y="660228"/>
                </a:lnTo>
                <a:lnTo>
                  <a:pt x="991892" y="712922"/>
                </a:lnTo>
                <a:lnTo>
                  <a:pt x="1029088" y="712922"/>
                </a:lnTo>
                <a:lnTo>
                  <a:pt x="1029088" y="747018"/>
                </a:lnTo>
                <a:lnTo>
                  <a:pt x="1069383" y="747018"/>
                </a:lnTo>
                <a:lnTo>
                  <a:pt x="1069383" y="793513"/>
                </a:lnTo>
                <a:lnTo>
                  <a:pt x="1084881" y="809011"/>
                </a:lnTo>
                <a:lnTo>
                  <a:pt x="1122077" y="809011"/>
                </a:lnTo>
                <a:lnTo>
                  <a:pt x="1122077" y="855507"/>
                </a:lnTo>
                <a:lnTo>
                  <a:pt x="1171672" y="855507"/>
                </a:lnTo>
                <a:lnTo>
                  <a:pt x="1171672" y="892702"/>
                </a:lnTo>
                <a:lnTo>
                  <a:pt x="1215067" y="892702"/>
                </a:lnTo>
                <a:lnTo>
                  <a:pt x="1215067" y="942297"/>
                </a:lnTo>
                <a:lnTo>
                  <a:pt x="1246064" y="942297"/>
                </a:lnTo>
                <a:lnTo>
                  <a:pt x="1246064" y="970194"/>
                </a:lnTo>
                <a:lnTo>
                  <a:pt x="1283260" y="970194"/>
                </a:lnTo>
                <a:lnTo>
                  <a:pt x="1283260" y="994991"/>
                </a:lnTo>
                <a:lnTo>
                  <a:pt x="1335954" y="994991"/>
                </a:lnTo>
                <a:lnTo>
                  <a:pt x="1335954" y="1025988"/>
                </a:lnTo>
                <a:lnTo>
                  <a:pt x="1379349" y="1025988"/>
                </a:lnTo>
                <a:lnTo>
                  <a:pt x="1379349" y="1060084"/>
                </a:lnTo>
                <a:lnTo>
                  <a:pt x="1416545" y="1060084"/>
                </a:lnTo>
                <a:lnTo>
                  <a:pt x="1416545" y="1109679"/>
                </a:lnTo>
                <a:lnTo>
                  <a:pt x="1453741" y="1109679"/>
                </a:lnTo>
                <a:lnTo>
                  <a:pt x="1453741" y="1140675"/>
                </a:lnTo>
                <a:lnTo>
                  <a:pt x="1540532" y="1140675"/>
                </a:lnTo>
                <a:lnTo>
                  <a:pt x="1540532" y="1162373"/>
                </a:lnTo>
                <a:lnTo>
                  <a:pt x="1590126" y="1162373"/>
                </a:lnTo>
                <a:lnTo>
                  <a:pt x="1590126" y="1205768"/>
                </a:lnTo>
                <a:lnTo>
                  <a:pt x="1642820" y="1205768"/>
                </a:lnTo>
                <a:lnTo>
                  <a:pt x="1642820" y="1242964"/>
                </a:lnTo>
                <a:lnTo>
                  <a:pt x="1670717" y="1242964"/>
                </a:lnTo>
                <a:lnTo>
                  <a:pt x="1670717" y="1277060"/>
                </a:lnTo>
                <a:lnTo>
                  <a:pt x="1692415" y="1277060"/>
                </a:lnTo>
                <a:lnTo>
                  <a:pt x="1692415" y="1314256"/>
                </a:lnTo>
                <a:lnTo>
                  <a:pt x="1779206" y="1314256"/>
                </a:lnTo>
                <a:lnTo>
                  <a:pt x="1779206" y="1345253"/>
                </a:lnTo>
                <a:lnTo>
                  <a:pt x="1853597" y="1345253"/>
                </a:lnTo>
                <a:lnTo>
                  <a:pt x="1853597" y="1366951"/>
                </a:lnTo>
                <a:lnTo>
                  <a:pt x="1887694" y="1366951"/>
                </a:lnTo>
                <a:lnTo>
                  <a:pt x="1887694" y="1391748"/>
                </a:lnTo>
                <a:lnTo>
                  <a:pt x="1993082" y="1391748"/>
                </a:lnTo>
                <a:lnTo>
                  <a:pt x="1993082" y="1432043"/>
                </a:lnTo>
                <a:lnTo>
                  <a:pt x="2113969" y="1432043"/>
                </a:lnTo>
                <a:lnTo>
                  <a:pt x="2113969" y="1432043"/>
                </a:lnTo>
                <a:lnTo>
                  <a:pt x="2182161" y="1432043"/>
                </a:lnTo>
                <a:lnTo>
                  <a:pt x="2182161" y="1466140"/>
                </a:lnTo>
                <a:lnTo>
                  <a:pt x="2228656" y="1466140"/>
                </a:lnTo>
                <a:lnTo>
                  <a:pt x="2228656" y="1500236"/>
                </a:lnTo>
                <a:lnTo>
                  <a:pt x="2337144" y="1500236"/>
                </a:lnTo>
                <a:lnTo>
                  <a:pt x="2337144" y="1500236"/>
                </a:lnTo>
                <a:lnTo>
                  <a:pt x="2458031" y="1500236"/>
                </a:lnTo>
                <a:lnTo>
                  <a:pt x="2458031" y="1534332"/>
                </a:lnTo>
                <a:lnTo>
                  <a:pt x="2513825" y="1534332"/>
                </a:lnTo>
                <a:lnTo>
                  <a:pt x="2513825" y="1559130"/>
                </a:lnTo>
                <a:lnTo>
                  <a:pt x="2575818" y="1559130"/>
                </a:lnTo>
                <a:lnTo>
                  <a:pt x="2575818" y="1580827"/>
                </a:lnTo>
                <a:lnTo>
                  <a:pt x="2653310" y="1580827"/>
                </a:lnTo>
                <a:lnTo>
                  <a:pt x="2653310" y="1611824"/>
                </a:lnTo>
                <a:lnTo>
                  <a:pt x="2696705" y="1611824"/>
                </a:lnTo>
                <a:lnTo>
                  <a:pt x="2696705" y="1611824"/>
                </a:lnTo>
                <a:lnTo>
                  <a:pt x="2780396" y="1611824"/>
                </a:lnTo>
                <a:lnTo>
                  <a:pt x="2780396" y="1658319"/>
                </a:lnTo>
                <a:lnTo>
                  <a:pt x="2963276" y="1658319"/>
                </a:lnTo>
                <a:lnTo>
                  <a:pt x="2963276" y="1692415"/>
                </a:lnTo>
                <a:lnTo>
                  <a:pt x="3115159" y="1692415"/>
                </a:lnTo>
                <a:lnTo>
                  <a:pt x="3115159" y="1714113"/>
                </a:lnTo>
                <a:lnTo>
                  <a:pt x="3186452" y="1714113"/>
                </a:lnTo>
                <a:lnTo>
                  <a:pt x="3186452" y="1745109"/>
                </a:lnTo>
                <a:lnTo>
                  <a:pt x="3772288" y="1745109"/>
                </a:lnTo>
              </a:path>
            </a:pathLst>
          </a:custGeom>
          <a:noFill/>
          <a:ln w="28575">
            <a:solidFill>
              <a:schemeClr val="accent3"/>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Freeform: Shape 8">
            <a:extLst>
              <a:ext uri="{FF2B5EF4-FFF2-40B4-BE49-F238E27FC236}">
                <a16:creationId xmlns="" xmlns:a16="http://schemas.microsoft.com/office/drawing/2014/main" id="{112661C2-7BD9-4C59-996A-CC612851AF30}"/>
              </a:ext>
            </a:extLst>
          </p:cNvPr>
          <p:cNvSpPr/>
          <p:nvPr/>
        </p:nvSpPr>
        <p:spPr bwMode="auto">
          <a:xfrm>
            <a:off x="1346947" y="3068392"/>
            <a:ext cx="4079383" cy="1606639"/>
          </a:xfrm>
          <a:custGeom>
            <a:avLst/>
            <a:gdLst>
              <a:gd name="connsiteX0" fmla="*/ 0 w 4079383"/>
              <a:gd name="connsiteY0" fmla="*/ 0 h 1606639"/>
              <a:gd name="connsiteX1" fmla="*/ 57955 w 4079383"/>
              <a:gd name="connsiteY1" fmla="*/ 0 h 1606639"/>
              <a:gd name="connsiteX2" fmla="*/ 57955 w 4079383"/>
              <a:gd name="connsiteY2" fmla="*/ 38636 h 1606639"/>
              <a:gd name="connsiteX3" fmla="*/ 135228 w 4079383"/>
              <a:gd name="connsiteY3" fmla="*/ 38636 h 1606639"/>
              <a:gd name="connsiteX4" fmla="*/ 119129 w 4079383"/>
              <a:gd name="connsiteY4" fmla="*/ 54735 h 1606639"/>
              <a:gd name="connsiteX5" fmla="*/ 183524 w 4079383"/>
              <a:gd name="connsiteY5" fmla="*/ 54735 h 1606639"/>
              <a:gd name="connsiteX6" fmla="*/ 183524 w 4079383"/>
              <a:gd name="connsiteY6" fmla="*/ 112690 h 1606639"/>
              <a:gd name="connsiteX7" fmla="*/ 244698 w 4079383"/>
              <a:gd name="connsiteY7" fmla="*/ 112690 h 1606639"/>
              <a:gd name="connsiteX8" fmla="*/ 244698 w 4079383"/>
              <a:gd name="connsiteY8" fmla="*/ 154546 h 1606639"/>
              <a:gd name="connsiteX9" fmla="*/ 292994 w 4079383"/>
              <a:gd name="connsiteY9" fmla="*/ 154546 h 1606639"/>
              <a:gd name="connsiteX10" fmla="*/ 292994 w 4079383"/>
              <a:gd name="connsiteY10" fmla="*/ 180304 h 1606639"/>
              <a:gd name="connsiteX11" fmla="*/ 347729 w 4079383"/>
              <a:gd name="connsiteY11" fmla="*/ 180304 h 1606639"/>
              <a:gd name="connsiteX12" fmla="*/ 347729 w 4079383"/>
              <a:gd name="connsiteY12" fmla="*/ 180304 h 1606639"/>
              <a:gd name="connsiteX13" fmla="*/ 347729 w 4079383"/>
              <a:gd name="connsiteY13" fmla="*/ 212501 h 1606639"/>
              <a:gd name="connsiteX14" fmla="*/ 463639 w 4079383"/>
              <a:gd name="connsiteY14" fmla="*/ 212501 h 1606639"/>
              <a:gd name="connsiteX15" fmla="*/ 463639 w 4079383"/>
              <a:gd name="connsiteY15" fmla="*/ 212501 h 1606639"/>
              <a:gd name="connsiteX16" fmla="*/ 486177 w 4079383"/>
              <a:gd name="connsiteY16" fmla="*/ 235039 h 1606639"/>
              <a:gd name="connsiteX17" fmla="*/ 486177 w 4079383"/>
              <a:gd name="connsiteY17" fmla="*/ 280115 h 1606639"/>
              <a:gd name="connsiteX18" fmla="*/ 531253 w 4079383"/>
              <a:gd name="connsiteY18" fmla="*/ 280115 h 1606639"/>
              <a:gd name="connsiteX19" fmla="*/ 531253 w 4079383"/>
              <a:gd name="connsiteY19" fmla="*/ 296214 h 1606639"/>
              <a:gd name="connsiteX20" fmla="*/ 576329 w 4079383"/>
              <a:gd name="connsiteY20" fmla="*/ 296214 h 1606639"/>
              <a:gd name="connsiteX21" fmla="*/ 576329 w 4079383"/>
              <a:gd name="connsiteY21" fmla="*/ 315532 h 1606639"/>
              <a:gd name="connsiteX22" fmla="*/ 640724 w 4079383"/>
              <a:gd name="connsiteY22" fmla="*/ 315532 h 1606639"/>
              <a:gd name="connsiteX23" fmla="*/ 640724 w 4079383"/>
              <a:gd name="connsiteY23" fmla="*/ 341290 h 1606639"/>
              <a:gd name="connsiteX24" fmla="*/ 676141 w 4079383"/>
              <a:gd name="connsiteY24" fmla="*/ 341290 h 1606639"/>
              <a:gd name="connsiteX25" fmla="*/ 676141 w 4079383"/>
              <a:gd name="connsiteY25" fmla="*/ 376707 h 1606639"/>
              <a:gd name="connsiteX26" fmla="*/ 714777 w 4079383"/>
              <a:gd name="connsiteY26" fmla="*/ 376707 h 1606639"/>
              <a:gd name="connsiteX27" fmla="*/ 714777 w 4079383"/>
              <a:gd name="connsiteY27" fmla="*/ 408904 h 1606639"/>
              <a:gd name="connsiteX28" fmla="*/ 769512 w 4079383"/>
              <a:gd name="connsiteY28" fmla="*/ 408904 h 1606639"/>
              <a:gd name="connsiteX29" fmla="*/ 769512 w 4079383"/>
              <a:gd name="connsiteY29" fmla="*/ 434662 h 1606639"/>
              <a:gd name="connsiteX30" fmla="*/ 833907 w 4079383"/>
              <a:gd name="connsiteY30" fmla="*/ 434662 h 1606639"/>
              <a:gd name="connsiteX31" fmla="*/ 833907 w 4079383"/>
              <a:gd name="connsiteY31" fmla="*/ 460419 h 1606639"/>
              <a:gd name="connsiteX32" fmla="*/ 875763 w 4079383"/>
              <a:gd name="connsiteY32" fmla="*/ 460419 h 1606639"/>
              <a:gd name="connsiteX33" fmla="*/ 875763 w 4079383"/>
              <a:gd name="connsiteY33" fmla="*/ 495836 h 1606639"/>
              <a:gd name="connsiteX34" fmla="*/ 914400 w 4079383"/>
              <a:gd name="connsiteY34" fmla="*/ 495836 h 1606639"/>
              <a:gd name="connsiteX35" fmla="*/ 914400 w 4079383"/>
              <a:gd name="connsiteY35" fmla="*/ 518374 h 1606639"/>
              <a:gd name="connsiteX36" fmla="*/ 946597 w 4079383"/>
              <a:gd name="connsiteY36" fmla="*/ 518374 h 1606639"/>
              <a:gd name="connsiteX37" fmla="*/ 946597 w 4079383"/>
              <a:gd name="connsiteY37" fmla="*/ 553791 h 1606639"/>
              <a:gd name="connsiteX38" fmla="*/ 975574 w 4079383"/>
              <a:gd name="connsiteY38" fmla="*/ 553791 h 1606639"/>
              <a:gd name="connsiteX39" fmla="*/ 975574 w 4079383"/>
              <a:gd name="connsiteY39" fmla="*/ 614966 h 1606639"/>
              <a:gd name="connsiteX40" fmla="*/ 1020650 w 4079383"/>
              <a:gd name="connsiteY40" fmla="*/ 614966 h 1606639"/>
              <a:gd name="connsiteX41" fmla="*/ 1020650 w 4079383"/>
              <a:gd name="connsiteY41" fmla="*/ 647163 h 1606639"/>
              <a:gd name="connsiteX42" fmla="*/ 1078605 w 4079383"/>
              <a:gd name="connsiteY42" fmla="*/ 647163 h 1606639"/>
              <a:gd name="connsiteX43" fmla="*/ 1078605 w 4079383"/>
              <a:gd name="connsiteY43" fmla="*/ 685800 h 1606639"/>
              <a:gd name="connsiteX44" fmla="*/ 1114022 w 4079383"/>
              <a:gd name="connsiteY44" fmla="*/ 685800 h 1606639"/>
              <a:gd name="connsiteX45" fmla="*/ 1114022 w 4079383"/>
              <a:gd name="connsiteY45" fmla="*/ 734095 h 1606639"/>
              <a:gd name="connsiteX46" fmla="*/ 1146219 w 4079383"/>
              <a:gd name="connsiteY46" fmla="*/ 734095 h 1606639"/>
              <a:gd name="connsiteX47" fmla="*/ 1146219 w 4079383"/>
              <a:gd name="connsiteY47" fmla="*/ 792050 h 1606639"/>
              <a:gd name="connsiteX48" fmla="*/ 1207394 w 4079383"/>
              <a:gd name="connsiteY48" fmla="*/ 792050 h 1606639"/>
              <a:gd name="connsiteX49" fmla="*/ 1207394 w 4079383"/>
              <a:gd name="connsiteY49" fmla="*/ 837126 h 1606639"/>
              <a:gd name="connsiteX50" fmla="*/ 1291107 w 4079383"/>
              <a:gd name="connsiteY50" fmla="*/ 837126 h 1606639"/>
              <a:gd name="connsiteX51" fmla="*/ 1291107 w 4079383"/>
              <a:gd name="connsiteY51" fmla="*/ 862884 h 1606639"/>
              <a:gd name="connsiteX52" fmla="*/ 1342622 w 4079383"/>
              <a:gd name="connsiteY52" fmla="*/ 862884 h 1606639"/>
              <a:gd name="connsiteX53" fmla="*/ 1342622 w 4079383"/>
              <a:gd name="connsiteY53" fmla="*/ 898301 h 1606639"/>
              <a:gd name="connsiteX54" fmla="*/ 1381259 w 4079383"/>
              <a:gd name="connsiteY54" fmla="*/ 898301 h 1606639"/>
              <a:gd name="connsiteX55" fmla="*/ 1381259 w 4079383"/>
              <a:gd name="connsiteY55" fmla="*/ 949816 h 1606639"/>
              <a:gd name="connsiteX56" fmla="*/ 1432774 w 4079383"/>
              <a:gd name="connsiteY56" fmla="*/ 949816 h 1606639"/>
              <a:gd name="connsiteX57" fmla="*/ 1432774 w 4079383"/>
              <a:gd name="connsiteY57" fmla="*/ 988453 h 1606639"/>
              <a:gd name="connsiteX58" fmla="*/ 1481070 w 4079383"/>
              <a:gd name="connsiteY58" fmla="*/ 988453 h 1606639"/>
              <a:gd name="connsiteX59" fmla="*/ 1481070 w 4079383"/>
              <a:gd name="connsiteY59" fmla="*/ 1020650 h 1606639"/>
              <a:gd name="connsiteX60" fmla="*/ 1548684 w 4079383"/>
              <a:gd name="connsiteY60" fmla="*/ 1020650 h 1606639"/>
              <a:gd name="connsiteX61" fmla="*/ 1548684 w 4079383"/>
              <a:gd name="connsiteY61" fmla="*/ 1049628 h 1606639"/>
              <a:gd name="connsiteX62" fmla="*/ 1596980 w 4079383"/>
              <a:gd name="connsiteY62" fmla="*/ 1049628 h 1606639"/>
              <a:gd name="connsiteX63" fmla="*/ 1596980 w 4079383"/>
              <a:gd name="connsiteY63" fmla="*/ 1072166 h 1606639"/>
              <a:gd name="connsiteX64" fmla="*/ 1677473 w 4079383"/>
              <a:gd name="connsiteY64" fmla="*/ 1072166 h 1606639"/>
              <a:gd name="connsiteX65" fmla="*/ 1677473 w 4079383"/>
              <a:gd name="connsiteY65" fmla="*/ 1091484 h 1606639"/>
              <a:gd name="connsiteX66" fmla="*/ 1728988 w 4079383"/>
              <a:gd name="connsiteY66" fmla="*/ 1091484 h 1606639"/>
              <a:gd name="connsiteX67" fmla="*/ 1728988 w 4079383"/>
              <a:gd name="connsiteY67" fmla="*/ 1123681 h 1606639"/>
              <a:gd name="connsiteX68" fmla="*/ 1835239 w 4079383"/>
              <a:gd name="connsiteY68" fmla="*/ 1123681 h 1606639"/>
              <a:gd name="connsiteX69" fmla="*/ 1835239 w 4079383"/>
              <a:gd name="connsiteY69" fmla="*/ 1146219 h 1606639"/>
              <a:gd name="connsiteX70" fmla="*/ 1918952 w 4079383"/>
              <a:gd name="connsiteY70" fmla="*/ 1146219 h 1606639"/>
              <a:gd name="connsiteX71" fmla="*/ 1918952 w 4079383"/>
              <a:gd name="connsiteY71" fmla="*/ 1178416 h 1606639"/>
              <a:gd name="connsiteX72" fmla="*/ 1970467 w 4079383"/>
              <a:gd name="connsiteY72" fmla="*/ 1178416 h 1606639"/>
              <a:gd name="connsiteX73" fmla="*/ 1970467 w 4079383"/>
              <a:gd name="connsiteY73" fmla="*/ 1204174 h 1606639"/>
              <a:gd name="connsiteX74" fmla="*/ 2028422 w 4079383"/>
              <a:gd name="connsiteY74" fmla="*/ 1204174 h 1606639"/>
              <a:gd name="connsiteX75" fmla="*/ 2028422 w 4079383"/>
              <a:gd name="connsiteY75" fmla="*/ 1239591 h 1606639"/>
              <a:gd name="connsiteX76" fmla="*/ 2102476 w 4079383"/>
              <a:gd name="connsiteY76" fmla="*/ 1239591 h 1606639"/>
              <a:gd name="connsiteX77" fmla="*/ 2102476 w 4079383"/>
              <a:gd name="connsiteY77" fmla="*/ 1275008 h 1606639"/>
              <a:gd name="connsiteX78" fmla="*/ 2179749 w 4079383"/>
              <a:gd name="connsiteY78" fmla="*/ 1275008 h 1606639"/>
              <a:gd name="connsiteX79" fmla="*/ 2179749 w 4079383"/>
              <a:gd name="connsiteY79" fmla="*/ 1300766 h 1606639"/>
              <a:gd name="connsiteX80" fmla="*/ 2218386 w 4079383"/>
              <a:gd name="connsiteY80" fmla="*/ 1300766 h 1606639"/>
              <a:gd name="connsiteX81" fmla="*/ 2218386 w 4079383"/>
              <a:gd name="connsiteY81" fmla="*/ 1320084 h 1606639"/>
              <a:gd name="connsiteX82" fmla="*/ 2327856 w 4079383"/>
              <a:gd name="connsiteY82" fmla="*/ 1320084 h 1606639"/>
              <a:gd name="connsiteX83" fmla="*/ 2327856 w 4079383"/>
              <a:gd name="connsiteY83" fmla="*/ 1345842 h 1606639"/>
              <a:gd name="connsiteX84" fmla="*/ 2392250 w 4079383"/>
              <a:gd name="connsiteY84" fmla="*/ 1345842 h 1606639"/>
              <a:gd name="connsiteX85" fmla="*/ 2392250 w 4079383"/>
              <a:gd name="connsiteY85" fmla="*/ 1371600 h 1606639"/>
              <a:gd name="connsiteX86" fmla="*/ 2430887 w 4079383"/>
              <a:gd name="connsiteY86" fmla="*/ 1371600 h 1606639"/>
              <a:gd name="connsiteX87" fmla="*/ 2430887 w 4079383"/>
              <a:gd name="connsiteY87" fmla="*/ 1403797 h 1606639"/>
              <a:gd name="connsiteX88" fmla="*/ 2578994 w 4079383"/>
              <a:gd name="connsiteY88" fmla="*/ 1403797 h 1606639"/>
              <a:gd name="connsiteX89" fmla="*/ 2578994 w 4079383"/>
              <a:gd name="connsiteY89" fmla="*/ 1432774 h 1606639"/>
              <a:gd name="connsiteX90" fmla="*/ 2627290 w 4079383"/>
              <a:gd name="connsiteY90" fmla="*/ 1432774 h 1606639"/>
              <a:gd name="connsiteX91" fmla="*/ 2627290 w 4079383"/>
              <a:gd name="connsiteY91" fmla="*/ 1452093 h 1606639"/>
              <a:gd name="connsiteX92" fmla="*/ 2717442 w 4079383"/>
              <a:gd name="connsiteY92" fmla="*/ 1452093 h 1606639"/>
              <a:gd name="connsiteX93" fmla="*/ 2717442 w 4079383"/>
              <a:gd name="connsiteY93" fmla="*/ 1452093 h 1606639"/>
              <a:gd name="connsiteX94" fmla="*/ 2704563 w 4079383"/>
              <a:gd name="connsiteY94" fmla="*/ 1464972 h 1606639"/>
              <a:gd name="connsiteX95" fmla="*/ 3097369 w 4079383"/>
              <a:gd name="connsiteY95" fmla="*/ 1464972 h 1606639"/>
              <a:gd name="connsiteX96" fmla="*/ 3097369 w 4079383"/>
              <a:gd name="connsiteY96" fmla="*/ 1503608 h 1606639"/>
              <a:gd name="connsiteX97" fmla="*/ 3187521 w 4079383"/>
              <a:gd name="connsiteY97" fmla="*/ 1503608 h 1606639"/>
              <a:gd name="connsiteX98" fmla="*/ 3187521 w 4079383"/>
              <a:gd name="connsiteY98" fmla="*/ 1532585 h 1606639"/>
              <a:gd name="connsiteX99" fmla="*/ 3242256 w 4079383"/>
              <a:gd name="connsiteY99" fmla="*/ 1532585 h 1606639"/>
              <a:gd name="connsiteX100" fmla="*/ 3242256 w 4079383"/>
              <a:gd name="connsiteY100" fmla="*/ 1561563 h 1606639"/>
              <a:gd name="connsiteX101" fmla="*/ 3409681 w 4079383"/>
              <a:gd name="connsiteY101" fmla="*/ 1561563 h 1606639"/>
              <a:gd name="connsiteX102" fmla="*/ 3409681 w 4079383"/>
              <a:gd name="connsiteY102" fmla="*/ 1606639 h 1606639"/>
              <a:gd name="connsiteX103" fmla="*/ 4079383 w 4079383"/>
              <a:gd name="connsiteY103" fmla="*/ 1606639 h 160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079383" h="1606639">
                <a:moveTo>
                  <a:pt x="0" y="0"/>
                </a:moveTo>
                <a:lnTo>
                  <a:pt x="57955" y="0"/>
                </a:lnTo>
                <a:lnTo>
                  <a:pt x="57955" y="38636"/>
                </a:lnTo>
                <a:lnTo>
                  <a:pt x="135228" y="38636"/>
                </a:lnTo>
                <a:lnTo>
                  <a:pt x="119129" y="54735"/>
                </a:lnTo>
                <a:lnTo>
                  <a:pt x="183524" y="54735"/>
                </a:lnTo>
                <a:lnTo>
                  <a:pt x="183524" y="112690"/>
                </a:lnTo>
                <a:lnTo>
                  <a:pt x="244698" y="112690"/>
                </a:lnTo>
                <a:lnTo>
                  <a:pt x="244698" y="154546"/>
                </a:lnTo>
                <a:lnTo>
                  <a:pt x="292994" y="154546"/>
                </a:lnTo>
                <a:lnTo>
                  <a:pt x="292994" y="180304"/>
                </a:lnTo>
                <a:lnTo>
                  <a:pt x="347729" y="180304"/>
                </a:lnTo>
                <a:lnTo>
                  <a:pt x="347729" y="180304"/>
                </a:lnTo>
                <a:lnTo>
                  <a:pt x="347729" y="212501"/>
                </a:lnTo>
                <a:lnTo>
                  <a:pt x="463639" y="212501"/>
                </a:lnTo>
                <a:lnTo>
                  <a:pt x="463639" y="212501"/>
                </a:lnTo>
                <a:lnTo>
                  <a:pt x="486177" y="235039"/>
                </a:lnTo>
                <a:lnTo>
                  <a:pt x="486177" y="280115"/>
                </a:lnTo>
                <a:lnTo>
                  <a:pt x="531253" y="280115"/>
                </a:lnTo>
                <a:lnTo>
                  <a:pt x="531253" y="296214"/>
                </a:lnTo>
                <a:lnTo>
                  <a:pt x="576329" y="296214"/>
                </a:lnTo>
                <a:lnTo>
                  <a:pt x="576329" y="315532"/>
                </a:lnTo>
                <a:lnTo>
                  <a:pt x="640724" y="315532"/>
                </a:lnTo>
                <a:lnTo>
                  <a:pt x="640724" y="341290"/>
                </a:lnTo>
                <a:lnTo>
                  <a:pt x="676141" y="341290"/>
                </a:lnTo>
                <a:lnTo>
                  <a:pt x="676141" y="376707"/>
                </a:lnTo>
                <a:lnTo>
                  <a:pt x="714777" y="376707"/>
                </a:lnTo>
                <a:lnTo>
                  <a:pt x="714777" y="408904"/>
                </a:lnTo>
                <a:lnTo>
                  <a:pt x="769512" y="408904"/>
                </a:lnTo>
                <a:lnTo>
                  <a:pt x="769512" y="434662"/>
                </a:lnTo>
                <a:lnTo>
                  <a:pt x="833907" y="434662"/>
                </a:lnTo>
                <a:lnTo>
                  <a:pt x="833907" y="460419"/>
                </a:lnTo>
                <a:lnTo>
                  <a:pt x="875763" y="460419"/>
                </a:lnTo>
                <a:lnTo>
                  <a:pt x="875763" y="495836"/>
                </a:lnTo>
                <a:lnTo>
                  <a:pt x="914400" y="495836"/>
                </a:lnTo>
                <a:lnTo>
                  <a:pt x="914400" y="518374"/>
                </a:lnTo>
                <a:lnTo>
                  <a:pt x="946597" y="518374"/>
                </a:lnTo>
                <a:lnTo>
                  <a:pt x="946597" y="553791"/>
                </a:lnTo>
                <a:lnTo>
                  <a:pt x="975574" y="553791"/>
                </a:lnTo>
                <a:lnTo>
                  <a:pt x="975574" y="614966"/>
                </a:lnTo>
                <a:lnTo>
                  <a:pt x="1020650" y="614966"/>
                </a:lnTo>
                <a:lnTo>
                  <a:pt x="1020650" y="647163"/>
                </a:lnTo>
                <a:lnTo>
                  <a:pt x="1078605" y="647163"/>
                </a:lnTo>
                <a:lnTo>
                  <a:pt x="1078605" y="685800"/>
                </a:lnTo>
                <a:lnTo>
                  <a:pt x="1114022" y="685800"/>
                </a:lnTo>
                <a:lnTo>
                  <a:pt x="1114022" y="734095"/>
                </a:lnTo>
                <a:lnTo>
                  <a:pt x="1146219" y="734095"/>
                </a:lnTo>
                <a:lnTo>
                  <a:pt x="1146219" y="792050"/>
                </a:lnTo>
                <a:lnTo>
                  <a:pt x="1207394" y="792050"/>
                </a:lnTo>
                <a:lnTo>
                  <a:pt x="1207394" y="837126"/>
                </a:lnTo>
                <a:lnTo>
                  <a:pt x="1291107" y="837126"/>
                </a:lnTo>
                <a:lnTo>
                  <a:pt x="1291107" y="862884"/>
                </a:lnTo>
                <a:lnTo>
                  <a:pt x="1342622" y="862884"/>
                </a:lnTo>
                <a:lnTo>
                  <a:pt x="1342622" y="898301"/>
                </a:lnTo>
                <a:lnTo>
                  <a:pt x="1381259" y="898301"/>
                </a:lnTo>
                <a:lnTo>
                  <a:pt x="1381259" y="949816"/>
                </a:lnTo>
                <a:lnTo>
                  <a:pt x="1432774" y="949816"/>
                </a:lnTo>
                <a:lnTo>
                  <a:pt x="1432774" y="988453"/>
                </a:lnTo>
                <a:lnTo>
                  <a:pt x="1481070" y="988453"/>
                </a:lnTo>
                <a:lnTo>
                  <a:pt x="1481070" y="1020650"/>
                </a:lnTo>
                <a:lnTo>
                  <a:pt x="1548684" y="1020650"/>
                </a:lnTo>
                <a:lnTo>
                  <a:pt x="1548684" y="1049628"/>
                </a:lnTo>
                <a:lnTo>
                  <a:pt x="1596980" y="1049628"/>
                </a:lnTo>
                <a:lnTo>
                  <a:pt x="1596980" y="1072166"/>
                </a:lnTo>
                <a:lnTo>
                  <a:pt x="1677473" y="1072166"/>
                </a:lnTo>
                <a:lnTo>
                  <a:pt x="1677473" y="1091484"/>
                </a:lnTo>
                <a:lnTo>
                  <a:pt x="1728988" y="1091484"/>
                </a:lnTo>
                <a:lnTo>
                  <a:pt x="1728988" y="1123681"/>
                </a:lnTo>
                <a:lnTo>
                  <a:pt x="1835239" y="1123681"/>
                </a:lnTo>
                <a:lnTo>
                  <a:pt x="1835239" y="1146219"/>
                </a:lnTo>
                <a:lnTo>
                  <a:pt x="1918952" y="1146219"/>
                </a:lnTo>
                <a:lnTo>
                  <a:pt x="1918952" y="1178416"/>
                </a:lnTo>
                <a:lnTo>
                  <a:pt x="1970467" y="1178416"/>
                </a:lnTo>
                <a:lnTo>
                  <a:pt x="1970467" y="1204174"/>
                </a:lnTo>
                <a:lnTo>
                  <a:pt x="2028422" y="1204174"/>
                </a:lnTo>
                <a:lnTo>
                  <a:pt x="2028422" y="1239591"/>
                </a:lnTo>
                <a:lnTo>
                  <a:pt x="2102476" y="1239591"/>
                </a:lnTo>
                <a:lnTo>
                  <a:pt x="2102476" y="1275008"/>
                </a:lnTo>
                <a:lnTo>
                  <a:pt x="2179749" y="1275008"/>
                </a:lnTo>
                <a:lnTo>
                  <a:pt x="2179749" y="1300766"/>
                </a:lnTo>
                <a:lnTo>
                  <a:pt x="2218386" y="1300766"/>
                </a:lnTo>
                <a:lnTo>
                  <a:pt x="2218386" y="1320084"/>
                </a:lnTo>
                <a:lnTo>
                  <a:pt x="2327856" y="1320084"/>
                </a:lnTo>
                <a:lnTo>
                  <a:pt x="2327856" y="1345842"/>
                </a:lnTo>
                <a:lnTo>
                  <a:pt x="2392250" y="1345842"/>
                </a:lnTo>
                <a:lnTo>
                  <a:pt x="2392250" y="1371600"/>
                </a:lnTo>
                <a:lnTo>
                  <a:pt x="2430887" y="1371600"/>
                </a:lnTo>
                <a:lnTo>
                  <a:pt x="2430887" y="1403797"/>
                </a:lnTo>
                <a:lnTo>
                  <a:pt x="2578994" y="1403797"/>
                </a:lnTo>
                <a:lnTo>
                  <a:pt x="2578994" y="1432774"/>
                </a:lnTo>
                <a:lnTo>
                  <a:pt x="2627290" y="1432774"/>
                </a:lnTo>
                <a:lnTo>
                  <a:pt x="2627290" y="1452093"/>
                </a:lnTo>
                <a:lnTo>
                  <a:pt x="2717442" y="1452093"/>
                </a:lnTo>
                <a:lnTo>
                  <a:pt x="2717442" y="1452093"/>
                </a:lnTo>
                <a:lnTo>
                  <a:pt x="2704563" y="1464972"/>
                </a:lnTo>
                <a:lnTo>
                  <a:pt x="3097369" y="1464972"/>
                </a:lnTo>
                <a:lnTo>
                  <a:pt x="3097369" y="1503608"/>
                </a:lnTo>
                <a:lnTo>
                  <a:pt x="3187521" y="1503608"/>
                </a:lnTo>
                <a:lnTo>
                  <a:pt x="3187521" y="1532585"/>
                </a:lnTo>
                <a:lnTo>
                  <a:pt x="3242256" y="1532585"/>
                </a:lnTo>
                <a:lnTo>
                  <a:pt x="3242256" y="1561563"/>
                </a:lnTo>
                <a:lnTo>
                  <a:pt x="3409681" y="1561563"/>
                </a:lnTo>
                <a:lnTo>
                  <a:pt x="3409681" y="1606639"/>
                </a:lnTo>
                <a:lnTo>
                  <a:pt x="4079383" y="1606639"/>
                </a:lnTo>
              </a:path>
            </a:pathLst>
          </a:custGeom>
          <a:noFill/>
          <a:ln w="28575">
            <a:solidFill>
              <a:schemeClr val="accent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 xmlns:a16="http://schemas.microsoft.com/office/drawing/2014/main" id="{45A0B7EC-D1B6-4C0D-B0AA-63134B99E97F}"/>
              </a:ext>
            </a:extLst>
          </p:cNvPr>
          <p:cNvSpPr/>
          <p:nvPr/>
        </p:nvSpPr>
        <p:spPr bwMode="auto">
          <a:xfrm>
            <a:off x="1346947" y="3068392"/>
            <a:ext cx="3779949" cy="1757966"/>
          </a:xfrm>
          <a:custGeom>
            <a:avLst/>
            <a:gdLst>
              <a:gd name="connsiteX0" fmla="*/ 0 w 3779949"/>
              <a:gd name="connsiteY0" fmla="*/ 0 h 1757966"/>
              <a:gd name="connsiteX1" fmla="*/ 61174 w 3779949"/>
              <a:gd name="connsiteY1" fmla="*/ 0 h 1757966"/>
              <a:gd name="connsiteX2" fmla="*/ 61174 w 3779949"/>
              <a:gd name="connsiteY2" fmla="*/ 35416 h 1757966"/>
              <a:gd name="connsiteX3" fmla="*/ 160986 w 3779949"/>
              <a:gd name="connsiteY3" fmla="*/ 35416 h 1757966"/>
              <a:gd name="connsiteX4" fmla="*/ 160986 w 3779949"/>
              <a:gd name="connsiteY4" fmla="*/ 61174 h 1757966"/>
              <a:gd name="connsiteX5" fmla="*/ 222160 w 3779949"/>
              <a:gd name="connsiteY5" fmla="*/ 61174 h 1757966"/>
              <a:gd name="connsiteX6" fmla="*/ 244698 w 3779949"/>
              <a:gd name="connsiteY6" fmla="*/ 83712 h 1757966"/>
              <a:gd name="connsiteX7" fmla="*/ 389586 w 3779949"/>
              <a:gd name="connsiteY7" fmla="*/ 83712 h 1757966"/>
              <a:gd name="connsiteX8" fmla="*/ 389586 w 3779949"/>
              <a:gd name="connsiteY8" fmla="*/ 112690 h 1757966"/>
              <a:gd name="connsiteX9" fmla="*/ 473298 w 3779949"/>
              <a:gd name="connsiteY9" fmla="*/ 112690 h 1757966"/>
              <a:gd name="connsiteX10" fmla="*/ 473298 w 3779949"/>
              <a:gd name="connsiteY10" fmla="*/ 160985 h 1757966"/>
              <a:gd name="connsiteX11" fmla="*/ 502276 w 3779949"/>
              <a:gd name="connsiteY11" fmla="*/ 160985 h 1757966"/>
              <a:gd name="connsiteX12" fmla="*/ 502276 w 3779949"/>
              <a:gd name="connsiteY12" fmla="*/ 206062 h 1757966"/>
              <a:gd name="connsiteX13" fmla="*/ 566670 w 3779949"/>
              <a:gd name="connsiteY13" fmla="*/ 206062 h 1757966"/>
              <a:gd name="connsiteX14" fmla="*/ 566670 w 3779949"/>
              <a:gd name="connsiteY14" fmla="*/ 241478 h 1757966"/>
              <a:gd name="connsiteX15" fmla="*/ 643943 w 3779949"/>
              <a:gd name="connsiteY15" fmla="*/ 241478 h 1757966"/>
              <a:gd name="connsiteX16" fmla="*/ 643943 w 3779949"/>
              <a:gd name="connsiteY16" fmla="*/ 267236 h 1757966"/>
              <a:gd name="connsiteX17" fmla="*/ 676141 w 3779949"/>
              <a:gd name="connsiteY17" fmla="*/ 267236 h 1757966"/>
              <a:gd name="connsiteX18" fmla="*/ 676141 w 3779949"/>
              <a:gd name="connsiteY18" fmla="*/ 321971 h 1757966"/>
              <a:gd name="connsiteX19" fmla="*/ 698679 w 3779949"/>
              <a:gd name="connsiteY19" fmla="*/ 321971 h 1757966"/>
              <a:gd name="connsiteX20" fmla="*/ 698679 w 3779949"/>
              <a:gd name="connsiteY20" fmla="*/ 386366 h 1757966"/>
              <a:gd name="connsiteX21" fmla="*/ 759853 w 3779949"/>
              <a:gd name="connsiteY21" fmla="*/ 386366 h 1757966"/>
              <a:gd name="connsiteX22" fmla="*/ 759853 w 3779949"/>
              <a:gd name="connsiteY22" fmla="*/ 434662 h 1757966"/>
              <a:gd name="connsiteX23" fmla="*/ 795270 w 3779949"/>
              <a:gd name="connsiteY23" fmla="*/ 434662 h 1757966"/>
              <a:gd name="connsiteX24" fmla="*/ 795270 w 3779949"/>
              <a:gd name="connsiteY24" fmla="*/ 492616 h 1757966"/>
              <a:gd name="connsiteX25" fmla="*/ 843566 w 3779949"/>
              <a:gd name="connsiteY25" fmla="*/ 492616 h 1757966"/>
              <a:gd name="connsiteX26" fmla="*/ 843566 w 3779949"/>
              <a:gd name="connsiteY26" fmla="*/ 534473 h 1757966"/>
              <a:gd name="connsiteX27" fmla="*/ 885422 w 3779949"/>
              <a:gd name="connsiteY27" fmla="*/ 534473 h 1757966"/>
              <a:gd name="connsiteX28" fmla="*/ 885422 w 3779949"/>
              <a:gd name="connsiteY28" fmla="*/ 598867 h 1757966"/>
              <a:gd name="connsiteX29" fmla="*/ 936938 w 3779949"/>
              <a:gd name="connsiteY29" fmla="*/ 598867 h 1757966"/>
              <a:gd name="connsiteX30" fmla="*/ 936938 w 3779949"/>
              <a:gd name="connsiteY30" fmla="*/ 650383 h 1757966"/>
              <a:gd name="connsiteX31" fmla="*/ 982014 w 3779949"/>
              <a:gd name="connsiteY31" fmla="*/ 650383 h 1757966"/>
              <a:gd name="connsiteX32" fmla="*/ 982014 w 3779949"/>
              <a:gd name="connsiteY32" fmla="*/ 685800 h 1757966"/>
              <a:gd name="connsiteX33" fmla="*/ 1027090 w 3779949"/>
              <a:gd name="connsiteY33" fmla="*/ 685800 h 1757966"/>
              <a:gd name="connsiteX34" fmla="*/ 1027090 w 3779949"/>
              <a:gd name="connsiteY34" fmla="*/ 746974 h 1757966"/>
              <a:gd name="connsiteX35" fmla="*/ 1059287 w 3779949"/>
              <a:gd name="connsiteY35" fmla="*/ 746974 h 1757966"/>
              <a:gd name="connsiteX36" fmla="*/ 1059287 w 3779949"/>
              <a:gd name="connsiteY36" fmla="*/ 811369 h 1757966"/>
              <a:gd name="connsiteX37" fmla="*/ 1117242 w 3779949"/>
              <a:gd name="connsiteY37" fmla="*/ 811369 h 1757966"/>
              <a:gd name="connsiteX38" fmla="*/ 1117242 w 3779949"/>
              <a:gd name="connsiteY38" fmla="*/ 859664 h 1757966"/>
              <a:gd name="connsiteX39" fmla="*/ 1213833 w 3779949"/>
              <a:gd name="connsiteY39" fmla="*/ 859664 h 1757966"/>
              <a:gd name="connsiteX40" fmla="*/ 1213833 w 3779949"/>
              <a:gd name="connsiteY40" fmla="*/ 930498 h 1757966"/>
              <a:gd name="connsiteX41" fmla="*/ 1246031 w 3779949"/>
              <a:gd name="connsiteY41" fmla="*/ 930498 h 1757966"/>
              <a:gd name="connsiteX42" fmla="*/ 1246031 w 3779949"/>
              <a:gd name="connsiteY42" fmla="*/ 982014 h 1757966"/>
              <a:gd name="connsiteX43" fmla="*/ 1326524 w 3779949"/>
              <a:gd name="connsiteY43" fmla="*/ 982014 h 1757966"/>
              <a:gd name="connsiteX44" fmla="*/ 1326524 w 3779949"/>
              <a:gd name="connsiteY44" fmla="*/ 1030309 h 1757966"/>
              <a:gd name="connsiteX45" fmla="*/ 1384479 w 3779949"/>
              <a:gd name="connsiteY45" fmla="*/ 1030309 h 1757966"/>
              <a:gd name="connsiteX46" fmla="*/ 1384479 w 3779949"/>
              <a:gd name="connsiteY46" fmla="*/ 1072166 h 1757966"/>
              <a:gd name="connsiteX47" fmla="*/ 1429555 w 3779949"/>
              <a:gd name="connsiteY47" fmla="*/ 1072166 h 1757966"/>
              <a:gd name="connsiteX48" fmla="*/ 1429555 w 3779949"/>
              <a:gd name="connsiteY48" fmla="*/ 1143000 h 1757966"/>
              <a:gd name="connsiteX49" fmla="*/ 1493949 w 3779949"/>
              <a:gd name="connsiteY49" fmla="*/ 1143000 h 1757966"/>
              <a:gd name="connsiteX50" fmla="*/ 1561563 w 3779949"/>
              <a:gd name="connsiteY50" fmla="*/ 1143000 h 1757966"/>
              <a:gd name="connsiteX51" fmla="*/ 1561563 w 3779949"/>
              <a:gd name="connsiteY51" fmla="*/ 1175197 h 1757966"/>
              <a:gd name="connsiteX52" fmla="*/ 1600200 w 3779949"/>
              <a:gd name="connsiteY52" fmla="*/ 1175197 h 1757966"/>
              <a:gd name="connsiteX53" fmla="*/ 1600200 w 3779949"/>
              <a:gd name="connsiteY53" fmla="*/ 1220273 h 1757966"/>
              <a:gd name="connsiteX54" fmla="*/ 1635617 w 3779949"/>
              <a:gd name="connsiteY54" fmla="*/ 1220273 h 1757966"/>
              <a:gd name="connsiteX55" fmla="*/ 1635617 w 3779949"/>
              <a:gd name="connsiteY55" fmla="*/ 1262129 h 1757966"/>
              <a:gd name="connsiteX56" fmla="*/ 1693571 w 3779949"/>
              <a:gd name="connsiteY56" fmla="*/ 1262129 h 1757966"/>
              <a:gd name="connsiteX57" fmla="*/ 1693571 w 3779949"/>
              <a:gd name="connsiteY57" fmla="*/ 1294326 h 1757966"/>
              <a:gd name="connsiteX58" fmla="*/ 1735428 w 3779949"/>
              <a:gd name="connsiteY58" fmla="*/ 1294326 h 1757966"/>
              <a:gd name="connsiteX59" fmla="*/ 1735428 w 3779949"/>
              <a:gd name="connsiteY59" fmla="*/ 1339402 h 1757966"/>
              <a:gd name="connsiteX60" fmla="*/ 1790163 w 3779949"/>
              <a:gd name="connsiteY60" fmla="*/ 1339402 h 1757966"/>
              <a:gd name="connsiteX61" fmla="*/ 1790163 w 3779949"/>
              <a:gd name="connsiteY61" fmla="*/ 1358721 h 1757966"/>
              <a:gd name="connsiteX62" fmla="*/ 1883535 w 3779949"/>
              <a:gd name="connsiteY62" fmla="*/ 1358721 h 1757966"/>
              <a:gd name="connsiteX63" fmla="*/ 1883535 w 3779949"/>
              <a:gd name="connsiteY63" fmla="*/ 1387698 h 1757966"/>
              <a:gd name="connsiteX64" fmla="*/ 1986566 w 3779949"/>
              <a:gd name="connsiteY64" fmla="*/ 1387698 h 1757966"/>
              <a:gd name="connsiteX65" fmla="*/ 1986566 w 3779949"/>
              <a:gd name="connsiteY65" fmla="*/ 1416676 h 1757966"/>
              <a:gd name="connsiteX66" fmla="*/ 2034862 w 3779949"/>
              <a:gd name="connsiteY66" fmla="*/ 1416676 h 1757966"/>
              <a:gd name="connsiteX67" fmla="*/ 2034862 w 3779949"/>
              <a:gd name="connsiteY67" fmla="*/ 1439214 h 1757966"/>
              <a:gd name="connsiteX68" fmla="*/ 2112135 w 3779949"/>
              <a:gd name="connsiteY68" fmla="*/ 1439214 h 1757966"/>
              <a:gd name="connsiteX69" fmla="*/ 2112135 w 3779949"/>
              <a:gd name="connsiteY69" fmla="*/ 1439214 h 1757966"/>
              <a:gd name="connsiteX70" fmla="*/ 2208726 w 3779949"/>
              <a:gd name="connsiteY70" fmla="*/ 1439214 h 1757966"/>
              <a:gd name="connsiteX71" fmla="*/ 2208726 w 3779949"/>
              <a:gd name="connsiteY71" fmla="*/ 1490729 h 1757966"/>
              <a:gd name="connsiteX72" fmla="*/ 2257022 w 3779949"/>
              <a:gd name="connsiteY72" fmla="*/ 1490729 h 1757966"/>
              <a:gd name="connsiteX73" fmla="*/ 2318197 w 3779949"/>
              <a:gd name="connsiteY73" fmla="*/ 1490729 h 1757966"/>
              <a:gd name="connsiteX74" fmla="*/ 2318197 w 3779949"/>
              <a:gd name="connsiteY74" fmla="*/ 1510047 h 1757966"/>
              <a:gd name="connsiteX75" fmla="*/ 2382591 w 3779949"/>
              <a:gd name="connsiteY75" fmla="*/ 1510047 h 1757966"/>
              <a:gd name="connsiteX76" fmla="*/ 2382591 w 3779949"/>
              <a:gd name="connsiteY76" fmla="*/ 1526146 h 1757966"/>
              <a:gd name="connsiteX77" fmla="*/ 2459864 w 3779949"/>
              <a:gd name="connsiteY77" fmla="*/ 1526146 h 1757966"/>
              <a:gd name="connsiteX78" fmla="*/ 2459864 w 3779949"/>
              <a:gd name="connsiteY78" fmla="*/ 1545464 h 1757966"/>
              <a:gd name="connsiteX79" fmla="*/ 2556456 w 3779949"/>
              <a:gd name="connsiteY79" fmla="*/ 1545464 h 1757966"/>
              <a:gd name="connsiteX80" fmla="*/ 2556456 w 3779949"/>
              <a:gd name="connsiteY80" fmla="*/ 1587321 h 1757966"/>
              <a:gd name="connsiteX81" fmla="*/ 2685245 w 3779949"/>
              <a:gd name="connsiteY81" fmla="*/ 1587321 h 1757966"/>
              <a:gd name="connsiteX82" fmla="*/ 2685245 w 3779949"/>
              <a:gd name="connsiteY82" fmla="*/ 1625957 h 1757966"/>
              <a:gd name="connsiteX83" fmla="*/ 2723881 w 3779949"/>
              <a:gd name="connsiteY83" fmla="*/ 1625957 h 1757966"/>
              <a:gd name="connsiteX84" fmla="*/ 2765738 w 3779949"/>
              <a:gd name="connsiteY84" fmla="*/ 1625957 h 1757966"/>
              <a:gd name="connsiteX85" fmla="*/ 2765738 w 3779949"/>
              <a:gd name="connsiteY85" fmla="*/ 1667814 h 1757966"/>
              <a:gd name="connsiteX86" fmla="*/ 2991118 w 3779949"/>
              <a:gd name="connsiteY86" fmla="*/ 1667814 h 1757966"/>
              <a:gd name="connsiteX87" fmla="*/ 2991118 w 3779949"/>
              <a:gd name="connsiteY87" fmla="*/ 1696791 h 1757966"/>
              <a:gd name="connsiteX88" fmla="*/ 3126346 w 3779949"/>
              <a:gd name="connsiteY88" fmla="*/ 1696791 h 1757966"/>
              <a:gd name="connsiteX89" fmla="*/ 3126346 w 3779949"/>
              <a:gd name="connsiteY89" fmla="*/ 1732208 h 1757966"/>
              <a:gd name="connsiteX90" fmla="*/ 3190741 w 3779949"/>
              <a:gd name="connsiteY90" fmla="*/ 1732208 h 1757966"/>
              <a:gd name="connsiteX91" fmla="*/ 3190741 w 3779949"/>
              <a:gd name="connsiteY91" fmla="*/ 1757966 h 1757966"/>
              <a:gd name="connsiteX92" fmla="*/ 3779949 w 3779949"/>
              <a:gd name="connsiteY92" fmla="*/ 1757966 h 175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779949" h="1757966">
                <a:moveTo>
                  <a:pt x="0" y="0"/>
                </a:moveTo>
                <a:lnTo>
                  <a:pt x="61174" y="0"/>
                </a:lnTo>
                <a:lnTo>
                  <a:pt x="61174" y="35416"/>
                </a:lnTo>
                <a:lnTo>
                  <a:pt x="160986" y="35416"/>
                </a:lnTo>
                <a:lnTo>
                  <a:pt x="160986" y="61174"/>
                </a:lnTo>
                <a:lnTo>
                  <a:pt x="222160" y="61174"/>
                </a:lnTo>
                <a:lnTo>
                  <a:pt x="244698" y="83712"/>
                </a:lnTo>
                <a:lnTo>
                  <a:pt x="389586" y="83712"/>
                </a:lnTo>
                <a:lnTo>
                  <a:pt x="389586" y="112690"/>
                </a:lnTo>
                <a:lnTo>
                  <a:pt x="473298" y="112690"/>
                </a:lnTo>
                <a:lnTo>
                  <a:pt x="473298" y="160985"/>
                </a:lnTo>
                <a:lnTo>
                  <a:pt x="502276" y="160985"/>
                </a:lnTo>
                <a:lnTo>
                  <a:pt x="502276" y="206062"/>
                </a:lnTo>
                <a:lnTo>
                  <a:pt x="566670" y="206062"/>
                </a:lnTo>
                <a:lnTo>
                  <a:pt x="566670" y="241478"/>
                </a:lnTo>
                <a:lnTo>
                  <a:pt x="643943" y="241478"/>
                </a:lnTo>
                <a:lnTo>
                  <a:pt x="643943" y="267236"/>
                </a:lnTo>
                <a:lnTo>
                  <a:pt x="676141" y="267236"/>
                </a:lnTo>
                <a:lnTo>
                  <a:pt x="676141" y="321971"/>
                </a:lnTo>
                <a:lnTo>
                  <a:pt x="698679" y="321971"/>
                </a:lnTo>
                <a:lnTo>
                  <a:pt x="698679" y="386366"/>
                </a:lnTo>
                <a:lnTo>
                  <a:pt x="759853" y="386366"/>
                </a:lnTo>
                <a:lnTo>
                  <a:pt x="759853" y="434662"/>
                </a:lnTo>
                <a:lnTo>
                  <a:pt x="795270" y="434662"/>
                </a:lnTo>
                <a:lnTo>
                  <a:pt x="795270" y="492616"/>
                </a:lnTo>
                <a:lnTo>
                  <a:pt x="843566" y="492616"/>
                </a:lnTo>
                <a:lnTo>
                  <a:pt x="843566" y="534473"/>
                </a:lnTo>
                <a:lnTo>
                  <a:pt x="885422" y="534473"/>
                </a:lnTo>
                <a:lnTo>
                  <a:pt x="885422" y="598867"/>
                </a:lnTo>
                <a:lnTo>
                  <a:pt x="936938" y="598867"/>
                </a:lnTo>
                <a:lnTo>
                  <a:pt x="936938" y="650383"/>
                </a:lnTo>
                <a:lnTo>
                  <a:pt x="982014" y="650383"/>
                </a:lnTo>
                <a:lnTo>
                  <a:pt x="982014" y="685800"/>
                </a:lnTo>
                <a:lnTo>
                  <a:pt x="1027090" y="685800"/>
                </a:lnTo>
                <a:lnTo>
                  <a:pt x="1027090" y="746974"/>
                </a:lnTo>
                <a:lnTo>
                  <a:pt x="1059287" y="746974"/>
                </a:lnTo>
                <a:lnTo>
                  <a:pt x="1059287" y="811369"/>
                </a:lnTo>
                <a:lnTo>
                  <a:pt x="1117242" y="811369"/>
                </a:lnTo>
                <a:lnTo>
                  <a:pt x="1117242" y="859664"/>
                </a:lnTo>
                <a:lnTo>
                  <a:pt x="1213833" y="859664"/>
                </a:lnTo>
                <a:lnTo>
                  <a:pt x="1213833" y="930498"/>
                </a:lnTo>
                <a:lnTo>
                  <a:pt x="1246031" y="930498"/>
                </a:lnTo>
                <a:lnTo>
                  <a:pt x="1246031" y="982014"/>
                </a:lnTo>
                <a:lnTo>
                  <a:pt x="1326524" y="982014"/>
                </a:lnTo>
                <a:lnTo>
                  <a:pt x="1326524" y="1030309"/>
                </a:lnTo>
                <a:lnTo>
                  <a:pt x="1384479" y="1030309"/>
                </a:lnTo>
                <a:lnTo>
                  <a:pt x="1384479" y="1072166"/>
                </a:lnTo>
                <a:lnTo>
                  <a:pt x="1429555" y="1072166"/>
                </a:lnTo>
                <a:lnTo>
                  <a:pt x="1429555" y="1143000"/>
                </a:lnTo>
                <a:lnTo>
                  <a:pt x="1493949" y="1143000"/>
                </a:lnTo>
                <a:lnTo>
                  <a:pt x="1561563" y="1143000"/>
                </a:lnTo>
                <a:lnTo>
                  <a:pt x="1561563" y="1175197"/>
                </a:lnTo>
                <a:lnTo>
                  <a:pt x="1600200" y="1175197"/>
                </a:lnTo>
                <a:lnTo>
                  <a:pt x="1600200" y="1220273"/>
                </a:lnTo>
                <a:lnTo>
                  <a:pt x="1635617" y="1220273"/>
                </a:lnTo>
                <a:lnTo>
                  <a:pt x="1635617" y="1262129"/>
                </a:lnTo>
                <a:lnTo>
                  <a:pt x="1693571" y="1262129"/>
                </a:lnTo>
                <a:lnTo>
                  <a:pt x="1693571" y="1294326"/>
                </a:lnTo>
                <a:lnTo>
                  <a:pt x="1735428" y="1294326"/>
                </a:lnTo>
                <a:lnTo>
                  <a:pt x="1735428" y="1339402"/>
                </a:lnTo>
                <a:lnTo>
                  <a:pt x="1790163" y="1339402"/>
                </a:lnTo>
                <a:lnTo>
                  <a:pt x="1790163" y="1358721"/>
                </a:lnTo>
                <a:lnTo>
                  <a:pt x="1883535" y="1358721"/>
                </a:lnTo>
                <a:lnTo>
                  <a:pt x="1883535" y="1387698"/>
                </a:lnTo>
                <a:lnTo>
                  <a:pt x="1986566" y="1387698"/>
                </a:lnTo>
                <a:lnTo>
                  <a:pt x="1986566" y="1416676"/>
                </a:lnTo>
                <a:lnTo>
                  <a:pt x="2034862" y="1416676"/>
                </a:lnTo>
                <a:lnTo>
                  <a:pt x="2034862" y="1439214"/>
                </a:lnTo>
                <a:lnTo>
                  <a:pt x="2112135" y="1439214"/>
                </a:lnTo>
                <a:lnTo>
                  <a:pt x="2112135" y="1439214"/>
                </a:lnTo>
                <a:lnTo>
                  <a:pt x="2208726" y="1439214"/>
                </a:lnTo>
                <a:lnTo>
                  <a:pt x="2208726" y="1490729"/>
                </a:lnTo>
                <a:lnTo>
                  <a:pt x="2257022" y="1490729"/>
                </a:lnTo>
                <a:lnTo>
                  <a:pt x="2318197" y="1490729"/>
                </a:lnTo>
                <a:lnTo>
                  <a:pt x="2318197" y="1510047"/>
                </a:lnTo>
                <a:lnTo>
                  <a:pt x="2382591" y="1510047"/>
                </a:lnTo>
                <a:lnTo>
                  <a:pt x="2382591" y="1526146"/>
                </a:lnTo>
                <a:lnTo>
                  <a:pt x="2459864" y="1526146"/>
                </a:lnTo>
                <a:lnTo>
                  <a:pt x="2459864" y="1545464"/>
                </a:lnTo>
                <a:lnTo>
                  <a:pt x="2556456" y="1545464"/>
                </a:lnTo>
                <a:lnTo>
                  <a:pt x="2556456" y="1587321"/>
                </a:lnTo>
                <a:lnTo>
                  <a:pt x="2685245" y="1587321"/>
                </a:lnTo>
                <a:lnTo>
                  <a:pt x="2685245" y="1625957"/>
                </a:lnTo>
                <a:lnTo>
                  <a:pt x="2723881" y="1625957"/>
                </a:lnTo>
                <a:lnTo>
                  <a:pt x="2765738" y="1625957"/>
                </a:lnTo>
                <a:lnTo>
                  <a:pt x="2765738" y="1667814"/>
                </a:lnTo>
                <a:lnTo>
                  <a:pt x="2991118" y="1667814"/>
                </a:lnTo>
                <a:lnTo>
                  <a:pt x="2991118" y="1696791"/>
                </a:lnTo>
                <a:lnTo>
                  <a:pt x="3126346" y="1696791"/>
                </a:lnTo>
                <a:lnTo>
                  <a:pt x="3126346" y="1732208"/>
                </a:lnTo>
                <a:lnTo>
                  <a:pt x="3190741" y="1732208"/>
                </a:lnTo>
                <a:lnTo>
                  <a:pt x="3190741" y="1757966"/>
                </a:lnTo>
                <a:lnTo>
                  <a:pt x="3779949" y="1757966"/>
                </a:lnTo>
              </a:path>
            </a:pathLst>
          </a:custGeom>
          <a:noFill/>
          <a:ln w="28575">
            <a:solidFill>
              <a:schemeClr val="accent3"/>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KEYNOTE-604: OS </a:t>
            </a:r>
            <a:r>
              <a:rPr lang="tr-TR" dirty="0" smtClean="0"/>
              <a:t>(</a:t>
            </a:r>
            <a:r>
              <a:rPr lang="en-US" dirty="0" smtClean="0"/>
              <a:t>ITT </a:t>
            </a:r>
            <a:r>
              <a:rPr lang="tr-TR" dirty="0" smtClean="0"/>
              <a:t>ve son analizde tedavi edilen hastalar için)</a:t>
            </a:r>
            <a:endParaRPr lang="en-US" dirty="0"/>
          </a:p>
        </p:txBody>
      </p:sp>
      <p:sp>
        <p:nvSpPr>
          <p:cNvPr id="4" name="Text Box 15">
            <a:extLst>
              <a:ext uri="{FF2B5EF4-FFF2-40B4-BE49-F238E27FC236}">
                <a16:creationId xmlns="" xmlns:a16="http://schemas.microsoft.com/office/drawing/2014/main" id="{9517F7A3-7A92-467A-913B-54A65D415894}"/>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Rudin. ASCO 2020. Abstr 9001. Rudin. JCO. 2020;[Epub].</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2" name="Content Placeholder 2">
            <a:extLst>
              <a:ext uri="{FF2B5EF4-FFF2-40B4-BE49-F238E27FC236}">
                <a16:creationId xmlns="" xmlns:a16="http://schemas.microsoft.com/office/drawing/2014/main" id="{B07EF3F4-F98B-604F-8313-50C200C5AB89}"/>
              </a:ext>
            </a:extLst>
          </p:cNvPr>
          <p:cNvSpPr txBox="1">
            <a:spLocks/>
          </p:cNvSpPr>
          <p:nvPr/>
        </p:nvSpPr>
        <p:spPr bwMode="auto">
          <a:xfrm>
            <a:off x="1001127" y="1509338"/>
            <a:ext cx="4511258" cy="438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ITT</a:t>
            </a:r>
          </a:p>
        </p:txBody>
      </p:sp>
      <p:sp>
        <p:nvSpPr>
          <p:cNvPr id="20" name="TextBox 19">
            <a:extLst>
              <a:ext uri="{FF2B5EF4-FFF2-40B4-BE49-F238E27FC236}">
                <a16:creationId xmlns="" xmlns:a16="http://schemas.microsoft.com/office/drawing/2014/main" id="{9318999A-6A3A-CD43-9C11-E6B724B69CDE}"/>
              </a:ext>
            </a:extLst>
          </p:cNvPr>
          <p:cNvSpPr txBox="1"/>
          <p:nvPr/>
        </p:nvSpPr>
        <p:spPr bwMode="auto">
          <a:xfrm>
            <a:off x="2528345" y="2660315"/>
            <a:ext cx="36419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0.80 (95% CI: 0.64-0.98),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.0164</a:t>
            </a:r>
          </a:p>
        </p:txBody>
      </p:sp>
      <p:sp>
        <p:nvSpPr>
          <p:cNvPr id="23" name="Content Placeholder 2">
            <a:extLst>
              <a:ext uri="{FF2B5EF4-FFF2-40B4-BE49-F238E27FC236}">
                <a16:creationId xmlns="" xmlns:a16="http://schemas.microsoft.com/office/drawing/2014/main" id="{1D3013CA-B788-C34D-9D16-DE305782B49A}"/>
              </a:ext>
            </a:extLst>
          </p:cNvPr>
          <p:cNvSpPr txBox="1">
            <a:spLocks/>
          </p:cNvSpPr>
          <p:nvPr/>
        </p:nvSpPr>
        <p:spPr bwMode="auto">
          <a:xfrm>
            <a:off x="6887632" y="1509338"/>
            <a:ext cx="4511258" cy="438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0" marR="0" lvl="0" indent="0" algn="ctr"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As Treated</a:t>
            </a:r>
          </a:p>
        </p:txBody>
      </p:sp>
      <p:sp>
        <p:nvSpPr>
          <p:cNvPr id="26" name="TextBox 25">
            <a:extLst>
              <a:ext uri="{FF2B5EF4-FFF2-40B4-BE49-F238E27FC236}">
                <a16:creationId xmlns="" xmlns:a16="http://schemas.microsoft.com/office/drawing/2014/main" id="{736A6B38-655F-5D45-B8CA-F8E680BA9CFD}"/>
              </a:ext>
            </a:extLst>
          </p:cNvPr>
          <p:cNvSpPr txBox="1"/>
          <p:nvPr/>
        </p:nvSpPr>
        <p:spPr bwMode="auto">
          <a:xfrm>
            <a:off x="9817291" y="2141557"/>
            <a:ext cx="168405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10.8 (9.7-12.9)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9.7 (8.6-10.7)</a:t>
            </a:r>
          </a:p>
        </p:txBody>
      </p:sp>
      <p:sp>
        <p:nvSpPr>
          <p:cNvPr id="29" name="TextBox 28">
            <a:extLst>
              <a:ext uri="{FF2B5EF4-FFF2-40B4-BE49-F238E27FC236}">
                <a16:creationId xmlns="" xmlns:a16="http://schemas.microsoft.com/office/drawing/2014/main" id="{C1B50CF9-4606-BB48-ADF1-00CB3A17B89A}"/>
              </a:ext>
            </a:extLst>
          </p:cNvPr>
          <p:cNvSpPr txBox="1"/>
          <p:nvPr/>
        </p:nvSpPr>
        <p:spPr bwMode="auto">
          <a:xfrm>
            <a:off x="8473981" y="2676457"/>
            <a:ext cx="36419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0.78 (95% CI: 0.63-0.97),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.0124</a:t>
            </a:r>
          </a:p>
        </p:txBody>
      </p:sp>
      <p:cxnSp>
        <p:nvCxnSpPr>
          <p:cNvPr id="33" name="Straight Connector 32">
            <a:extLst>
              <a:ext uri="{FF2B5EF4-FFF2-40B4-BE49-F238E27FC236}">
                <a16:creationId xmlns="" xmlns:a16="http://schemas.microsoft.com/office/drawing/2014/main" id="{D02F25A0-D394-446D-A970-AB97E76E92A1}"/>
              </a:ext>
            </a:extLst>
          </p:cNvPr>
          <p:cNvCxnSpPr>
            <a:cxnSpLocks/>
          </p:cNvCxnSpPr>
          <p:nvPr/>
        </p:nvCxnSpPr>
        <p:spPr bwMode="auto">
          <a:xfrm flipV="1">
            <a:off x="10420604" y="4155795"/>
            <a:ext cx="0" cy="894698"/>
          </a:xfrm>
          <a:prstGeom prst="line">
            <a:avLst/>
          </a:prstGeom>
          <a:noFill/>
          <a:ln w="28575" cap="flat" cmpd="sng" algn="ctr">
            <a:solidFill>
              <a:schemeClr val="tx2"/>
            </a:solidFill>
            <a:prstDash val="sysDash"/>
            <a:round/>
            <a:headEnd type="none" w="med" len="med"/>
            <a:tailEnd type="none" w="med" len="med"/>
          </a:ln>
          <a:effectLst/>
        </p:spPr>
      </p:cxnSp>
      <p:cxnSp>
        <p:nvCxnSpPr>
          <p:cNvPr id="34" name="Straight Connector 33">
            <a:extLst>
              <a:ext uri="{FF2B5EF4-FFF2-40B4-BE49-F238E27FC236}">
                <a16:creationId xmlns="" xmlns:a16="http://schemas.microsoft.com/office/drawing/2014/main" id="{FF39FEF4-D9B3-433B-8DA2-2B34F495EBE9}"/>
              </a:ext>
            </a:extLst>
          </p:cNvPr>
          <p:cNvCxnSpPr>
            <a:cxnSpLocks/>
          </p:cNvCxnSpPr>
          <p:nvPr/>
        </p:nvCxnSpPr>
        <p:spPr bwMode="auto">
          <a:xfrm flipV="1">
            <a:off x="8812655" y="3358558"/>
            <a:ext cx="0" cy="1675483"/>
          </a:xfrm>
          <a:prstGeom prst="line">
            <a:avLst/>
          </a:prstGeom>
          <a:noFill/>
          <a:ln w="28575" cap="flat" cmpd="sng" algn="ctr">
            <a:solidFill>
              <a:schemeClr val="tx2"/>
            </a:solidFill>
            <a:prstDash val="sysDash"/>
            <a:round/>
            <a:headEnd type="none" w="med" len="med"/>
            <a:tailEnd type="none" w="med" len="med"/>
          </a:ln>
          <a:effectLst/>
        </p:spPr>
      </p:cxnSp>
      <p:cxnSp>
        <p:nvCxnSpPr>
          <p:cNvPr id="39" name="Straight Connector 38">
            <a:extLst>
              <a:ext uri="{FF2B5EF4-FFF2-40B4-BE49-F238E27FC236}">
                <a16:creationId xmlns="" xmlns:a16="http://schemas.microsoft.com/office/drawing/2014/main" id="{24E93E46-A02B-4DB9-BAFB-E64D1EC74C5E}"/>
              </a:ext>
            </a:extLst>
          </p:cNvPr>
          <p:cNvCxnSpPr>
            <a:cxnSpLocks/>
          </p:cNvCxnSpPr>
          <p:nvPr/>
        </p:nvCxnSpPr>
        <p:spPr bwMode="auto">
          <a:xfrm flipV="1">
            <a:off x="2950526" y="3358558"/>
            <a:ext cx="0" cy="1720048"/>
          </a:xfrm>
          <a:prstGeom prst="line">
            <a:avLst/>
          </a:prstGeom>
          <a:noFill/>
          <a:ln w="28575" cap="flat" cmpd="sng" algn="ctr">
            <a:solidFill>
              <a:schemeClr val="tx2"/>
            </a:solidFill>
            <a:prstDash val="sysDash"/>
            <a:round/>
            <a:headEnd type="none" w="med" len="med"/>
            <a:tailEnd type="none" w="med" len="med"/>
          </a:ln>
          <a:effectLst/>
        </p:spPr>
      </p:cxnSp>
      <p:cxnSp>
        <p:nvCxnSpPr>
          <p:cNvPr id="40" name="Straight Connector 39">
            <a:extLst>
              <a:ext uri="{FF2B5EF4-FFF2-40B4-BE49-F238E27FC236}">
                <a16:creationId xmlns="" xmlns:a16="http://schemas.microsoft.com/office/drawing/2014/main" id="{06910489-E171-4F10-A36F-49060810DEF3}"/>
              </a:ext>
            </a:extLst>
          </p:cNvPr>
          <p:cNvCxnSpPr>
            <a:cxnSpLocks/>
          </p:cNvCxnSpPr>
          <p:nvPr/>
        </p:nvCxnSpPr>
        <p:spPr bwMode="auto">
          <a:xfrm flipV="1">
            <a:off x="4551136" y="4155795"/>
            <a:ext cx="0" cy="882347"/>
          </a:xfrm>
          <a:prstGeom prst="line">
            <a:avLst/>
          </a:prstGeom>
          <a:noFill/>
          <a:ln w="28575" cap="flat" cmpd="sng" algn="ctr">
            <a:solidFill>
              <a:schemeClr val="tx2"/>
            </a:solidFill>
            <a:prstDash val="sysDash"/>
            <a:round/>
            <a:headEnd type="none" w="med" len="med"/>
            <a:tailEnd type="none" w="med" len="med"/>
          </a:ln>
          <a:effectLst/>
        </p:spPr>
      </p:cxnSp>
      <p:grpSp>
        <p:nvGrpSpPr>
          <p:cNvPr id="41" name="Group 40">
            <a:extLst>
              <a:ext uri="{FF2B5EF4-FFF2-40B4-BE49-F238E27FC236}">
                <a16:creationId xmlns="" xmlns:a16="http://schemas.microsoft.com/office/drawing/2014/main" id="{C57863F5-632B-49B5-B55D-1D4289BB187F}"/>
              </a:ext>
            </a:extLst>
          </p:cNvPr>
          <p:cNvGrpSpPr/>
          <p:nvPr/>
        </p:nvGrpSpPr>
        <p:grpSpPr>
          <a:xfrm>
            <a:off x="767159" y="2852391"/>
            <a:ext cx="582013" cy="2267947"/>
            <a:chOff x="7563012" y="1864039"/>
            <a:chExt cx="582013" cy="2923345"/>
          </a:xfrm>
        </p:grpSpPr>
        <p:grpSp>
          <p:nvGrpSpPr>
            <p:cNvPr id="42" name="Group 41">
              <a:extLst>
                <a:ext uri="{FF2B5EF4-FFF2-40B4-BE49-F238E27FC236}">
                  <a16:creationId xmlns="" xmlns:a16="http://schemas.microsoft.com/office/drawing/2014/main" id="{07531DDC-CF11-4310-8779-9C5E6CEAA825}"/>
                </a:ext>
              </a:extLst>
            </p:cNvPr>
            <p:cNvGrpSpPr/>
            <p:nvPr/>
          </p:nvGrpSpPr>
          <p:grpSpPr>
            <a:xfrm>
              <a:off x="8053265" y="2123322"/>
              <a:ext cx="91760" cy="2554357"/>
              <a:chOff x="3736724" y="1613645"/>
              <a:chExt cx="75517" cy="3987055"/>
            </a:xfrm>
          </p:grpSpPr>
          <p:cxnSp>
            <p:nvCxnSpPr>
              <p:cNvPr id="49" name="Straight Connector 48">
                <a:extLst>
                  <a:ext uri="{FF2B5EF4-FFF2-40B4-BE49-F238E27FC236}">
                    <a16:creationId xmlns="" xmlns:a16="http://schemas.microsoft.com/office/drawing/2014/main" id="{128738C8-2B83-44F9-9B3E-4AEA65E1FA55}"/>
                  </a:ext>
                </a:extLst>
              </p:cNvPr>
              <p:cNvCxnSpPr/>
              <p:nvPr/>
            </p:nvCxnSpPr>
            <p:spPr bwMode="auto">
              <a:xfrm>
                <a:off x="3736724" y="1613645"/>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7A4F3C11-7ACA-40B4-B812-D906C7C91D08}"/>
                  </a:ext>
                </a:extLst>
              </p:cNvPr>
              <p:cNvCxnSpPr/>
              <p:nvPr/>
            </p:nvCxnSpPr>
            <p:spPr bwMode="auto">
              <a:xfrm>
                <a:off x="3736724" y="2411056"/>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F540E481-AEEC-4067-9A6A-B9CE08AF420E}"/>
                  </a:ext>
                </a:extLst>
              </p:cNvPr>
              <p:cNvCxnSpPr/>
              <p:nvPr/>
            </p:nvCxnSpPr>
            <p:spPr bwMode="auto">
              <a:xfrm>
                <a:off x="3736724" y="3208467"/>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 xmlns:a16="http://schemas.microsoft.com/office/drawing/2014/main" id="{6F07C0FA-655E-4E74-8C9B-141FDD0EADB3}"/>
                  </a:ext>
                </a:extLst>
              </p:cNvPr>
              <p:cNvCxnSpPr/>
              <p:nvPr/>
            </p:nvCxnSpPr>
            <p:spPr bwMode="auto">
              <a:xfrm>
                <a:off x="3736724" y="400587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1814AA6A-DB62-44AE-AFF1-A86A6DAD75A4}"/>
                  </a:ext>
                </a:extLst>
              </p:cNvPr>
              <p:cNvCxnSpPr/>
              <p:nvPr/>
            </p:nvCxnSpPr>
            <p:spPr bwMode="auto">
              <a:xfrm>
                <a:off x="3736724" y="4803289"/>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 xmlns:a16="http://schemas.microsoft.com/office/drawing/2014/main" id="{48386731-06B1-44F3-9E35-58940F84AC18}"/>
                  </a:ext>
                </a:extLst>
              </p:cNvPr>
              <p:cNvCxnSpPr/>
              <p:nvPr/>
            </p:nvCxnSpPr>
            <p:spPr bwMode="auto">
              <a:xfrm>
                <a:off x="3736724" y="5600700"/>
                <a:ext cx="75517" cy="0"/>
              </a:xfrm>
              <a:prstGeom prst="line">
                <a:avLst/>
              </a:prstGeom>
              <a:noFill/>
              <a:ln w="28575" cap="flat" cmpd="sng" algn="ctr">
                <a:solidFill>
                  <a:schemeClr val="bg1"/>
                </a:solidFill>
                <a:prstDash val="solid"/>
                <a:round/>
                <a:headEnd type="none" w="med" len="med"/>
                <a:tailEnd type="none" w="med" len="med"/>
              </a:ln>
              <a:effectLst/>
            </p:spPr>
          </p:cxnSp>
        </p:grpSp>
        <p:sp>
          <p:nvSpPr>
            <p:cNvPr id="43" name="TextBox 42">
              <a:extLst>
                <a:ext uri="{FF2B5EF4-FFF2-40B4-BE49-F238E27FC236}">
                  <a16:creationId xmlns="" xmlns:a16="http://schemas.microsoft.com/office/drawing/2014/main" id="{623C83E7-A3BF-4D82-90E2-81B057B947A3}"/>
                </a:ext>
              </a:extLst>
            </p:cNvPr>
            <p:cNvSpPr txBox="1"/>
            <p:nvPr/>
          </p:nvSpPr>
          <p:spPr bwMode="auto">
            <a:xfrm>
              <a:off x="7773725" y="2378674"/>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44" name="TextBox 43">
              <a:extLst>
                <a:ext uri="{FF2B5EF4-FFF2-40B4-BE49-F238E27FC236}">
                  <a16:creationId xmlns="" xmlns:a16="http://schemas.microsoft.com/office/drawing/2014/main" id="{AD495C7B-7F98-42F4-8A68-4F90F46F7EC9}"/>
                </a:ext>
              </a:extLst>
            </p:cNvPr>
            <p:cNvSpPr txBox="1"/>
            <p:nvPr/>
          </p:nvSpPr>
          <p:spPr bwMode="auto">
            <a:xfrm>
              <a:off x="7767098" y="2889550"/>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45" name="TextBox 44">
              <a:extLst>
                <a:ext uri="{FF2B5EF4-FFF2-40B4-BE49-F238E27FC236}">
                  <a16:creationId xmlns="" xmlns:a16="http://schemas.microsoft.com/office/drawing/2014/main" id="{DAB43C12-23F2-4608-9EEF-B342FE235C3E}"/>
                </a:ext>
              </a:extLst>
            </p:cNvPr>
            <p:cNvSpPr txBox="1"/>
            <p:nvPr/>
          </p:nvSpPr>
          <p:spPr bwMode="auto">
            <a:xfrm>
              <a:off x="7772365" y="3407949"/>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46" name="TextBox 45">
              <a:extLst>
                <a:ext uri="{FF2B5EF4-FFF2-40B4-BE49-F238E27FC236}">
                  <a16:creationId xmlns="" xmlns:a16="http://schemas.microsoft.com/office/drawing/2014/main" id="{524F9ABD-B86F-49EA-85D2-4C2BDF1E1FEF}"/>
                </a:ext>
              </a:extLst>
            </p:cNvPr>
            <p:cNvSpPr txBox="1"/>
            <p:nvPr/>
          </p:nvSpPr>
          <p:spPr bwMode="auto">
            <a:xfrm>
              <a:off x="7771361" y="3918823"/>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7" name="TextBox 46">
              <a:extLst>
                <a:ext uri="{FF2B5EF4-FFF2-40B4-BE49-F238E27FC236}">
                  <a16:creationId xmlns="" xmlns:a16="http://schemas.microsoft.com/office/drawing/2014/main" id="{AC624C45-8D91-465C-B168-8F1379FEB2F1}"/>
                </a:ext>
              </a:extLst>
            </p:cNvPr>
            <p:cNvSpPr txBox="1"/>
            <p:nvPr/>
          </p:nvSpPr>
          <p:spPr bwMode="auto">
            <a:xfrm>
              <a:off x="7861626" y="4428871"/>
              <a:ext cx="234177"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8" name="TextBox 47">
              <a:extLst>
                <a:ext uri="{FF2B5EF4-FFF2-40B4-BE49-F238E27FC236}">
                  <a16:creationId xmlns="" xmlns:a16="http://schemas.microsoft.com/office/drawing/2014/main" id="{A29ADBCF-48ED-498F-8CBE-35B2055FDABD}"/>
                </a:ext>
              </a:extLst>
            </p:cNvPr>
            <p:cNvSpPr txBox="1"/>
            <p:nvPr/>
          </p:nvSpPr>
          <p:spPr bwMode="auto">
            <a:xfrm>
              <a:off x="7563012" y="1864039"/>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55" name="Freeform: Shape 54">
            <a:extLst>
              <a:ext uri="{FF2B5EF4-FFF2-40B4-BE49-F238E27FC236}">
                <a16:creationId xmlns="" xmlns:a16="http://schemas.microsoft.com/office/drawing/2014/main" id="{B02DDD12-FB9D-4053-99B0-92067D92A4C3}"/>
              </a:ext>
            </a:extLst>
          </p:cNvPr>
          <p:cNvSpPr/>
          <p:nvPr/>
        </p:nvSpPr>
        <p:spPr bwMode="auto">
          <a:xfrm>
            <a:off x="1339042" y="3042309"/>
            <a:ext cx="4430839" cy="2002282"/>
          </a:xfrm>
          <a:custGeom>
            <a:avLst/>
            <a:gdLst>
              <a:gd name="connsiteX0" fmla="*/ 0 w 10088218"/>
              <a:gd name="connsiteY0" fmla="*/ 0 h 2554356"/>
              <a:gd name="connsiteX1" fmla="*/ 0 w 10088218"/>
              <a:gd name="connsiteY1" fmla="*/ 2554356 h 2554356"/>
              <a:gd name="connsiteX2" fmla="*/ 10088218 w 10088218"/>
              <a:gd name="connsiteY2" fmla="*/ 2554356 h 2554356"/>
            </a:gdLst>
            <a:ahLst/>
            <a:cxnLst>
              <a:cxn ang="0">
                <a:pos x="connsiteX0" y="connsiteY0"/>
              </a:cxn>
              <a:cxn ang="0">
                <a:pos x="connsiteX1" y="connsiteY1"/>
              </a:cxn>
              <a:cxn ang="0">
                <a:pos x="connsiteX2" y="connsiteY2"/>
              </a:cxn>
            </a:cxnLst>
            <a:rect l="l" t="t" r="r" b="b"/>
            <a:pathLst>
              <a:path w="10088218" h="2554356">
                <a:moveTo>
                  <a:pt x="0" y="0"/>
                </a:moveTo>
                <a:lnTo>
                  <a:pt x="0" y="2554356"/>
                </a:lnTo>
                <a:lnTo>
                  <a:pt x="10088218" y="2554356"/>
                </a:lnTo>
              </a:path>
            </a:pathLst>
          </a:custGeom>
          <a:noFill/>
          <a:ln w="28575">
            <a:solidFill>
              <a:schemeClr val="bg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56" name="Group 55">
            <a:extLst>
              <a:ext uri="{FF2B5EF4-FFF2-40B4-BE49-F238E27FC236}">
                <a16:creationId xmlns="" xmlns:a16="http://schemas.microsoft.com/office/drawing/2014/main" id="{71EFCDAD-9DA3-4BA3-9BE4-D93118320FD4}"/>
              </a:ext>
            </a:extLst>
          </p:cNvPr>
          <p:cNvGrpSpPr/>
          <p:nvPr/>
        </p:nvGrpSpPr>
        <p:grpSpPr>
          <a:xfrm>
            <a:off x="1335984" y="5038142"/>
            <a:ext cx="4430837" cy="87494"/>
            <a:chOff x="8131837" y="5024421"/>
            <a:chExt cx="3498953" cy="106051"/>
          </a:xfrm>
        </p:grpSpPr>
        <p:grpSp>
          <p:nvGrpSpPr>
            <p:cNvPr id="57" name="Group 56">
              <a:extLst>
                <a:ext uri="{FF2B5EF4-FFF2-40B4-BE49-F238E27FC236}">
                  <a16:creationId xmlns="" xmlns:a16="http://schemas.microsoft.com/office/drawing/2014/main" id="{07CFEE3E-4B4B-4172-81CB-5D6B0EEE8A2D}"/>
                </a:ext>
              </a:extLst>
            </p:cNvPr>
            <p:cNvGrpSpPr/>
            <p:nvPr/>
          </p:nvGrpSpPr>
          <p:grpSpPr>
            <a:xfrm>
              <a:off x="8131837" y="5029832"/>
              <a:ext cx="3183863" cy="100640"/>
              <a:chOff x="1965617" y="4895188"/>
              <a:chExt cx="8941812" cy="75229"/>
            </a:xfrm>
          </p:grpSpPr>
          <p:grpSp>
            <p:nvGrpSpPr>
              <p:cNvPr id="59" name="Group 58">
                <a:extLst>
                  <a:ext uri="{FF2B5EF4-FFF2-40B4-BE49-F238E27FC236}">
                    <a16:creationId xmlns="" xmlns:a16="http://schemas.microsoft.com/office/drawing/2014/main" id="{107B539D-2737-4644-8364-FBE8EE29BEDF}"/>
                  </a:ext>
                </a:extLst>
              </p:cNvPr>
              <p:cNvGrpSpPr/>
              <p:nvPr/>
            </p:nvGrpSpPr>
            <p:grpSpPr>
              <a:xfrm>
                <a:off x="1965617" y="4896815"/>
                <a:ext cx="5366836" cy="73602"/>
                <a:chOff x="3812241" y="5600789"/>
                <a:chExt cx="4753535" cy="75517"/>
              </a:xfrm>
            </p:grpSpPr>
            <p:cxnSp>
              <p:nvCxnSpPr>
                <p:cNvPr id="65" name="Straight Connector 64">
                  <a:extLst>
                    <a:ext uri="{FF2B5EF4-FFF2-40B4-BE49-F238E27FC236}">
                      <a16:creationId xmlns="" xmlns:a16="http://schemas.microsoft.com/office/drawing/2014/main" id="{79593E1F-74DD-4E09-99F5-A518095732AE}"/>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6FD2A7D0-879E-46A4-B09F-FA1B4B506454}"/>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9E887ECB-248E-4482-AA6D-9C9804FC55C6}"/>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268A141B-D6B3-4DC9-8C0A-BBF61334A1FF}"/>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EC39871B-4347-4C71-AC52-87CF18BF8C04}"/>
                    </a:ext>
                  </a:extLst>
                </p:cNvPr>
                <p:cNvCxnSpPr>
                  <a:cxnSpLocks/>
                </p:cNvCxnSpPr>
                <p:nvPr/>
              </p:nvCxnSpPr>
              <p:spPr bwMode="auto">
                <a:xfrm rot="5400000">
                  <a:off x="693902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03F50186-FDC7-4FB9-969C-8972C7CEEE2E}"/>
                    </a:ext>
                  </a:extLst>
                </p:cNvPr>
                <p:cNvCxnSpPr>
                  <a:cxnSpLocks/>
                </p:cNvCxnSpPr>
                <p:nvPr/>
              </p:nvCxnSpPr>
              <p:spPr bwMode="auto">
                <a:xfrm rot="5400000">
                  <a:off x="7730159"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 xmlns:a16="http://schemas.microsoft.com/office/drawing/2014/main" id="{344EC286-3DB2-42D4-AD14-F946CC56350A}"/>
                    </a:ext>
                  </a:extLst>
                </p:cNvPr>
                <p:cNvCxnSpPr>
                  <a:cxnSpLocks/>
                </p:cNvCxnSpPr>
                <p:nvPr/>
              </p:nvCxnSpPr>
              <p:spPr bwMode="auto">
                <a:xfrm rot="5400000">
                  <a:off x="8528017"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nvGrpSpPr>
              <p:cNvPr id="60" name="Group 59">
                <a:extLst>
                  <a:ext uri="{FF2B5EF4-FFF2-40B4-BE49-F238E27FC236}">
                    <a16:creationId xmlns="" xmlns:a16="http://schemas.microsoft.com/office/drawing/2014/main" id="{91099F01-52DF-4E9C-A2DF-BB7779CCB8B9}"/>
                  </a:ext>
                </a:extLst>
              </p:cNvPr>
              <p:cNvGrpSpPr/>
              <p:nvPr/>
            </p:nvGrpSpPr>
            <p:grpSpPr>
              <a:xfrm>
                <a:off x="8216420" y="4895188"/>
                <a:ext cx="2691009" cy="73602"/>
                <a:chOff x="3812241" y="5600789"/>
                <a:chExt cx="2383491" cy="75517"/>
              </a:xfrm>
            </p:grpSpPr>
            <p:cxnSp>
              <p:nvCxnSpPr>
                <p:cNvPr id="61" name="Straight Connector 60">
                  <a:extLst>
                    <a:ext uri="{FF2B5EF4-FFF2-40B4-BE49-F238E27FC236}">
                      <a16:creationId xmlns="" xmlns:a16="http://schemas.microsoft.com/office/drawing/2014/main" id="{E18652BA-506D-48FF-9425-500D4AE71E26}"/>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A8A3804B-F439-42B5-BFA9-8348F6769313}"/>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3370838A-5706-4219-A009-DB695779DCEB}"/>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2EEEF2B8-56D9-4D02-AA39-16DE2381C986}"/>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cxnSp>
          <p:nvCxnSpPr>
            <p:cNvPr id="58" name="Straight Connector 57">
              <a:extLst>
                <a:ext uri="{FF2B5EF4-FFF2-40B4-BE49-F238E27FC236}">
                  <a16:creationId xmlns="" xmlns:a16="http://schemas.microsoft.com/office/drawing/2014/main" id="{E617453A-90E2-4173-BF76-F0E2A590D5FA}"/>
                </a:ext>
              </a:extLst>
            </p:cNvPr>
            <p:cNvCxnSpPr>
              <a:cxnSpLocks/>
            </p:cNvCxnSpPr>
            <p:nvPr/>
          </p:nvCxnSpPr>
          <p:spPr bwMode="auto">
            <a:xfrm rot="5400000">
              <a:off x="11581558" y="5073653"/>
              <a:ext cx="98463" cy="0"/>
            </a:xfrm>
            <a:prstGeom prst="line">
              <a:avLst/>
            </a:prstGeom>
            <a:noFill/>
            <a:ln w="28575" cap="flat" cmpd="sng" algn="ctr">
              <a:solidFill>
                <a:schemeClr val="bg1"/>
              </a:solidFill>
              <a:prstDash val="solid"/>
              <a:round/>
              <a:headEnd type="none" w="med" len="med"/>
              <a:tailEnd type="none" w="med" len="med"/>
            </a:ln>
            <a:effectLst/>
          </p:spPr>
        </p:cxnSp>
      </p:grpSp>
      <p:grpSp>
        <p:nvGrpSpPr>
          <p:cNvPr id="72" name="Group 71">
            <a:extLst>
              <a:ext uri="{FF2B5EF4-FFF2-40B4-BE49-F238E27FC236}">
                <a16:creationId xmlns="" xmlns:a16="http://schemas.microsoft.com/office/drawing/2014/main" id="{6F78C257-59F1-41B7-8CA2-E30EAF659AF7}"/>
              </a:ext>
            </a:extLst>
          </p:cNvPr>
          <p:cNvGrpSpPr/>
          <p:nvPr/>
        </p:nvGrpSpPr>
        <p:grpSpPr>
          <a:xfrm>
            <a:off x="1144424" y="5064168"/>
            <a:ext cx="4889560" cy="369332"/>
            <a:chOff x="770709" y="4949043"/>
            <a:chExt cx="3859080" cy="369332"/>
          </a:xfrm>
        </p:grpSpPr>
        <p:sp>
          <p:nvSpPr>
            <p:cNvPr id="73" name="TextBox 72">
              <a:extLst>
                <a:ext uri="{FF2B5EF4-FFF2-40B4-BE49-F238E27FC236}">
                  <a16:creationId xmlns="" xmlns:a16="http://schemas.microsoft.com/office/drawing/2014/main" id="{65B021D9-7931-44C1-95E5-198D7B215DB9}"/>
                </a:ext>
              </a:extLst>
            </p:cNvPr>
            <p:cNvSpPr txBox="1"/>
            <p:nvPr/>
          </p:nvSpPr>
          <p:spPr bwMode="auto">
            <a:xfrm>
              <a:off x="770709"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74" name="TextBox 73">
              <a:extLst>
                <a:ext uri="{FF2B5EF4-FFF2-40B4-BE49-F238E27FC236}">
                  <a16:creationId xmlns="" xmlns:a16="http://schemas.microsoft.com/office/drawing/2014/main" id="{7014806B-52D1-4D2D-B83E-D2495026A3DD}"/>
                </a:ext>
              </a:extLst>
            </p:cNvPr>
            <p:cNvSpPr txBox="1"/>
            <p:nvPr/>
          </p:nvSpPr>
          <p:spPr bwMode="auto">
            <a:xfrm>
              <a:off x="1082060"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75" name="TextBox 74">
              <a:extLst>
                <a:ext uri="{FF2B5EF4-FFF2-40B4-BE49-F238E27FC236}">
                  <a16:creationId xmlns="" xmlns:a16="http://schemas.microsoft.com/office/drawing/2014/main" id="{6686F1DE-D0D8-496B-BE8A-181E767797F1}"/>
                </a:ext>
              </a:extLst>
            </p:cNvPr>
            <p:cNvSpPr txBox="1"/>
            <p:nvPr/>
          </p:nvSpPr>
          <p:spPr bwMode="auto">
            <a:xfrm>
              <a:off x="1395238"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76" name="TextBox 75">
              <a:extLst>
                <a:ext uri="{FF2B5EF4-FFF2-40B4-BE49-F238E27FC236}">
                  <a16:creationId xmlns="" xmlns:a16="http://schemas.microsoft.com/office/drawing/2014/main" id="{D8D97AB3-F8E1-4BE3-A3A3-063208FDA8FA}"/>
                </a:ext>
              </a:extLst>
            </p:cNvPr>
            <p:cNvSpPr txBox="1"/>
            <p:nvPr/>
          </p:nvSpPr>
          <p:spPr bwMode="auto">
            <a:xfrm>
              <a:off x="1728187"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77" name="TextBox 76">
              <a:extLst>
                <a:ext uri="{FF2B5EF4-FFF2-40B4-BE49-F238E27FC236}">
                  <a16:creationId xmlns="" xmlns:a16="http://schemas.microsoft.com/office/drawing/2014/main" id="{621DB656-C545-44FD-B1F8-F184D5B0C892}"/>
                </a:ext>
              </a:extLst>
            </p:cNvPr>
            <p:cNvSpPr txBox="1"/>
            <p:nvPr/>
          </p:nvSpPr>
          <p:spPr bwMode="auto">
            <a:xfrm>
              <a:off x="1984563"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78" name="TextBox 77">
              <a:extLst>
                <a:ext uri="{FF2B5EF4-FFF2-40B4-BE49-F238E27FC236}">
                  <a16:creationId xmlns="" xmlns:a16="http://schemas.microsoft.com/office/drawing/2014/main" id="{282CE116-A0F3-4B56-BE72-496593FA6839}"/>
                </a:ext>
              </a:extLst>
            </p:cNvPr>
            <p:cNvSpPr txBox="1"/>
            <p:nvPr/>
          </p:nvSpPr>
          <p:spPr bwMode="auto">
            <a:xfrm>
              <a:off x="2295914"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79" name="TextBox 78">
              <a:extLst>
                <a:ext uri="{FF2B5EF4-FFF2-40B4-BE49-F238E27FC236}">
                  <a16:creationId xmlns="" xmlns:a16="http://schemas.microsoft.com/office/drawing/2014/main" id="{990CA747-0995-475C-8E11-2168B8805783}"/>
                </a:ext>
              </a:extLst>
            </p:cNvPr>
            <p:cNvSpPr txBox="1"/>
            <p:nvPr/>
          </p:nvSpPr>
          <p:spPr bwMode="auto">
            <a:xfrm>
              <a:off x="2609092"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80" name="TextBox 79">
              <a:extLst>
                <a:ext uri="{FF2B5EF4-FFF2-40B4-BE49-F238E27FC236}">
                  <a16:creationId xmlns="" xmlns:a16="http://schemas.microsoft.com/office/drawing/2014/main" id="{5D82413E-7287-4A59-8422-2ABA2F91BB4E}"/>
                </a:ext>
              </a:extLst>
            </p:cNvPr>
            <p:cNvSpPr txBox="1"/>
            <p:nvPr/>
          </p:nvSpPr>
          <p:spPr bwMode="auto">
            <a:xfrm>
              <a:off x="2942041"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81" name="TextBox 80">
              <a:extLst>
                <a:ext uri="{FF2B5EF4-FFF2-40B4-BE49-F238E27FC236}">
                  <a16:creationId xmlns="" xmlns:a16="http://schemas.microsoft.com/office/drawing/2014/main" id="{02C0C795-D94E-49BE-9E37-E7D3BBD2CB7F}"/>
                </a:ext>
              </a:extLst>
            </p:cNvPr>
            <p:cNvSpPr txBox="1"/>
            <p:nvPr/>
          </p:nvSpPr>
          <p:spPr bwMode="auto">
            <a:xfrm>
              <a:off x="3253607"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82" name="TextBox 81">
              <a:extLst>
                <a:ext uri="{FF2B5EF4-FFF2-40B4-BE49-F238E27FC236}">
                  <a16:creationId xmlns="" xmlns:a16="http://schemas.microsoft.com/office/drawing/2014/main" id="{AD3347A1-9DAF-4416-BB19-C6975A150A2E}"/>
                </a:ext>
              </a:extLst>
            </p:cNvPr>
            <p:cNvSpPr txBox="1"/>
            <p:nvPr/>
          </p:nvSpPr>
          <p:spPr bwMode="auto">
            <a:xfrm>
              <a:off x="3564958"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83" name="TextBox 82">
              <a:extLst>
                <a:ext uri="{FF2B5EF4-FFF2-40B4-BE49-F238E27FC236}">
                  <a16:creationId xmlns="" xmlns:a16="http://schemas.microsoft.com/office/drawing/2014/main" id="{AFCC7A3F-C9A1-47B8-942F-F338CA9DEF95}"/>
                </a:ext>
              </a:extLst>
            </p:cNvPr>
            <p:cNvSpPr txBox="1"/>
            <p:nvPr/>
          </p:nvSpPr>
          <p:spPr bwMode="auto">
            <a:xfrm>
              <a:off x="3878136"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84" name="TextBox 83">
              <a:extLst>
                <a:ext uri="{FF2B5EF4-FFF2-40B4-BE49-F238E27FC236}">
                  <a16:creationId xmlns="" xmlns:a16="http://schemas.microsoft.com/office/drawing/2014/main" id="{2B36C22E-DC36-4B59-8BBC-F6017F678D79}"/>
                </a:ext>
              </a:extLst>
            </p:cNvPr>
            <p:cNvSpPr txBox="1"/>
            <p:nvPr/>
          </p:nvSpPr>
          <p:spPr bwMode="auto">
            <a:xfrm>
              <a:off x="4211085"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grpSp>
      <p:sp>
        <p:nvSpPr>
          <p:cNvPr id="85" name="TextBox 84">
            <a:extLst>
              <a:ext uri="{FF2B5EF4-FFF2-40B4-BE49-F238E27FC236}">
                <a16:creationId xmlns="" xmlns:a16="http://schemas.microsoft.com/office/drawing/2014/main" id="{6055F252-672F-4ED2-AB05-A58EC0FA65BF}"/>
              </a:ext>
            </a:extLst>
          </p:cNvPr>
          <p:cNvSpPr txBox="1"/>
          <p:nvPr/>
        </p:nvSpPr>
        <p:spPr bwMode="auto">
          <a:xfrm>
            <a:off x="3290939" y="5301136"/>
            <a:ext cx="6014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86" name="TextBox 85">
            <a:extLst>
              <a:ext uri="{FF2B5EF4-FFF2-40B4-BE49-F238E27FC236}">
                <a16:creationId xmlns="" xmlns:a16="http://schemas.microsoft.com/office/drawing/2014/main" id="{2DF066FC-4457-45FB-B443-3CC3003DDF67}"/>
              </a:ext>
            </a:extLst>
          </p:cNvPr>
          <p:cNvSpPr txBox="1"/>
          <p:nvPr/>
        </p:nvSpPr>
        <p:spPr bwMode="auto">
          <a:xfrm>
            <a:off x="1144088" y="5635597"/>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223</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223</a:t>
            </a:r>
          </a:p>
        </p:txBody>
      </p:sp>
      <p:sp>
        <p:nvSpPr>
          <p:cNvPr id="87" name="TextBox 86">
            <a:extLst>
              <a:ext uri="{FF2B5EF4-FFF2-40B4-BE49-F238E27FC236}">
                <a16:creationId xmlns="" xmlns:a16="http://schemas.microsoft.com/office/drawing/2014/main" id="{45878C53-A62D-470F-A7CF-06AD606C19AC}"/>
              </a:ext>
            </a:extLst>
          </p:cNvPr>
          <p:cNvSpPr txBox="1"/>
          <p:nvPr/>
        </p:nvSpPr>
        <p:spPr bwMode="auto">
          <a:xfrm>
            <a:off x="1534324" y="5635597"/>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198</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211</a:t>
            </a:r>
          </a:p>
        </p:txBody>
      </p:sp>
      <p:sp>
        <p:nvSpPr>
          <p:cNvPr id="88" name="TextBox 87">
            <a:extLst>
              <a:ext uri="{FF2B5EF4-FFF2-40B4-BE49-F238E27FC236}">
                <a16:creationId xmlns="" xmlns:a16="http://schemas.microsoft.com/office/drawing/2014/main" id="{4E9127E9-633A-4840-8FFB-F7731DFD4331}"/>
              </a:ext>
            </a:extLst>
          </p:cNvPr>
          <p:cNvSpPr txBox="1"/>
          <p:nvPr/>
        </p:nvSpPr>
        <p:spPr bwMode="auto">
          <a:xfrm>
            <a:off x="1926850" y="5635597"/>
            <a:ext cx="45878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169</a:t>
            </a:r>
          </a:p>
        </p:txBody>
      </p:sp>
      <p:sp>
        <p:nvSpPr>
          <p:cNvPr id="89" name="TextBox 88">
            <a:extLst>
              <a:ext uri="{FF2B5EF4-FFF2-40B4-BE49-F238E27FC236}">
                <a16:creationId xmlns="" xmlns:a16="http://schemas.microsoft.com/office/drawing/2014/main" id="{E7722E05-6858-4039-BEAD-28F65BE483C2}"/>
              </a:ext>
            </a:extLst>
          </p:cNvPr>
          <p:cNvSpPr txBox="1"/>
          <p:nvPr/>
        </p:nvSpPr>
        <p:spPr bwMode="auto">
          <a:xfrm>
            <a:off x="2344156" y="5635597"/>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122</a:t>
            </a:r>
          </a:p>
        </p:txBody>
      </p:sp>
      <p:sp>
        <p:nvSpPr>
          <p:cNvPr id="90" name="TextBox 89">
            <a:extLst>
              <a:ext uri="{FF2B5EF4-FFF2-40B4-BE49-F238E27FC236}">
                <a16:creationId xmlns="" xmlns:a16="http://schemas.microsoft.com/office/drawing/2014/main" id="{324F438D-47D6-4C93-AF6D-13C4380AC901}"/>
              </a:ext>
            </a:extLst>
          </p:cNvPr>
          <p:cNvSpPr txBox="1"/>
          <p:nvPr/>
        </p:nvSpPr>
        <p:spPr bwMode="auto">
          <a:xfrm>
            <a:off x="2738821" y="5635597"/>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89</a:t>
            </a:r>
          </a:p>
        </p:txBody>
      </p:sp>
      <p:sp>
        <p:nvSpPr>
          <p:cNvPr id="91" name="TextBox 90">
            <a:extLst>
              <a:ext uri="{FF2B5EF4-FFF2-40B4-BE49-F238E27FC236}">
                <a16:creationId xmlns="" xmlns:a16="http://schemas.microsoft.com/office/drawing/2014/main" id="{D067FEBC-EFD8-4514-8B48-96F2A3CC97AF}"/>
              </a:ext>
            </a:extLst>
          </p:cNvPr>
          <p:cNvSpPr txBox="1"/>
          <p:nvPr/>
        </p:nvSpPr>
        <p:spPr bwMode="auto">
          <a:xfrm>
            <a:off x="3174743" y="5635597"/>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63</a:t>
            </a:r>
          </a:p>
        </p:txBody>
      </p:sp>
      <p:sp>
        <p:nvSpPr>
          <p:cNvPr id="92" name="TextBox 91">
            <a:extLst>
              <a:ext uri="{FF2B5EF4-FFF2-40B4-BE49-F238E27FC236}">
                <a16:creationId xmlns="" xmlns:a16="http://schemas.microsoft.com/office/drawing/2014/main" id="{4C8CF785-96BE-4A21-B21F-517FE35DCA02}"/>
              </a:ext>
            </a:extLst>
          </p:cNvPr>
          <p:cNvSpPr txBox="1"/>
          <p:nvPr/>
        </p:nvSpPr>
        <p:spPr bwMode="auto">
          <a:xfrm>
            <a:off x="3567269" y="5635597"/>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44</a:t>
            </a:r>
          </a:p>
        </p:txBody>
      </p:sp>
      <p:sp>
        <p:nvSpPr>
          <p:cNvPr id="93" name="TextBox 92">
            <a:extLst>
              <a:ext uri="{FF2B5EF4-FFF2-40B4-BE49-F238E27FC236}">
                <a16:creationId xmlns="" xmlns:a16="http://schemas.microsoft.com/office/drawing/2014/main" id="{C05E0431-F970-447B-A3D9-E21597F92ED6}"/>
              </a:ext>
            </a:extLst>
          </p:cNvPr>
          <p:cNvSpPr txBox="1"/>
          <p:nvPr/>
        </p:nvSpPr>
        <p:spPr bwMode="auto">
          <a:xfrm>
            <a:off x="3984575" y="5635597"/>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a:t>
            </a:r>
          </a:p>
        </p:txBody>
      </p:sp>
      <p:cxnSp>
        <p:nvCxnSpPr>
          <p:cNvPr id="95" name="Straight Connector 94">
            <a:extLst>
              <a:ext uri="{FF2B5EF4-FFF2-40B4-BE49-F238E27FC236}">
                <a16:creationId xmlns="" xmlns:a16="http://schemas.microsoft.com/office/drawing/2014/main" id="{1B8BEB50-8A22-4A59-99E0-FA30DA777C7E}"/>
              </a:ext>
            </a:extLst>
          </p:cNvPr>
          <p:cNvCxnSpPr>
            <a:cxnSpLocks/>
          </p:cNvCxnSpPr>
          <p:nvPr/>
        </p:nvCxnSpPr>
        <p:spPr bwMode="auto">
          <a:xfrm flipH="1">
            <a:off x="1344620" y="296170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 xmlns:a16="http://schemas.microsoft.com/office/drawing/2014/main" id="{0CD6DE61-E2AA-448E-B89C-0CC6F10C907C}"/>
              </a:ext>
            </a:extLst>
          </p:cNvPr>
          <p:cNvCxnSpPr>
            <a:cxnSpLocks/>
          </p:cNvCxnSpPr>
          <p:nvPr/>
        </p:nvCxnSpPr>
        <p:spPr bwMode="auto">
          <a:xfrm flipH="1">
            <a:off x="1597028" y="307592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 xmlns:a16="http://schemas.microsoft.com/office/drawing/2014/main" id="{E75EA966-9FC2-4B67-9305-46F76379E279}"/>
              </a:ext>
            </a:extLst>
          </p:cNvPr>
          <p:cNvCxnSpPr>
            <a:cxnSpLocks/>
          </p:cNvCxnSpPr>
          <p:nvPr/>
        </p:nvCxnSpPr>
        <p:spPr bwMode="auto">
          <a:xfrm flipH="1">
            <a:off x="3570322" y="426067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A1C04FFF-86AD-48AF-8388-83CA33C67229}"/>
              </a:ext>
            </a:extLst>
          </p:cNvPr>
          <p:cNvCxnSpPr>
            <a:cxnSpLocks/>
          </p:cNvCxnSpPr>
          <p:nvPr/>
        </p:nvCxnSpPr>
        <p:spPr bwMode="auto">
          <a:xfrm flipH="1">
            <a:off x="3503578" y="423272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2168816D-55D2-4F7F-8A0B-9BBA3BF855E0}"/>
              </a:ext>
            </a:extLst>
          </p:cNvPr>
          <p:cNvCxnSpPr>
            <a:cxnSpLocks/>
          </p:cNvCxnSpPr>
          <p:nvPr/>
        </p:nvCxnSpPr>
        <p:spPr bwMode="auto">
          <a:xfrm flipH="1">
            <a:off x="3640932" y="425745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27B0B471-5C32-44ED-97E4-67A15FD84729}"/>
              </a:ext>
            </a:extLst>
          </p:cNvPr>
          <p:cNvCxnSpPr>
            <a:cxnSpLocks/>
          </p:cNvCxnSpPr>
          <p:nvPr/>
        </p:nvCxnSpPr>
        <p:spPr bwMode="auto">
          <a:xfrm flipH="1">
            <a:off x="3544550" y="424516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C017C25C-76FD-46E6-B73C-6C78825D76C8}"/>
              </a:ext>
            </a:extLst>
          </p:cNvPr>
          <p:cNvCxnSpPr>
            <a:cxnSpLocks/>
          </p:cNvCxnSpPr>
          <p:nvPr/>
        </p:nvCxnSpPr>
        <p:spPr bwMode="auto">
          <a:xfrm flipH="1">
            <a:off x="3674260" y="427225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 xmlns:a16="http://schemas.microsoft.com/office/drawing/2014/main" id="{9C9D442E-BE41-452F-B266-C15A5DCE50D6}"/>
              </a:ext>
            </a:extLst>
          </p:cNvPr>
          <p:cNvCxnSpPr>
            <a:cxnSpLocks/>
          </p:cNvCxnSpPr>
          <p:nvPr/>
        </p:nvCxnSpPr>
        <p:spPr bwMode="auto">
          <a:xfrm flipH="1">
            <a:off x="3616604" y="425745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94A4C9D5-6888-45F1-A13A-A9098ECFCBCC}"/>
              </a:ext>
            </a:extLst>
          </p:cNvPr>
          <p:cNvCxnSpPr>
            <a:cxnSpLocks/>
          </p:cNvCxnSpPr>
          <p:nvPr/>
        </p:nvCxnSpPr>
        <p:spPr bwMode="auto">
          <a:xfrm flipH="1">
            <a:off x="3780530" y="435052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122AEE5C-751D-4466-9D5D-2A8C483E3E40}"/>
              </a:ext>
            </a:extLst>
          </p:cNvPr>
          <p:cNvCxnSpPr>
            <a:cxnSpLocks/>
          </p:cNvCxnSpPr>
          <p:nvPr/>
        </p:nvCxnSpPr>
        <p:spPr bwMode="auto">
          <a:xfrm flipH="1">
            <a:off x="3748631" y="431750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BAAB513B-DE52-4354-9395-98926EBEA262}"/>
              </a:ext>
            </a:extLst>
          </p:cNvPr>
          <p:cNvCxnSpPr>
            <a:cxnSpLocks/>
          </p:cNvCxnSpPr>
          <p:nvPr/>
        </p:nvCxnSpPr>
        <p:spPr bwMode="auto">
          <a:xfrm flipH="1">
            <a:off x="3841327" y="435803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95EEBBA6-999E-4965-BBC1-81F01DD6B68B}"/>
              </a:ext>
            </a:extLst>
          </p:cNvPr>
          <p:cNvCxnSpPr>
            <a:cxnSpLocks/>
          </p:cNvCxnSpPr>
          <p:nvPr/>
        </p:nvCxnSpPr>
        <p:spPr bwMode="auto">
          <a:xfrm flipH="1">
            <a:off x="3812717" y="435803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7F06757D-2430-4C74-85BE-080B3A2C6FF0}"/>
              </a:ext>
            </a:extLst>
          </p:cNvPr>
          <p:cNvCxnSpPr>
            <a:cxnSpLocks/>
          </p:cNvCxnSpPr>
          <p:nvPr/>
        </p:nvCxnSpPr>
        <p:spPr bwMode="auto">
          <a:xfrm flipH="1">
            <a:off x="3881388" y="435803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99700301-5322-4B5C-9BE0-2B1035021031}"/>
              </a:ext>
            </a:extLst>
          </p:cNvPr>
          <p:cNvCxnSpPr>
            <a:cxnSpLocks/>
          </p:cNvCxnSpPr>
          <p:nvPr/>
        </p:nvCxnSpPr>
        <p:spPr bwMode="auto">
          <a:xfrm flipH="1">
            <a:off x="3928667" y="436642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AD09423A-28D1-4F07-AA6D-20B3F65A844D}"/>
              </a:ext>
            </a:extLst>
          </p:cNvPr>
          <p:cNvCxnSpPr>
            <a:cxnSpLocks/>
          </p:cNvCxnSpPr>
          <p:nvPr/>
        </p:nvCxnSpPr>
        <p:spPr bwMode="auto">
          <a:xfrm flipH="1">
            <a:off x="3918120" y="436208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F0DDDBB3-6ACA-4FF8-B55A-A94AF4846CB9}"/>
              </a:ext>
            </a:extLst>
          </p:cNvPr>
          <p:cNvCxnSpPr>
            <a:cxnSpLocks/>
          </p:cNvCxnSpPr>
          <p:nvPr/>
        </p:nvCxnSpPr>
        <p:spPr bwMode="auto">
          <a:xfrm flipH="1">
            <a:off x="3996253" y="440942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A7916677-A0D0-4A01-BF29-5126DAD66CCA}"/>
              </a:ext>
            </a:extLst>
          </p:cNvPr>
          <p:cNvCxnSpPr>
            <a:cxnSpLocks/>
          </p:cNvCxnSpPr>
          <p:nvPr/>
        </p:nvCxnSpPr>
        <p:spPr bwMode="auto">
          <a:xfrm flipH="1">
            <a:off x="3979551" y="438816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A83BE14E-63EB-47AF-97BE-CE1E30D34AF7}"/>
              </a:ext>
            </a:extLst>
          </p:cNvPr>
          <p:cNvCxnSpPr>
            <a:cxnSpLocks/>
          </p:cNvCxnSpPr>
          <p:nvPr/>
        </p:nvCxnSpPr>
        <p:spPr bwMode="auto">
          <a:xfrm flipH="1">
            <a:off x="4051511" y="440898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7AD0A20C-823A-4CDA-852F-C04B196C5772}"/>
              </a:ext>
            </a:extLst>
          </p:cNvPr>
          <p:cNvCxnSpPr>
            <a:cxnSpLocks/>
          </p:cNvCxnSpPr>
          <p:nvPr/>
        </p:nvCxnSpPr>
        <p:spPr bwMode="auto">
          <a:xfrm flipH="1">
            <a:off x="3719151" y="445965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41413698-C0E1-41DD-A651-03427D425D83}"/>
              </a:ext>
            </a:extLst>
          </p:cNvPr>
          <p:cNvCxnSpPr>
            <a:cxnSpLocks/>
          </p:cNvCxnSpPr>
          <p:nvPr/>
        </p:nvCxnSpPr>
        <p:spPr bwMode="auto">
          <a:xfrm flipH="1">
            <a:off x="3774225" y="4483174"/>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F07E770E-CE4E-4CDA-B45D-9C118188B010}"/>
              </a:ext>
            </a:extLst>
          </p:cNvPr>
          <p:cNvCxnSpPr>
            <a:cxnSpLocks/>
          </p:cNvCxnSpPr>
          <p:nvPr/>
        </p:nvCxnSpPr>
        <p:spPr bwMode="auto">
          <a:xfrm flipH="1">
            <a:off x="3671306" y="4448659"/>
            <a:ext cx="1" cy="117800"/>
          </a:xfrm>
          <a:prstGeom prst="line">
            <a:avLst/>
          </a:prstGeom>
          <a:noFill/>
          <a:ln w="28575" cap="flat" cmpd="sng" algn="ctr">
            <a:solidFill>
              <a:schemeClr val="accent3"/>
            </a:solidFill>
            <a:prstDash val="solid"/>
            <a:round/>
            <a:headEnd type="none" w="med" len="med"/>
            <a:tailEnd type="none" w="med" len="med"/>
          </a:ln>
          <a:effectLst/>
        </p:spPr>
      </p:cxnSp>
      <p:sp>
        <p:nvSpPr>
          <p:cNvPr id="116" name="TextBox 115">
            <a:extLst>
              <a:ext uri="{FF2B5EF4-FFF2-40B4-BE49-F238E27FC236}">
                <a16:creationId xmlns="" xmlns:a16="http://schemas.microsoft.com/office/drawing/2014/main" id="{03172944-30B6-4516-A1F7-3A9536632E61}"/>
              </a:ext>
            </a:extLst>
          </p:cNvPr>
          <p:cNvSpPr txBox="1"/>
          <p:nvPr/>
        </p:nvSpPr>
        <p:spPr bwMode="auto">
          <a:xfrm>
            <a:off x="4524483" y="3808250"/>
            <a:ext cx="100078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22.5%</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11.2%</a:t>
            </a:r>
          </a:p>
        </p:txBody>
      </p:sp>
      <p:sp>
        <p:nvSpPr>
          <p:cNvPr id="117" name="TextBox 116">
            <a:extLst>
              <a:ext uri="{FF2B5EF4-FFF2-40B4-BE49-F238E27FC236}">
                <a16:creationId xmlns="" xmlns:a16="http://schemas.microsoft.com/office/drawing/2014/main" id="{F5F3C8B3-16C1-49B2-9A94-5CBCB333EC48}"/>
              </a:ext>
            </a:extLst>
          </p:cNvPr>
          <p:cNvSpPr txBox="1"/>
          <p:nvPr/>
        </p:nvSpPr>
        <p:spPr bwMode="auto">
          <a:xfrm>
            <a:off x="2928758" y="3225462"/>
            <a:ext cx="99655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45.1%</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39.6%</a:t>
            </a:r>
          </a:p>
        </p:txBody>
      </p:sp>
      <p:cxnSp>
        <p:nvCxnSpPr>
          <p:cNvPr id="118" name="Straight Connector 117">
            <a:extLst>
              <a:ext uri="{FF2B5EF4-FFF2-40B4-BE49-F238E27FC236}">
                <a16:creationId xmlns="" xmlns:a16="http://schemas.microsoft.com/office/drawing/2014/main" id="{AE34B94F-1BFB-488E-BDB1-477696EDF4BC}"/>
              </a:ext>
            </a:extLst>
          </p:cNvPr>
          <p:cNvCxnSpPr>
            <a:cxnSpLocks/>
          </p:cNvCxnSpPr>
          <p:nvPr/>
        </p:nvCxnSpPr>
        <p:spPr bwMode="auto">
          <a:xfrm flipH="1">
            <a:off x="4094298" y="440808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14649BA6-9768-4215-A6FC-36C42629F7C0}"/>
              </a:ext>
            </a:extLst>
          </p:cNvPr>
          <p:cNvCxnSpPr>
            <a:cxnSpLocks/>
          </p:cNvCxnSpPr>
          <p:nvPr/>
        </p:nvCxnSpPr>
        <p:spPr bwMode="auto">
          <a:xfrm flipH="1">
            <a:off x="4126976"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 xmlns:a16="http://schemas.microsoft.com/office/drawing/2014/main" id="{4ABE8F2E-D03B-4787-92E9-B823824754C7}"/>
              </a:ext>
            </a:extLst>
          </p:cNvPr>
          <p:cNvCxnSpPr>
            <a:cxnSpLocks/>
          </p:cNvCxnSpPr>
          <p:nvPr/>
        </p:nvCxnSpPr>
        <p:spPr bwMode="auto">
          <a:xfrm flipH="1">
            <a:off x="4156855"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C5E49BBB-7C89-4FCA-9A54-3C2FE87A8D5B}"/>
              </a:ext>
            </a:extLst>
          </p:cNvPr>
          <p:cNvCxnSpPr>
            <a:cxnSpLocks/>
          </p:cNvCxnSpPr>
          <p:nvPr/>
        </p:nvCxnSpPr>
        <p:spPr bwMode="auto">
          <a:xfrm flipH="1">
            <a:off x="4175571"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503F7B3A-382B-4769-8A2D-50785D6278A7}"/>
              </a:ext>
            </a:extLst>
          </p:cNvPr>
          <p:cNvCxnSpPr>
            <a:cxnSpLocks/>
          </p:cNvCxnSpPr>
          <p:nvPr/>
        </p:nvCxnSpPr>
        <p:spPr bwMode="auto">
          <a:xfrm flipH="1">
            <a:off x="3653508" y="444846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5A7569B6-2D57-4E7B-9CF6-14B4DCD4216F}"/>
              </a:ext>
            </a:extLst>
          </p:cNvPr>
          <p:cNvCxnSpPr>
            <a:cxnSpLocks/>
          </p:cNvCxnSpPr>
          <p:nvPr/>
        </p:nvCxnSpPr>
        <p:spPr bwMode="auto">
          <a:xfrm flipH="1">
            <a:off x="3570987" y="4436654"/>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 xmlns:a16="http://schemas.microsoft.com/office/drawing/2014/main" id="{9E91694A-69C3-4F41-A118-D6791114B23B}"/>
              </a:ext>
            </a:extLst>
          </p:cNvPr>
          <p:cNvCxnSpPr>
            <a:cxnSpLocks/>
          </p:cNvCxnSpPr>
          <p:nvPr/>
        </p:nvCxnSpPr>
        <p:spPr bwMode="auto">
          <a:xfrm flipH="1">
            <a:off x="3540252" y="441714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 xmlns:a16="http://schemas.microsoft.com/office/drawing/2014/main" id="{E07CE739-BCB8-4532-A20F-537337068251}"/>
              </a:ext>
            </a:extLst>
          </p:cNvPr>
          <p:cNvCxnSpPr>
            <a:cxnSpLocks/>
          </p:cNvCxnSpPr>
          <p:nvPr/>
        </p:nvCxnSpPr>
        <p:spPr bwMode="auto">
          <a:xfrm flipH="1">
            <a:off x="3505032" y="4400757"/>
            <a:ext cx="1" cy="117800"/>
          </a:xfrm>
          <a:prstGeom prst="line">
            <a:avLst/>
          </a:prstGeom>
          <a:noFill/>
          <a:ln w="28575" cap="flat" cmpd="sng" algn="ctr">
            <a:solidFill>
              <a:schemeClr val="accent3"/>
            </a:solidFill>
            <a:prstDash val="solid"/>
            <a:round/>
            <a:headEnd type="none" w="med" len="med"/>
            <a:tailEnd type="none" w="med" len="med"/>
          </a:ln>
          <a:effectLst/>
        </p:spPr>
      </p:cxnSp>
      <p:grpSp>
        <p:nvGrpSpPr>
          <p:cNvPr id="126" name="Group 125">
            <a:extLst>
              <a:ext uri="{FF2B5EF4-FFF2-40B4-BE49-F238E27FC236}">
                <a16:creationId xmlns="" xmlns:a16="http://schemas.microsoft.com/office/drawing/2014/main" id="{26EC7A93-356F-459C-B733-014201100155}"/>
              </a:ext>
            </a:extLst>
          </p:cNvPr>
          <p:cNvGrpSpPr/>
          <p:nvPr/>
        </p:nvGrpSpPr>
        <p:grpSpPr>
          <a:xfrm>
            <a:off x="6632855" y="2848290"/>
            <a:ext cx="582013" cy="2267947"/>
            <a:chOff x="7563012" y="1864039"/>
            <a:chExt cx="582013" cy="2923345"/>
          </a:xfrm>
        </p:grpSpPr>
        <p:grpSp>
          <p:nvGrpSpPr>
            <p:cNvPr id="127" name="Group 126">
              <a:extLst>
                <a:ext uri="{FF2B5EF4-FFF2-40B4-BE49-F238E27FC236}">
                  <a16:creationId xmlns="" xmlns:a16="http://schemas.microsoft.com/office/drawing/2014/main" id="{97AE97EE-3CC4-4D65-AD44-349B742F6B72}"/>
                </a:ext>
              </a:extLst>
            </p:cNvPr>
            <p:cNvGrpSpPr/>
            <p:nvPr/>
          </p:nvGrpSpPr>
          <p:grpSpPr>
            <a:xfrm>
              <a:off x="8053265" y="2123322"/>
              <a:ext cx="91760" cy="2554357"/>
              <a:chOff x="3736724" y="1613645"/>
              <a:chExt cx="75517" cy="3987055"/>
            </a:xfrm>
          </p:grpSpPr>
          <p:cxnSp>
            <p:nvCxnSpPr>
              <p:cNvPr id="134" name="Straight Connector 133">
                <a:extLst>
                  <a:ext uri="{FF2B5EF4-FFF2-40B4-BE49-F238E27FC236}">
                    <a16:creationId xmlns="" xmlns:a16="http://schemas.microsoft.com/office/drawing/2014/main" id="{1E2F44FA-5383-46E9-8686-DFEB24F9D29E}"/>
                  </a:ext>
                </a:extLst>
              </p:cNvPr>
              <p:cNvCxnSpPr/>
              <p:nvPr/>
            </p:nvCxnSpPr>
            <p:spPr bwMode="auto">
              <a:xfrm>
                <a:off x="3736724" y="1613645"/>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06BD6012-B033-45E4-A661-33B4716CBEBE}"/>
                  </a:ext>
                </a:extLst>
              </p:cNvPr>
              <p:cNvCxnSpPr/>
              <p:nvPr/>
            </p:nvCxnSpPr>
            <p:spPr bwMode="auto">
              <a:xfrm>
                <a:off x="3736724" y="2411056"/>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26A031CB-7DE6-4497-9287-696D53FC6FE6}"/>
                  </a:ext>
                </a:extLst>
              </p:cNvPr>
              <p:cNvCxnSpPr/>
              <p:nvPr/>
            </p:nvCxnSpPr>
            <p:spPr bwMode="auto">
              <a:xfrm>
                <a:off x="3736724" y="3208467"/>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708AB328-DF27-4F8E-91E2-8B2FEEC4B3BC}"/>
                  </a:ext>
                </a:extLst>
              </p:cNvPr>
              <p:cNvCxnSpPr/>
              <p:nvPr/>
            </p:nvCxnSpPr>
            <p:spPr bwMode="auto">
              <a:xfrm>
                <a:off x="3736724" y="400587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38" name="Straight Connector 137">
                <a:extLst>
                  <a:ext uri="{FF2B5EF4-FFF2-40B4-BE49-F238E27FC236}">
                    <a16:creationId xmlns="" xmlns:a16="http://schemas.microsoft.com/office/drawing/2014/main" id="{47B5E8BC-228B-474D-9DA3-3A14F7170EA8}"/>
                  </a:ext>
                </a:extLst>
              </p:cNvPr>
              <p:cNvCxnSpPr/>
              <p:nvPr/>
            </p:nvCxnSpPr>
            <p:spPr bwMode="auto">
              <a:xfrm>
                <a:off x="3736724" y="4803289"/>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39" name="Straight Connector 138">
                <a:extLst>
                  <a:ext uri="{FF2B5EF4-FFF2-40B4-BE49-F238E27FC236}">
                    <a16:creationId xmlns="" xmlns:a16="http://schemas.microsoft.com/office/drawing/2014/main" id="{A0F90524-4C97-4DCB-9AD0-B874F3972F55}"/>
                  </a:ext>
                </a:extLst>
              </p:cNvPr>
              <p:cNvCxnSpPr/>
              <p:nvPr/>
            </p:nvCxnSpPr>
            <p:spPr bwMode="auto">
              <a:xfrm>
                <a:off x="3736724" y="5600700"/>
                <a:ext cx="75517" cy="0"/>
              </a:xfrm>
              <a:prstGeom prst="line">
                <a:avLst/>
              </a:prstGeom>
              <a:noFill/>
              <a:ln w="28575" cap="flat" cmpd="sng" algn="ctr">
                <a:solidFill>
                  <a:schemeClr val="bg1"/>
                </a:solidFill>
                <a:prstDash val="solid"/>
                <a:round/>
                <a:headEnd type="none" w="med" len="med"/>
                <a:tailEnd type="none" w="med" len="med"/>
              </a:ln>
              <a:effectLst/>
            </p:spPr>
          </p:cxnSp>
        </p:grpSp>
        <p:sp>
          <p:nvSpPr>
            <p:cNvPr id="128" name="TextBox 127">
              <a:extLst>
                <a:ext uri="{FF2B5EF4-FFF2-40B4-BE49-F238E27FC236}">
                  <a16:creationId xmlns="" xmlns:a16="http://schemas.microsoft.com/office/drawing/2014/main" id="{6BFBF111-3329-4ED9-B8B0-B2CC5928101E}"/>
                </a:ext>
              </a:extLst>
            </p:cNvPr>
            <p:cNvSpPr txBox="1"/>
            <p:nvPr/>
          </p:nvSpPr>
          <p:spPr bwMode="auto">
            <a:xfrm>
              <a:off x="7773725" y="2378674"/>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29" name="TextBox 128">
              <a:extLst>
                <a:ext uri="{FF2B5EF4-FFF2-40B4-BE49-F238E27FC236}">
                  <a16:creationId xmlns="" xmlns:a16="http://schemas.microsoft.com/office/drawing/2014/main" id="{852AA40E-A5F7-43E7-9EF2-8DC330A80203}"/>
                </a:ext>
              </a:extLst>
            </p:cNvPr>
            <p:cNvSpPr txBox="1"/>
            <p:nvPr/>
          </p:nvSpPr>
          <p:spPr bwMode="auto">
            <a:xfrm>
              <a:off x="7767098" y="2889550"/>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30" name="TextBox 129">
              <a:extLst>
                <a:ext uri="{FF2B5EF4-FFF2-40B4-BE49-F238E27FC236}">
                  <a16:creationId xmlns="" xmlns:a16="http://schemas.microsoft.com/office/drawing/2014/main" id="{DC191A62-DA92-43FB-9B19-3D437CBD0376}"/>
                </a:ext>
              </a:extLst>
            </p:cNvPr>
            <p:cNvSpPr txBox="1"/>
            <p:nvPr/>
          </p:nvSpPr>
          <p:spPr bwMode="auto">
            <a:xfrm>
              <a:off x="7772365" y="3407949"/>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31" name="TextBox 130">
              <a:extLst>
                <a:ext uri="{FF2B5EF4-FFF2-40B4-BE49-F238E27FC236}">
                  <a16:creationId xmlns="" xmlns:a16="http://schemas.microsoft.com/office/drawing/2014/main" id="{F2D07BED-7A52-427A-BCA7-66DDF34E09C5}"/>
                </a:ext>
              </a:extLst>
            </p:cNvPr>
            <p:cNvSpPr txBox="1"/>
            <p:nvPr/>
          </p:nvSpPr>
          <p:spPr bwMode="auto">
            <a:xfrm>
              <a:off x="7771361" y="3918823"/>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32" name="TextBox 131">
              <a:extLst>
                <a:ext uri="{FF2B5EF4-FFF2-40B4-BE49-F238E27FC236}">
                  <a16:creationId xmlns="" xmlns:a16="http://schemas.microsoft.com/office/drawing/2014/main" id="{30AD4198-433A-442E-9550-18873F848C8D}"/>
                </a:ext>
              </a:extLst>
            </p:cNvPr>
            <p:cNvSpPr txBox="1"/>
            <p:nvPr/>
          </p:nvSpPr>
          <p:spPr bwMode="auto">
            <a:xfrm>
              <a:off x="7861626" y="4428871"/>
              <a:ext cx="234177"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33" name="TextBox 132">
              <a:extLst>
                <a:ext uri="{FF2B5EF4-FFF2-40B4-BE49-F238E27FC236}">
                  <a16:creationId xmlns="" xmlns:a16="http://schemas.microsoft.com/office/drawing/2014/main" id="{6129E866-932A-4C4F-94BD-F076E7BDA7A7}"/>
                </a:ext>
              </a:extLst>
            </p:cNvPr>
            <p:cNvSpPr txBox="1"/>
            <p:nvPr/>
          </p:nvSpPr>
          <p:spPr bwMode="auto">
            <a:xfrm>
              <a:off x="7563012" y="1864039"/>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140" name="Freeform: Shape 139">
            <a:extLst>
              <a:ext uri="{FF2B5EF4-FFF2-40B4-BE49-F238E27FC236}">
                <a16:creationId xmlns="" xmlns:a16="http://schemas.microsoft.com/office/drawing/2014/main" id="{3421DFCE-BC36-4998-8700-1B3ED6770590}"/>
              </a:ext>
            </a:extLst>
          </p:cNvPr>
          <p:cNvSpPr/>
          <p:nvPr/>
        </p:nvSpPr>
        <p:spPr bwMode="auto">
          <a:xfrm>
            <a:off x="7204738" y="3038208"/>
            <a:ext cx="4430839" cy="2002282"/>
          </a:xfrm>
          <a:custGeom>
            <a:avLst/>
            <a:gdLst>
              <a:gd name="connsiteX0" fmla="*/ 0 w 10088218"/>
              <a:gd name="connsiteY0" fmla="*/ 0 h 2554356"/>
              <a:gd name="connsiteX1" fmla="*/ 0 w 10088218"/>
              <a:gd name="connsiteY1" fmla="*/ 2554356 h 2554356"/>
              <a:gd name="connsiteX2" fmla="*/ 10088218 w 10088218"/>
              <a:gd name="connsiteY2" fmla="*/ 2554356 h 2554356"/>
            </a:gdLst>
            <a:ahLst/>
            <a:cxnLst>
              <a:cxn ang="0">
                <a:pos x="connsiteX0" y="connsiteY0"/>
              </a:cxn>
              <a:cxn ang="0">
                <a:pos x="connsiteX1" y="connsiteY1"/>
              </a:cxn>
              <a:cxn ang="0">
                <a:pos x="connsiteX2" y="connsiteY2"/>
              </a:cxn>
            </a:cxnLst>
            <a:rect l="l" t="t" r="r" b="b"/>
            <a:pathLst>
              <a:path w="10088218" h="2554356">
                <a:moveTo>
                  <a:pt x="0" y="0"/>
                </a:moveTo>
                <a:lnTo>
                  <a:pt x="0" y="2554356"/>
                </a:lnTo>
                <a:lnTo>
                  <a:pt x="10088218" y="2554356"/>
                </a:lnTo>
              </a:path>
            </a:pathLst>
          </a:custGeom>
          <a:noFill/>
          <a:ln w="28575">
            <a:solidFill>
              <a:schemeClr val="bg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41" name="Group 140">
            <a:extLst>
              <a:ext uri="{FF2B5EF4-FFF2-40B4-BE49-F238E27FC236}">
                <a16:creationId xmlns="" xmlns:a16="http://schemas.microsoft.com/office/drawing/2014/main" id="{95C5104A-9A2A-4EAD-BA88-760A84549EEC}"/>
              </a:ext>
            </a:extLst>
          </p:cNvPr>
          <p:cNvGrpSpPr/>
          <p:nvPr/>
        </p:nvGrpSpPr>
        <p:grpSpPr>
          <a:xfrm>
            <a:off x="7201680" y="5034041"/>
            <a:ext cx="4430837" cy="87494"/>
            <a:chOff x="8131837" y="5024421"/>
            <a:chExt cx="3498953" cy="106051"/>
          </a:xfrm>
        </p:grpSpPr>
        <p:grpSp>
          <p:nvGrpSpPr>
            <p:cNvPr id="142" name="Group 141">
              <a:extLst>
                <a:ext uri="{FF2B5EF4-FFF2-40B4-BE49-F238E27FC236}">
                  <a16:creationId xmlns="" xmlns:a16="http://schemas.microsoft.com/office/drawing/2014/main" id="{6EFC697E-8684-4690-ABA0-2759BD582833}"/>
                </a:ext>
              </a:extLst>
            </p:cNvPr>
            <p:cNvGrpSpPr/>
            <p:nvPr/>
          </p:nvGrpSpPr>
          <p:grpSpPr>
            <a:xfrm>
              <a:off x="8131837" y="5029832"/>
              <a:ext cx="3183863" cy="100640"/>
              <a:chOff x="1965617" y="4895188"/>
              <a:chExt cx="8941812" cy="75229"/>
            </a:xfrm>
          </p:grpSpPr>
          <p:grpSp>
            <p:nvGrpSpPr>
              <p:cNvPr id="144" name="Group 143">
                <a:extLst>
                  <a:ext uri="{FF2B5EF4-FFF2-40B4-BE49-F238E27FC236}">
                    <a16:creationId xmlns="" xmlns:a16="http://schemas.microsoft.com/office/drawing/2014/main" id="{18F93AAF-746F-4E2D-A880-FDE5795B269F}"/>
                  </a:ext>
                </a:extLst>
              </p:cNvPr>
              <p:cNvGrpSpPr/>
              <p:nvPr/>
            </p:nvGrpSpPr>
            <p:grpSpPr>
              <a:xfrm>
                <a:off x="1965617" y="4896815"/>
                <a:ext cx="5366836" cy="73602"/>
                <a:chOff x="3812241" y="5600789"/>
                <a:chExt cx="4753535" cy="75517"/>
              </a:xfrm>
            </p:grpSpPr>
            <p:cxnSp>
              <p:nvCxnSpPr>
                <p:cNvPr id="150" name="Straight Connector 149">
                  <a:extLst>
                    <a:ext uri="{FF2B5EF4-FFF2-40B4-BE49-F238E27FC236}">
                      <a16:creationId xmlns="" xmlns:a16="http://schemas.microsoft.com/office/drawing/2014/main" id="{74873A45-99CD-4CE0-ACAF-3F78CAE93A4B}"/>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 xmlns:a16="http://schemas.microsoft.com/office/drawing/2014/main" id="{BD57A025-053C-4413-8C97-F5421AC66261}"/>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 xmlns:a16="http://schemas.microsoft.com/office/drawing/2014/main" id="{E884BE6E-9759-45DE-981D-132B7604F3E7}"/>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 xmlns:a16="http://schemas.microsoft.com/office/drawing/2014/main" id="{2BA640BE-36A2-4261-A12C-8BAB836A446F}"/>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 xmlns:a16="http://schemas.microsoft.com/office/drawing/2014/main" id="{C187D07A-07FB-4710-8324-1E96F8A8E236}"/>
                    </a:ext>
                  </a:extLst>
                </p:cNvPr>
                <p:cNvCxnSpPr>
                  <a:cxnSpLocks/>
                </p:cNvCxnSpPr>
                <p:nvPr/>
              </p:nvCxnSpPr>
              <p:spPr bwMode="auto">
                <a:xfrm rot="5400000">
                  <a:off x="693902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 xmlns:a16="http://schemas.microsoft.com/office/drawing/2014/main" id="{ADF348FE-1605-40B2-B75D-AFB11C6CF3D3}"/>
                    </a:ext>
                  </a:extLst>
                </p:cNvPr>
                <p:cNvCxnSpPr>
                  <a:cxnSpLocks/>
                </p:cNvCxnSpPr>
                <p:nvPr/>
              </p:nvCxnSpPr>
              <p:spPr bwMode="auto">
                <a:xfrm rot="5400000">
                  <a:off x="7730159"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EDB51A7C-3879-4FE8-8A4D-DBA4A15537CD}"/>
                    </a:ext>
                  </a:extLst>
                </p:cNvPr>
                <p:cNvCxnSpPr>
                  <a:cxnSpLocks/>
                </p:cNvCxnSpPr>
                <p:nvPr/>
              </p:nvCxnSpPr>
              <p:spPr bwMode="auto">
                <a:xfrm rot="5400000">
                  <a:off x="8528017"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nvGrpSpPr>
              <p:cNvPr id="145" name="Group 144">
                <a:extLst>
                  <a:ext uri="{FF2B5EF4-FFF2-40B4-BE49-F238E27FC236}">
                    <a16:creationId xmlns="" xmlns:a16="http://schemas.microsoft.com/office/drawing/2014/main" id="{66759837-EE30-43ED-8AC1-4D8E001E01DB}"/>
                  </a:ext>
                </a:extLst>
              </p:cNvPr>
              <p:cNvGrpSpPr/>
              <p:nvPr/>
            </p:nvGrpSpPr>
            <p:grpSpPr>
              <a:xfrm>
                <a:off x="8216420" y="4895188"/>
                <a:ext cx="2691009" cy="73602"/>
                <a:chOff x="3812241" y="5600789"/>
                <a:chExt cx="2383491" cy="75517"/>
              </a:xfrm>
            </p:grpSpPr>
            <p:cxnSp>
              <p:nvCxnSpPr>
                <p:cNvPr id="146" name="Straight Connector 145">
                  <a:extLst>
                    <a:ext uri="{FF2B5EF4-FFF2-40B4-BE49-F238E27FC236}">
                      <a16:creationId xmlns="" xmlns:a16="http://schemas.microsoft.com/office/drawing/2014/main" id="{36B8CB2F-3854-42E9-BBEA-B7DC14FCB10D}"/>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 xmlns:a16="http://schemas.microsoft.com/office/drawing/2014/main" id="{4A1BEB6B-58CB-4831-B83C-F6390816C1E9}"/>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 xmlns:a16="http://schemas.microsoft.com/office/drawing/2014/main" id="{A2F8EC7A-693B-4AB1-AFE7-3AA95C0F7562}"/>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 xmlns:a16="http://schemas.microsoft.com/office/drawing/2014/main" id="{18C2911F-F35F-4D19-A658-9CD0AF09B749}"/>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cxnSp>
          <p:nvCxnSpPr>
            <p:cNvPr id="143" name="Straight Connector 142">
              <a:extLst>
                <a:ext uri="{FF2B5EF4-FFF2-40B4-BE49-F238E27FC236}">
                  <a16:creationId xmlns="" xmlns:a16="http://schemas.microsoft.com/office/drawing/2014/main" id="{2C3BDBBA-4B36-4178-90C5-EAAD24F6F758}"/>
                </a:ext>
              </a:extLst>
            </p:cNvPr>
            <p:cNvCxnSpPr>
              <a:cxnSpLocks/>
            </p:cNvCxnSpPr>
            <p:nvPr/>
          </p:nvCxnSpPr>
          <p:spPr bwMode="auto">
            <a:xfrm rot="5400000">
              <a:off x="11581558" y="5073653"/>
              <a:ext cx="98463"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7" name="Group 156">
            <a:extLst>
              <a:ext uri="{FF2B5EF4-FFF2-40B4-BE49-F238E27FC236}">
                <a16:creationId xmlns="" xmlns:a16="http://schemas.microsoft.com/office/drawing/2014/main" id="{EA53EA33-23CA-463C-ABF4-A6C28F70B2FB}"/>
              </a:ext>
            </a:extLst>
          </p:cNvPr>
          <p:cNvGrpSpPr/>
          <p:nvPr/>
        </p:nvGrpSpPr>
        <p:grpSpPr>
          <a:xfrm>
            <a:off x="7010120" y="5060067"/>
            <a:ext cx="4889560" cy="369332"/>
            <a:chOff x="770709" y="4949043"/>
            <a:chExt cx="3859080" cy="369332"/>
          </a:xfrm>
        </p:grpSpPr>
        <p:sp>
          <p:nvSpPr>
            <p:cNvPr id="158" name="TextBox 157">
              <a:extLst>
                <a:ext uri="{FF2B5EF4-FFF2-40B4-BE49-F238E27FC236}">
                  <a16:creationId xmlns="" xmlns:a16="http://schemas.microsoft.com/office/drawing/2014/main" id="{18194FA0-8CAB-4F5E-B55A-9498D0E9C12F}"/>
                </a:ext>
              </a:extLst>
            </p:cNvPr>
            <p:cNvSpPr txBox="1"/>
            <p:nvPr/>
          </p:nvSpPr>
          <p:spPr bwMode="auto">
            <a:xfrm>
              <a:off x="770709"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59" name="TextBox 158">
              <a:extLst>
                <a:ext uri="{FF2B5EF4-FFF2-40B4-BE49-F238E27FC236}">
                  <a16:creationId xmlns="" xmlns:a16="http://schemas.microsoft.com/office/drawing/2014/main" id="{6866536B-4914-4DF1-9F92-5230BBEA9BD9}"/>
                </a:ext>
              </a:extLst>
            </p:cNvPr>
            <p:cNvSpPr txBox="1"/>
            <p:nvPr/>
          </p:nvSpPr>
          <p:spPr bwMode="auto">
            <a:xfrm>
              <a:off x="1082060"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60" name="TextBox 159">
              <a:extLst>
                <a:ext uri="{FF2B5EF4-FFF2-40B4-BE49-F238E27FC236}">
                  <a16:creationId xmlns="" xmlns:a16="http://schemas.microsoft.com/office/drawing/2014/main" id="{334713A1-DCEE-4FB5-9E41-D996268782C7}"/>
                </a:ext>
              </a:extLst>
            </p:cNvPr>
            <p:cNvSpPr txBox="1"/>
            <p:nvPr/>
          </p:nvSpPr>
          <p:spPr bwMode="auto">
            <a:xfrm>
              <a:off x="1395238"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61" name="TextBox 160">
              <a:extLst>
                <a:ext uri="{FF2B5EF4-FFF2-40B4-BE49-F238E27FC236}">
                  <a16:creationId xmlns="" xmlns:a16="http://schemas.microsoft.com/office/drawing/2014/main" id="{120CAE62-8B5A-476D-BEB8-A619470B6F31}"/>
                </a:ext>
              </a:extLst>
            </p:cNvPr>
            <p:cNvSpPr txBox="1"/>
            <p:nvPr/>
          </p:nvSpPr>
          <p:spPr bwMode="auto">
            <a:xfrm>
              <a:off x="1728187" y="494904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162" name="TextBox 161">
              <a:extLst>
                <a:ext uri="{FF2B5EF4-FFF2-40B4-BE49-F238E27FC236}">
                  <a16:creationId xmlns="" xmlns:a16="http://schemas.microsoft.com/office/drawing/2014/main" id="{3D3337E6-12AA-4A2E-B438-7814F2955ED3}"/>
                </a:ext>
              </a:extLst>
            </p:cNvPr>
            <p:cNvSpPr txBox="1"/>
            <p:nvPr/>
          </p:nvSpPr>
          <p:spPr bwMode="auto">
            <a:xfrm>
              <a:off x="1984563"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63" name="TextBox 162">
              <a:extLst>
                <a:ext uri="{FF2B5EF4-FFF2-40B4-BE49-F238E27FC236}">
                  <a16:creationId xmlns="" xmlns:a16="http://schemas.microsoft.com/office/drawing/2014/main" id="{ED7F1A83-0575-41B4-A4B5-A16A066EA07F}"/>
                </a:ext>
              </a:extLst>
            </p:cNvPr>
            <p:cNvSpPr txBox="1"/>
            <p:nvPr/>
          </p:nvSpPr>
          <p:spPr bwMode="auto">
            <a:xfrm>
              <a:off x="2295914"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64" name="TextBox 163">
              <a:extLst>
                <a:ext uri="{FF2B5EF4-FFF2-40B4-BE49-F238E27FC236}">
                  <a16:creationId xmlns="" xmlns:a16="http://schemas.microsoft.com/office/drawing/2014/main" id="{A2A13018-40C6-4C7D-88FE-320A1A5B8493}"/>
                </a:ext>
              </a:extLst>
            </p:cNvPr>
            <p:cNvSpPr txBox="1"/>
            <p:nvPr/>
          </p:nvSpPr>
          <p:spPr bwMode="auto">
            <a:xfrm>
              <a:off x="2609092"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65" name="TextBox 164">
              <a:extLst>
                <a:ext uri="{FF2B5EF4-FFF2-40B4-BE49-F238E27FC236}">
                  <a16:creationId xmlns="" xmlns:a16="http://schemas.microsoft.com/office/drawing/2014/main" id="{89A5FEF1-1DBF-4B98-A290-D475DEAA227F}"/>
                </a:ext>
              </a:extLst>
            </p:cNvPr>
            <p:cNvSpPr txBox="1"/>
            <p:nvPr/>
          </p:nvSpPr>
          <p:spPr bwMode="auto">
            <a:xfrm>
              <a:off x="2942041"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166" name="TextBox 165">
              <a:extLst>
                <a:ext uri="{FF2B5EF4-FFF2-40B4-BE49-F238E27FC236}">
                  <a16:creationId xmlns="" xmlns:a16="http://schemas.microsoft.com/office/drawing/2014/main" id="{5EE07C1A-34FF-4D26-BB5F-DA650DA2E5F2}"/>
                </a:ext>
              </a:extLst>
            </p:cNvPr>
            <p:cNvSpPr txBox="1"/>
            <p:nvPr/>
          </p:nvSpPr>
          <p:spPr bwMode="auto">
            <a:xfrm>
              <a:off x="3253607"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67" name="TextBox 166">
              <a:extLst>
                <a:ext uri="{FF2B5EF4-FFF2-40B4-BE49-F238E27FC236}">
                  <a16:creationId xmlns="" xmlns:a16="http://schemas.microsoft.com/office/drawing/2014/main" id="{9161989D-4920-4B19-90C0-456427058371}"/>
                </a:ext>
              </a:extLst>
            </p:cNvPr>
            <p:cNvSpPr txBox="1"/>
            <p:nvPr/>
          </p:nvSpPr>
          <p:spPr bwMode="auto">
            <a:xfrm>
              <a:off x="3564958"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168" name="TextBox 167">
              <a:extLst>
                <a:ext uri="{FF2B5EF4-FFF2-40B4-BE49-F238E27FC236}">
                  <a16:creationId xmlns="" xmlns:a16="http://schemas.microsoft.com/office/drawing/2014/main" id="{D67FD971-A079-48B3-AE95-48047880E53C}"/>
                </a:ext>
              </a:extLst>
            </p:cNvPr>
            <p:cNvSpPr txBox="1"/>
            <p:nvPr/>
          </p:nvSpPr>
          <p:spPr bwMode="auto">
            <a:xfrm>
              <a:off x="3878136"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69" name="TextBox 168">
              <a:extLst>
                <a:ext uri="{FF2B5EF4-FFF2-40B4-BE49-F238E27FC236}">
                  <a16:creationId xmlns="" xmlns:a16="http://schemas.microsoft.com/office/drawing/2014/main" id="{73A996D2-4BCE-4C26-B900-EDEB20704B28}"/>
                </a:ext>
              </a:extLst>
            </p:cNvPr>
            <p:cNvSpPr txBox="1"/>
            <p:nvPr/>
          </p:nvSpPr>
          <p:spPr bwMode="auto">
            <a:xfrm>
              <a:off x="4211085" y="4949043"/>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grpSp>
      <p:sp>
        <p:nvSpPr>
          <p:cNvPr id="170" name="TextBox 169">
            <a:extLst>
              <a:ext uri="{FF2B5EF4-FFF2-40B4-BE49-F238E27FC236}">
                <a16:creationId xmlns="" xmlns:a16="http://schemas.microsoft.com/office/drawing/2014/main" id="{0128CE87-BECF-45D3-859D-42A005423B81}"/>
              </a:ext>
            </a:extLst>
          </p:cNvPr>
          <p:cNvSpPr txBox="1"/>
          <p:nvPr/>
        </p:nvSpPr>
        <p:spPr bwMode="auto">
          <a:xfrm>
            <a:off x="9156635" y="5297035"/>
            <a:ext cx="6014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171" name="TextBox 170">
            <a:extLst>
              <a:ext uri="{FF2B5EF4-FFF2-40B4-BE49-F238E27FC236}">
                <a16:creationId xmlns="" xmlns:a16="http://schemas.microsoft.com/office/drawing/2014/main" id="{1D215200-3B55-4717-8B39-1ED323706F10}"/>
              </a:ext>
            </a:extLst>
          </p:cNvPr>
          <p:cNvSpPr txBox="1"/>
          <p:nvPr/>
        </p:nvSpPr>
        <p:spPr bwMode="auto">
          <a:xfrm>
            <a:off x="7009784" y="5631496"/>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223</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223</a:t>
            </a:r>
          </a:p>
        </p:txBody>
      </p:sp>
      <p:sp>
        <p:nvSpPr>
          <p:cNvPr id="172" name="TextBox 171">
            <a:extLst>
              <a:ext uri="{FF2B5EF4-FFF2-40B4-BE49-F238E27FC236}">
                <a16:creationId xmlns="" xmlns:a16="http://schemas.microsoft.com/office/drawing/2014/main" id="{B5B00928-5E13-42E0-A16E-51C5C8E5F1DF}"/>
              </a:ext>
            </a:extLst>
          </p:cNvPr>
          <p:cNvSpPr txBox="1"/>
          <p:nvPr/>
        </p:nvSpPr>
        <p:spPr bwMode="auto">
          <a:xfrm>
            <a:off x="7400020" y="5631496"/>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198</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211</a:t>
            </a:r>
          </a:p>
        </p:txBody>
      </p:sp>
      <p:sp>
        <p:nvSpPr>
          <p:cNvPr id="173" name="TextBox 172">
            <a:extLst>
              <a:ext uri="{FF2B5EF4-FFF2-40B4-BE49-F238E27FC236}">
                <a16:creationId xmlns="" xmlns:a16="http://schemas.microsoft.com/office/drawing/2014/main" id="{6ECE8397-997F-4508-98F8-2691A79D9B9F}"/>
              </a:ext>
            </a:extLst>
          </p:cNvPr>
          <p:cNvSpPr txBox="1"/>
          <p:nvPr/>
        </p:nvSpPr>
        <p:spPr bwMode="auto">
          <a:xfrm>
            <a:off x="7792546" y="5631496"/>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169</a:t>
            </a:r>
          </a:p>
        </p:txBody>
      </p:sp>
      <p:sp>
        <p:nvSpPr>
          <p:cNvPr id="174" name="TextBox 173">
            <a:extLst>
              <a:ext uri="{FF2B5EF4-FFF2-40B4-BE49-F238E27FC236}">
                <a16:creationId xmlns="" xmlns:a16="http://schemas.microsoft.com/office/drawing/2014/main" id="{903A4841-D0FA-4342-A92F-BD2EB17F82B4}"/>
              </a:ext>
            </a:extLst>
          </p:cNvPr>
          <p:cNvSpPr txBox="1"/>
          <p:nvPr/>
        </p:nvSpPr>
        <p:spPr bwMode="auto">
          <a:xfrm>
            <a:off x="8209852" y="5631496"/>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122</a:t>
            </a:r>
          </a:p>
        </p:txBody>
      </p:sp>
      <p:sp>
        <p:nvSpPr>
          <p:cNvPr id="175" name="TextBox 174">
            <a:extLst>
              <a:ext uri="{FF2B5EF4-FFF2-40B4-BE49-F238E27FC236}">
                <a16:creationId xmlns="" xmlns:a16="http://schemas.microsoft.com/office/drawing/2014/main" id="{4C7759FC-9AB4-4DE6-AAF5-E81AA2224D48}"/>
              </a:ext>
            </a:extLst>
          </p:cNvPr>
          <p:cNvSpPr txBox="1"/>
          <p:nvPr/>
        </p:nvSpPr>
        <p:spPr bwMode="auto">
          <a:xfrm>
            <a:off x="8604517" y="5631496"/>
            <a:ext cx="4587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89</a:t>
            </a:r>
          </a:p>
        </p:txBody>
      </p:sp>
      <p:sp>
        <p:nvSpPr>
          <p:cNvPr id="176" name="TextBox 175">
            <a:extLst>
              <a:ext uri="{FF2B5EF4-FFF2-40B4-BE49-F238E27FC236}">
                <a16:creationId xmlns="" xmlns:a16="http://schemas.microsoft.com/office/drawing/2014/main" id="{F52B90FE-C1AD-4BD8-9960-470397F868E9}"/>
              </a:ext>
            </a:extLst>
          </p:cNvPr>
          <p:cNvSpPr txBox="1"/>
          <p:nvPr/>
        </p:nvSpPr>
        <p:spPr bwMode="auto">
          <a:xfrm>
            <a:off x="9040439"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87</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63</a:t>
            </a:r>
          </a:p>
        </p:txBody>
      </p:sp>
      <p:sp>
        <p:nvSpPr>
          <p:cNvPr id="177" name="TextBox 176">
            <a:extLst>
              <a:ext uri="{FF2B5EF4-FFF2-40B4-BE49-F238E27FC236}">
                <a16:creationId xmlns="" xmlns:a16="http://schemas.microsoft.com/office/drawing/2014/main" id="{709CF083-359F-4A0A-89A8-847A747068D9}"/>
              </a:ext>
            </a:extLst>
          </p:cNvPr>
          <p:cNvSpPr txBox="1"/>
          <p:nvPr/>
        </p:nvSpPr>
        <p:spPr bwMode="auto">
          <a:xfrm>
            <a:off x="9432965"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44</a:t>
            </a:r>
          </a:p>
        </p:txBody>
      </p:sp>
      <p:sp>
        <p:nvSpPr>
          <p:cNvPr id="178" name="TextBox 177">
            <a:extLst>
              <a:ext uri="{FF2B5EF4-FFF2-40B4-BE49-F238E27FC236}">
                <a16:creationId xmlns="" xmlns:a16="http://schemas.microsoft.com/office/drawing/2014/main" id="{72904078-40D2-47F7-82F9-2C521B9B0E7D}"/>
              </a:ext>
            </a:extLst>
          </p:cNvPr>
          <p:cNvSpPr txBox="1"/>
          <p:nvPr/>
        </p:nvSpPr>
        <p:spPr bwMode="auto">
          <a:xfrm>
            <a:off x="9850271" y="563149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a:t>
            </a:r>
          </a:p>
        </p:txBody>
      </p:sp>
      <p:cxnSp>
        <p:nvCxnSpPr>
          <p:cNvPr id="181" name="Straight Connector 180">
            <a:extLst>
              <a:ext uri="{FF2B5EF4-FFF2-40B4-BE49-F238E27FC236}">
                <a16:creationId xmlns="" xmlns:a16="http://schemas.microsoft.com/office/drawing/2014/main" id="{9A996846-C027-43E0-BB72-5E9185B48B74}"/>
              </a:ext>
            </a:extLst>
          </p:cNvPr>
          <p:cNvCxnSpPr>
            <a:cxnSpLocks/>
          </p:cNvCxnSpPr>
          <p:nvPr/>
        </p:nvCxnSpPr>
        <p:spPr bwMode="auto">
          <a:xfrm flipH="1">
            <a:off x="7433764" y="307530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 xmlns:a16="http://schemas.microsoft.com/office/drawing/2014/main" id="{CBF6A1C9-0107-4C5B-B9B1-15E81FC12857}"/>
              </a:ext>
            </a:extLst>
          </p:cNvPr>
          <p:cNvCxnSpPr>
            <a:cxnSpLocks/>
          </p:cNvCxnSpPr>
          <p:nvPr/>
        </p:nvCxnSpPr>
        <p:spPr bwMode="auto">
          <a:xfrm flipH="1">
            <a:off x="9417918" y="424862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 xmlns:a16="http://schemas.microsoft.com/office/drawing/2014/main" id="{52C44173-AFFD-4CE1-BFF7-8D39861F9180}"/>
              </a:ext>
            </a:extLst>
          </p:cNvPr>
          <p:cNvCxnSpPr>
            <a:cxnSpLocks/>
          </p:cNvCxnSpPr>
          <p:nvPr/>
        </p:nvCxnSpPr>
        <p:spPr bwMode="auto">
          <a:xfrm flipH="1">
            <a:off x="9378123" y="422916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 xmlns:a16="http://schemas.microsoft.com/office/drawing/2014/main" id="{E38F73BC-84B5-4AA1-85C2-EACF0F51BEAC}"/>
              </a:ext>
            </a:extLst>
          </p:cNvPr>
          <p:cNvCxnSpPr>
            <a:cxnSpLocks/>
          </p:cNvCxnSpPr>
          <p:nvPr/>
        </p:nvCxnSpPr>
        <p:spPr bwMode="auto">
          <a:xfrm flipH="1">
            <a:off x="9362879" y="423119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 xmlns:a16="http://schemas.microsoft.com/office/drawing/2014/main" id="{D63378AC-F0BE-4040-BE61-92340D1E4F70}"/>
              </a:ext>
            </a:extLst>
          </p:cNvPr>
          <p:cNvCxnSpPr>
            <a:cxnSpLocks/>
          </p:cNvCxnSpPr>
          <p:nvPr/>
        </p:nvCxnSpPr>
        <p:spPr bwMode="auto">
          <a:xfrm flipH="1">
            <a:off x="9607276" y="430752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 xmlns:a16="http://schemas.microsoft.com/office/drawing/2014/main" id="{B615CE4F-7C2E-4185-AE2A-33563EF3EB51}"/>
              </a:ext>
            </a:extLst>
          </p:cNvPr>
          <p:cNvCxnSpPr>
            <a:cxnSpLocks/>
          </p:cNvCxnSpPr>
          <p:nvPr/>
        </p:nvCxnSpPr>
        <p:spPr bwMode="auto">
          <a:xfrm flipH="1">
            <a:off x="9510623" y="425515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 xmlns:a16="http://schemas.microsoft.com/office/drawing/2014/main" id="{9F7A5FC6-A045-4219-83CE-E45F67B0CF3D}"/>
              </a:ext>
            </a:extLst>
          </p:cNvPr>
          <p:cNvCxnSpPr>
            <a:cxnSpLocks/>
          </p:cNvCxnSpPr>
          <p:nvPr/>
        </p:nvCxnSpPr>
        <p:spPr bwMode="auto">
          <a:xfrm flipH="1">
            <a:off x="9643913" y="434564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 xmlns:a16="http://schemas.microsoft.com/office/drawing/2014/main" id="{A315568D-CA06-4DB5-B4E1-EAE60FD3875D}"/>
              </a:ext>
            </a:extLst>
          </p:cNvPr>
          <p:cNvCxnSpPr>
            <a:cxnSpLocks/>
          </p:cNvCxnSpPr>
          <p:nvPr/>
        </p:nvCxnSpPr>
        <p:spPr bwMode="auto">
          <a:xfrm flipH="1">
            <a:off x="9543301" y="427036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 xmlns:a16="http://schemas.microsoft.com/office/drawing/2014/main" id="{FA49BCF7-585C-4707-B673-7799BE399408}"/>
              </a:ext>
            </a:extLst>
          </p:cNvPr>
          <p:cNvCxnSpPr>
            <a:cxnSpLocks/>
          </p:cNvCxnSpPr>
          <p:nvPr/>
        </p:nvCxnSpPr>
        <p:spPr bwMode="auto">
          <a:xfrm flipH="1">
            <a:off x="9700780" y="43489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 xmlns:a16="http://schemas.microsoft.com/office/drawing/2014/main" id="{AC56E100-58C5-4FFC-8589-ECF2B3A65EEA}"/>
              </a:ext>
            </a:extLst>
          </p:cNvPr>
          <p:cNvCxnSpPr>
            <a:cxnSpLocks/>
          </p:cNvCxnSpPr>
          <p:nvPr/>
        </p:nvCxnSpPr>
        <p:spPr bwMode="auto">
          <a:xfrm flipH="1">
            <a:off x="9686690" y="434564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92" name="Straight Connector 191">
            <a:extLst>
              <a:ext uri="{FF2B5EF4-FFF2-40B4-BE49-F238E27FC236}">
                <a16:creationId xmlns="" xmlns:a16="http://schemas.microsoft.com/office/drawing/2014/main" id="{B8EB6F7D-AEEE-4E8E-B45D-E1154DEC5F8B}"/>
              </a:ext>
            </a:extLst>
          </p:cNvPr>
          <p:cNvCxnSpPr>
            <a:cxnSpLocks/>
          </p:cNvCxnSpPr>
          <p:nvPr/>
        </p:nvCxnSpPr>
        <p:spPr bwMode="auto">
          <a:xfrm flipH="1">
            <a:off x="9842569" y="439422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 xmlns:a16="http://schemas.microsoft.com/office/drawing/2014/main" id="{390B0395-1762-4C37-B731-A73123F662DF}"/>
              </a:ext>
            </a:extLst>
          </p:cNvPr>
          <p:cNvCxnSpPr>
            <a:cxnSpLocks/>
          </p:cNvCxnSpPr>
          <p:nvPr/>
        </p:nvCxnSpPr>
        <p:spPr bwMode="auto">
          <a:xfrm flipH="1">
            <a:off x="10254017" y="4638175"/>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 xmlns:a16="http://schemas.microsoft.com/office/drawing/2014/main" id="{E71B075F-CF17-4217-991B-18B65FF632E9}"/>
              </a:ext>
            </a:extLst>
          </p:cNvPr>
          <p:cNvCxnSpPr>
            <a:cxnSpLocks/>
          </p:cNvCxnSpPr>
          <p:nvPr/>
        </p:nvCxnSpPr>
        <p:spPr bwMode="auto">
          <a:xfrm flipH="1">
            <a:off x="10050383"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 xmlns:a16="http://schemas.microsoft.com/office/drawing/2014/main" id="{0AD17062-7B26-479C-AE37-3976367468DF}"/>
              </a:ext>
            </a:extLst>
          </p:cNvPr>
          <p:cNvCxnSpPr>
            <a:cxnSpLocks/>
          </p:cNvCxnSpPr>
          <p:nvPr/>
        </p:nvCxnSpPr>
        <p:spPr bwMode="auto">
          <a:xfrm flipH="1">
            <a:off x="10017860"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 xmlns:a16="http://schemas.microsoft.com/office/drawing/2014/main" id="{881FA788-5A71-46A3-97AA-C98DA87A007B}"/>
              </a:ext>
            </a:extLst>
          </p:cNvPr>
          <p:cNvCxnSpPr>
            <a:cxnSpLocks/>
          </p:cNvCxnSpPr>
          <p:nvPr/>
        </p:nvCxnSpPr>
        <p:spPr bwMode="auto">
          <a:xfrm flipH="1">
            <a:off x="9989752"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 xmlns:a16="http://schemas.microsoft.com/office/drawing/2014/main" id="{A82FF7E8-E64C-467F-AFC0-876D939A87F9}"/>
              </a:ext>
            </a:extLst>
          </p:cNvPr>
          <p:cNvCxnSpPr>
            <a:cxnSpLocks/>
          </p:cNvCxnSpPr>
          <p:nvPr/>
        </p:nvCxnSpPr>
        <p:spPr bwMode="auto">
          <a:xfrm flipH="1">
            <a:off x="9956353" y="4409491"/>
            <a:ext cx="1" cy="117800"/>
          </a:xfrm>
          <a:prstGeom prst="line">
            <a:avLst/>
          </a:prstGeom>
          <a:noFill/>
          <a:ln w="28575" cap="flat" cmpd="sng" algn="ctr">
            <a:solidFill>
              <a:schemeClr val="accent1"/>
            </a:solidFill>
            <a:prstDash val="solid"/>
            <a:round/>
            <a:headEnd type="none" w="med" len="med"/>
            <a:tailEnd type="none" w="med" len="med"/>
          </a:ln>
          <a:effectLst/>
        </p:spPr>
      </p:cxnSp>
      <p:sp>
        <p:nvSpPr>
          <p:cNvPr id="198" name="TextBox 197">
            <a:extLst>
              <a:ext uri="{FF2B5EF4-FFF2-40B4-BE49-F238E27FC236}">
                <a16:creationId xmlns="" xmlns:a16="http://schemas.microsoft.com/office/drawing/2014/main" id="{0027561E-AB1B-4881-BA8A-EB9BD898B05A}"/>
              </a:ext>
            </a:extLst>
          </p:cNvPr>
          <p:cNvSpPr txBox="1"/>
          <p:nvPr/>
        </p:nvSpPr>
        <p:spPr bwMode="auto">
          <a:xfrm>
            <a:off x="10412601" y="3773450"/>
            <a:ext cx="1000787"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23.0%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11.3%</a:t>
            </a:r>
          </a:p>
        </p:txBody>
      </p:sp>
      <p:sp>
        <p:nvSpPr>
          <p:cNvPr id="199" name="TextBox 198">
            <a:extLst>
              <a:ext uri="{FF2B5EF4-FFF2-40B4-BE49-F238E27FC236}">
                <a16:creationId xmlns="" xmlns:a16="http://schemas.microsoft.com/office/drawing/2014/main" id="{60AE960C-98EF-48A1-8B9B-86153AC10124}"/>
              </a:ext>
            </a:extLst>
          </p:cNvPr>
          <p:cNvSpPr txBox="1"/>
          <p:nvPr/>
        </p:nvSpPr>
        <p:spPr bwMode="auto">
          <a:xfrm>
            <a:off x="8797747" y="3181370"/>
            <a:ext cx="99655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12-mo rate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46.0%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39.9%</a:t>
            </a:r>
          </a:p>
        </p:txBody>
      </p:sp>
      <p:cxnSp>
        <p:nvCxnSpPr>
          <p:cNvPr id="200" name="Straight Connector 199">
            <a:extLst>
              <a:ext uri="{FF2B5EF4-FFF2-40B4-BE49-F238E27FC236}">
                <a16:creationId xmlns="" xmlns:a16="http://schemas.microsoft.com/office/drawing/2014/main" id="{1F752D73-1BCE-4958-B731-26FF40B6CE0D}"/>
              </a:ext>
            </a:extLst>
          </p:cNvPr>
          <p:cNvCxnSpPr>
            <a:cxnSpLocks/>
          </p:cNvCxnSpPr>
          <p:nvPr/>
        </p:nvCxnSpPr>
        <p:spPr bwMode="auto">
          <a:xfrm flipH="1">
            <a:off x="9914848" y="43990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1" name="Straight Connector 200">
            <a:extLst>
              <a:ext uri="{FF2B5EF4-FFF2-40B4-BE49-F238E27FC236}">
                <a16:creationId xmlns="" xmlns:a16="http://schemas.microsoft.com/office/drawing/2014/main" id="{FE8E1626-4140-4097-82BC-7776EBE16CDA}"/>
              </a:ext>
            </a:extLst>
          </p:cNvPr>
          <p:cNvCxnSpPr>
            <a:cxnSpLocks/>
          </p:cNvCxnSpPr>
          <p:nvPr/>
        </p:nvCxnSpPr>
        <p:spPr bwMode="auto">
          <a:xfrm flipH="1">
            <a:off x="9854968" y="440075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 xmlns:a16="http://schemas.microsoft.com/office/drawing/2014/main" id="{9E7F46DA-2DB2-4D4B-82C7-79B773BA68DE}"/>
              </a:ext>
            </a:extLst>
          </p:cNvPr>
          <p:cNvCxnSpPr>
            <a:cxnSpLocks/>
          </p:cNvCxnSpPr>
          <p:nvPr/>
        </p:nvCxnSpPr>
        <p:spPr bwMode="auto">
          <a:xfrm flipH="1">
            <a:off x="9791221" y="435803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 xmlns:a16="http://schemas.microsoft.com/office/drawing/2014/main" id="{A6340E2D-3178-4E1F-A6A3-5D3B1B2344CD}"/>
              </a:ext>
            </a:extLst>
          </p:cNvPr>
          <p:cNvCxnSpPr>
            <a:cxnSpLocks/>
          </p:cNvCxnSpPr>
          <p:nvPr/>
        </p:nvCxnSpPr>
        <p:spPr bwMode="auto">
          <a:xfrm flipH="1">
            <a:off x="9752129" y="435038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 xmlns:a16="http://schemas.microsoft.com/office/drawing/2014/main" id="{9D842D65-1D2D-478F-8C36-46663889F691}"/>
              </a:ext>
            </a:extLst>
          </p:cNvPr>
          <p:cNvCxnSpPr>
            <a:cxnSpLocks/>
          </p:cNvCxnSpPr>
          <p:nvPr/>
        </p:nvCxnSpPr>
        <p:spPr bwMode="auto">
          <a:xfrm flipH="1">
            <a:off x="9828174" y="453494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 xmlns:a16="http://schemas.microsoft.com/office/drawing/2014/main" id="{DE00639F-593D-41D6-BB37-D5E7534425D1}"/>
              </a:ext>
            </a:extLst>
          </p:cNvPr>
          <p:cNvCxnSpPr>
            <a:cxnSpLocks/>
          </p:cNvCxnSpPr>
          <p:nvPr/>
        </p:nvCxnSpPr>
        <p:spPr bwMode="auto">
          <a:xfrm flipH="1">
            <a:off x="9389849" y="4412361"/>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 xmlns:a16="http://schemas.microsoft.com/office/drawing/2014/main" id="{AD87D868-F270-429A-A082-ED370DE1B3C8}"/>
              </a:ext>
            </a:extLst>
          </p:cNvPr>
          <p:cNvCxnSpPr>
            <a:cxnSpLocks/>
          </p:cNvCxnSpPr>
          <p:nvPr/>
        </p:nvCxnSpPr>
        <p:spPr bwMode="auto">
          <a:xfrm flipH="1">
            <a:off x="9357500" y="4400757"/>
            <a:ext cx="1" cy="117800"/>
          </a:xfrm>
          <a:prstGeom prst="line">
            <a:avLst/>
          </a:prstGeom>
          <a:noFill/>
          <a:ln w="28575" cap="flat" cmpd="sng" algn="ctr">
            <a:solidFill>
              <a:schemeClr val="accent3"/>
            </a:solidFill>
            <a:prstDash val="solid"/>
            <a:round/>
            <a:headEnd type="none" w="med" len="med"/>
            <a:tailEnd type="none" w="med" len="med"/>
          </a:ln>
          <a:effectLst/>
        </p:spPr>
      </p:cxnSp>
      <p:sp>
        <p:nvSpPr>
          <p:cNvPr id="207" name="TextBox 206">
            <a:extLst>
              <a:ext uri="{FF2B5EF4-FFF2-40B4-BE49-F238E27FC236}">
                <a16:creationId xmlns="" xmlns:a16="http://schemas.microsoft.com/office/drawing/2014/main" id="{4ED2BA69-3F83-4DED-8721-94D15090A3EB}"/>
              </a:ext>
            </a:extLst>
          </p:cNvPr>
          <p:cNvSpPr txBox="1"/>
          <p:nvPr/>
        </p:nvSpPr>
        <p:spPr bwMode="auto">
          <a:xfrm>
            <a:off x="10258554" y="5621728"/>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208" name="TextBox 207">
            <a:extLst>
              <a:ext uri="{FF2B5EF4-FFF2-40B4-BE49-F238E27FC236}">
                <a16:creationId xmlns="" xmlns:a16="http://schemas.microsoft.com/office/drawing/2014/main" id="{617E10FB-2F2A-4894-A8D2-FA51CEA7602F}"/>
              </a:ext>
            </a:extLst>
          </p:cNvPr>
          <p:cNvSpPr txBox="1"/>
          <p:nvPr/>
        </p:nvSpPr>
        <p:spPr bwMode="auto">
          <a:xfrm>
            <a:off x="10694475" y="5621728"/>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09" name="TextBox 208">
            <a:extLst>
              <a:ext uri="{FF2B5EF4-FFF2-40B4-BE49-F238E27FC236}">
                <a16:creationId xmlns="" xmlns:a16="http://schemas.microsoft.com/office/drawing/2014/main" id="{5D64E8E4-07E7-4268-9A0D-CAC31280D3BE}"/>
              </a:ext>
            </a:extLst>
          </p:cNvPr>
          <p:cNvSpPr txBox="1"/>
          <p:nvPr/>
        </p:nvSpPr>
        <p:spPr bwMode="auto">
          <a:xfrm>
            <a:off x="11087001" y="5621728"/>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0" name="TextBox 209">
            <a:extLst>
              <a:ext uri="{FF2B5EF4-FFF2-40B4-BE49-F238E27FC236}">
                <a16:creationId xmlns="" xmlns:a16="http://schemas.microsoft.com/office/drawing/2014/main" id="{AF338164-7927-40A7-A1BA-50E417BE1ACC}"/>
              </a:ext>
            </a:extLst>
          </p:cNvPr>
          <p:cNvSpPr txBox="1"/>
          <p:nvPr/>
        </p:nvSpPr>
        <p:spPr bwMode="auto">
          <a:xfrm>
            <a:off x="11504307" y="5621728"/>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1" name="TextBox 210">
            <a:extLst>
              <a:ext uri="{FF2B5EF4-FFF2-40B4-BE49-F238E27FC236}">
                <a16:creationId xmlns="" xmlns:a16="http://schemas.microsoft.com/office/drawing/2014/main" id="{5996C669-CA07-4038-A00F-05B80DBE4C19}"/>
              </a:ext>
            </a:extLst>
          </p:cNvPr>
          <p:cNvSpPr txBox="1"/>
          <p:nvPr/>
        </p:nvSpPr>
        <p:spPr bwMode="auto">
          <a:xfrm>
            <a:off x="4367432" y="5629556"/>
            <a:ext cx="36740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212" name="TextBox 211">
            <a:extLst>
              <a:ext uri="{FF2B5EF4-FFF2-40B4-BE49-F238E27FC236}">
                <a16:creationId xmlns="" xmlns:a16="http://schemas.microsoft.com/office/drawing/2014/main" id="{B7FC2567-A498-4D80-90E3-0C12BD5C498A}"/>
              </a:ext>
            </a:extLst>
          </p:cNvPr>
          <p:cNvSpPr txBox="1"/>
          <p:nvPr/>
        </p:nvSpPr>
        <p:spPr bwMode="auto">
          <a:xfrm>
            <a:off x="4803354" y="5629556"/>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13" name="TextBox 212">
            <a:extLst>
              <a:ext uri="{FF2B5EF4-FFF2-40B4-BE49-F238E27FC236}">
                <a16:creationId xmlns="" xmlns:a16="http://schemas.microsoft.com/office/drawing/2014/main" id="{66B45BDA-C31E-4709-81AE-A68374E5FEF0}"/>
              </a:ext>
            </a:extLst>
          </p:cNvPr>
          <p:cNvSpPr txBox="1"/>
          <p:nvPr/>
        </p:nvSpPr>
        <p:spPr bwMode="auto">
          <a:xfrm>
            <a:off x="5195880" y="5629556"/>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4" name="TextBox 213">
            <a:extLst>
              <a:ext uri="{FF2B5EF4-FFF2-40B4-BE49-F238E27FC236}">
                <a16:creationId xmlns="" xmlns:a16="http://schemas.microsoft.com/office/drawing/2014/main" id="{8A53332B-55D7-490B-BF60-19D6655FEB02}"/>
              </a:ext>
            </a:extLst>
          </p:cNvPr>
          <p:cNvSpPr txBox="1"/>
          <p:nvPr/>
        </p:nvSpPr>
        <p:spPr bwMode="auto">
          <a:xfrm>
            <a:off x="5613186" y="5629556"/>
            <a:ext cx="27603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cxnSp>
        <p:nvCxnSpPr>
          <p:cNvPr id="215" name="Straight Connector 214">
            <a:extLst>
              <a:ext uri="{FF2B5EF4-FFF2-40B4-BE49-F238E27FC236}">
                <a16:creationId xmlns="" xmlns:a16="http://schemas.microsoft.com/office/drawing/2014/main" id="{01EB9928-470D-4063-A654-E4794EAA2C1B}"/>
              </a:ext>
            </a:extLst>
          </p:cNvPr>
          <p:cNvCxnSpPr>
            <a:cxnSpLocks/>
          </p:cNvCxnSpPr>
          <p:nvPr/>
        </p:nvCxnSpPr>
        <p:spPr bwMode="auto">
          <a:xfrm flipH="1">
            <a:off x="4364643"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6" name="Straight Connector 215">
            <a:extLst>
              <a:ext uri="{FF2B5EF4-FFF2-40B4-BE49-F238E27FC236}">
                <a16:creationId xmlns="" xmlns:a16="http://schemas.microsoft.com/office/drawing/2014/main" id="{FEF0DAFE-980D-4815-BCEE-9BDC1B2D8EE7}"/>
              </a:ext>
            </a:extLst>
          </p:cNvPr>
          <p:cNvCxnSpPr>
            <a:cxnSpLocks/>
          </p:cNvCxnSpPr>
          <p:nvPr/>
        </p:nvCxnSpPr>
        <p:spPr bwMode="auto">
          <a:xfrm flipH="1">
            <a:off x="4221532" y="4409252"/>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7" name="Straight Connector 216">
            <a:extLst>
              <a:ext uri="{FF2B5EF4-FFF2-40B4-BE49-F238E27FC236}">
                <a16:creationId xmlns="" xmlns:a16="http://schemas.microsoft.com/office/drawing/2014/main" id="{E3E52A94-6EA2-4D83-8AE7-70BDAC276597}"/>
              </a:ext>
            </a:extLst>
          </p:cNvPr>
          <p:cNvCxnSpPr>
            <a:cxnSpLocks/>
          </p:cNvCxnSpPr>
          <p:nvPr/>
        </p:nvCxnSpPr>
        <p:spPr bwMode="auto">
          <a:xfrm flipH="1">
            <a:off x="4423830"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 xmlns:a16="http://schemas.microsoft.com/office/drawing/2014/main" id="{8B5DE3D3-E41F-47DA-979B-4FAA59FA376A}"/>
              </a:ext>
            </a:extLst>
          </p:cNvPr>
          <p:cNvCxnSpPr>
            <a:cxnSpLocks/>
          </p:cNvCxnSpPr>
          <p:nvPr/>
        </p:nvCxnSpPr>
        <p:spPr bwMode="auto">
          <a:xfrm flipH="1">
            <a:off x="4316425"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 xmlns:a16="http://schemas.microsoft.com/office/drawing/2014/main" id="{6ADE545D-B478-433D-8499-169E5F1579B9}"/>
              </a:ext>
            </a:extLst>
          </p:cNvPr>
          <p:cNvCxnSpPr>
            <a:cxnSpLocks/>
          </p:cNvCxnSpPr>
          <p:nvPr/>
        </p:nvCxnSpPr>
        <p:spPr bwMode="auto">
          <a:xfrm flipH="1">
            <a:off x="4384370"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0" name="Straight Connector 219">
            <a:extLst>
              <a:ext uri="{FF2B5EF4-FFF2-40B4-BE49-F238E27FC236}">
                <a16:creationId xmlns="" xmlns:a16="http://schemas.microsoft.com/office/drawing/2014/main" id="{1DF01D58-D7E1-4E36-BECD-6C518B256F82}"/>
              </a:ext>
            </a:extLst>
          </p:cNvPr>
          <p:cNvCxnSpPr>
            <a:cxnSpLocks/>
          </p:cNvCxnSpPr>
          <p:nvPr/>
        </p:nvCxnSpPr>
        <p:spPr bwMode="auto">
          <a:xfrm flipH="1">
            <a:off x="4295669"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1" name="Straight Connector 220">
            <a:extLst>
              <a:ext uri="{FF2B5EF4-FFF2-40B4-BE49-F238E27FC236}">
                <a16:creationId xmlns="" xmlns:a16="http://schemas.microsoft.com/office/drawing/2014/main" id="{DBE2F217-7E8B-41CE-A327-5E3B6FACBD43}"/>
              </a:ext>
            </a:extLst>
          </p:cNvPr>
          <p:cNvCxnSpPr>
            <a:cxnSpLocks/>
          </p:cNvCxnSpPr>
          <p:nvPr/>
        </p:nvCxnSpPr>
        <p:spPr bwMode="auto">
          <a:xfrm flipH="1">
            <a:off x="4633194" y="450294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2" name="Straight Connector 221">
            <a:extLst>
              <a:ext uri="{FF2B5EF4-FFF2-40B4-BE49-F238E27FC236}">
                <a16:creationId xmlns="" xmlns:a16="http://schemas.microsoft.com/office/drawing/2014/main" id="{4BCDBCEB-B48B-4025-BAAD-2DDA0808393A}"/>
              </a:ext>
            </a:extLst>
          </p:cNvPr>
          <p:cNvCxnSpPr>
            <a:cxnSpLocks/>
          </p:cNvCxnSpPr>
          <p:nvPr/>
        </p:nvCxnSpPr>
        <p:spPr bwMode="auto">
          <a:xfrm flipH="1">
            <a:off x="4584243" y="4502940"/>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3" name="Straight Connector 222">
            <a:extLst>
              <a:ext uri="{FF2B5EF4-FFF2-40B4-BE49-F238E27FC236}">
                <a16:creationId xmlns="" xmlns:a16="http://schemas.microsoft.com/office/drawing/2014/main" id="{C8660B61-50BA-4EAB-BAE3-0CE9EFD8150E}"/>
              </a:ext>
            </a:extLst>
          </p:cNvPr>
          <p:cNvCxnSpPr>
            <a:cxnSpLocks/>
          </p:cNvCxnSpPr>
          <p:nvPr/>
        </p:nvCxnSpPr>
        <p:spPr bwMode="auto">
          <a:xfrm flipH="1">
            <a:off x="4670630" y="449960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4" name="Straight Connector 223">
            <a:extLst>
              <a:ext uri="{FF2B5EF4-FFF2-40B4-BE49-F238E27FC236}">
                <a16:creationId xmlns="" xmlns:a16="http://schemas.microsoft.com/office/drawing/2014/main" id="{A8C3BAD5-27D3-454B-9087-CE4025CE055D}"/>
              </a:ext>
            </a:extLst>
          </p:cNvPr>
          <p:cNvCxnSpPr>
            <a:cxnSpLocks/>
          </p:cNvCxnSpPr>
          <p:nvPr/>
        </p:nvCxnSpPr>
        <p:spPr bwMode="auto">
          <a:xfrm flipH="1">
            <a:off x="4531431" y="444706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5" name="Straight Connector 224">
            <a:extLst>
              <a:ext uri="{FF2B5EF4-FFF2-40B4-BE49-F238E27FC236}">
                <a16:creationId xmlns="" xmlns:a16="http://schemas.microsoft.com/office/drawing/2014/main" id="{9EEF94F4-B4F6-43D2-846F-2F35BB270A5C}"/>
              </a:ext>
            </a:extLst>
          </p:cNvPr>
          <p:cNvCxnSpPr>
            <a:cxnSpLocks/>
          </p:cNvCxnSpPr>
          <p:nvPr/>
        </p:nvCxnSpPr>
        <p:spPr bwMode="auto">
          <a:xfrm flipH="1">
            <a:off x="4784758" y="455384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 xmlns:a16="http://schemas.microsoft.com/office/drawing/2014/main" id="{82B186CA-BB50-4EB3-9AC5-8F04668913CD}"/>
              </a:ext>
            </a:extLst>
          </p:cNvPr>
          <p:cNvCxnSpPr>
            <a:cxnSpLocks/>
          </p:cNvCxnSpPr>
          <p:nvPr/>
        </p:nvCxnSpPr>
        <p:spPr bwMode="auto">
          <a:xfrm flipH="1">
            <a:off x="4851912" y="4555434"/>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 xmlns:a16="http://schemas.microsoft.com/office/drawing/2014/main" id="{1B40D490-3446-40B3-B0A3-8FD209DE1EEE}"/>
              </a:ext>
            </a:extLst>
          </p:cNvPr>
          <p:cNvCxnSpPr>
            <a:cxnSpLocks/>
          </p:cNvCxnSpPr>
          <p:nvPr/>
        </p:nvCxnSpPr>
        <p:spPr bwMode="auto">
          <a:xfrm flipH="1">
            <a:off x="4729736" y="449469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8" name="Straight Connector 227">
            <a:extLst>
              <a:ext uri="{FF2B5EF4-FFF2-40B4-BE49-F238E27FC236}">
                <a16:creationId xmlns="" xmlns:a16="http://schemas.microsoft.com/office/drawing/2014/main" id="{27502936-4E33-4A3C-8D21-106E7CE55DFF}"/>
              </a:ext>
            </a:extLst>
          </p:cNvPr>
          <p:cNvCxnSpPr>
            <a:cxnSpLocks/>
          </p:cNvCxnSpPr>
          <p:nvPr/>
        </p:nvCxnSpPr>
        <p:spPr bwMode="auto">
          <a:xfrm flipH="1">
            <a:off x="4951946" y="455227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29" name="Straight Connector 228">
            <a:extLst>
              <a:ext uri="{FF2B5EF4-FFF2-40B4-BE49-F238E27FC236}">
                <a16:creationId xmlns="" xmlns:a16="http://schemas.microsoft.com/office/drawing/2014/main" id="{6DB64431-FD69-4C3A-AE45-EDEC5C086F01}"/>
              </a:ext>
            </a:extLst>
          </p:cNvPr>
          <p:cNvCxnSpPr>
            <a:cxnSpLocks/>
          </p:cNvCxnSpPr>
          <p:nvPr/>
        </p:nvCxnSpPr>
        <p:spPr bwMode="auto">
          <a:xfrm flipH="1">
            <a:off x="4911690" y="4553177"/>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 xmlns:a16="http://schemas.microsoft.com/office/drawing/2014/main" id="{3F0C4327-D1A1-4EE4-983A-EB5CE62BB20C}"/>
              </a:ext>
            </a:extLst>
          </p:cNvPr>
          <p:cNvCxnSpPr>
            <a:cxnSpLocks/>
          </p:cNvCxnSpPr>
          <p:nvPr/>
        </p:nvCxnSpPr>
        <p:spPr bwMode="auto">
          <a:xfrm flipH="1">
            <a:off x="5115383" y="4555722"/>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 xmlns:a16="http://schemas.microsoft.com/office/drawing/2014/main" id="{B5DFA732-4A40-415C-8FFB-911B9F3580D9}"/>
              </a:ext>
            </a:extLst>
          </p:cNvPr>
          <p:cNvCxnSpPr>
            <a:cxnSpLocks/>
          </p:cNvCxnSpPr>
          <p:nvPr/>
        </p:nvCxnSpPr>
        <p:spPr bwMode="auto">
          <a:xfrm flipH="1">
            <a:off x="5005054" y="455255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 xmlns:a16="http://schemas.microsoft.com/office/drawing/2014/main" id="{B6336E58-0E96-40D8-999B-5F631A7C6B3B}"/>
              </a:ext>
            </a:extLst>
          </p:cNvPr>
          <p:cNvCxnSpPr>
            <a:cxnSpLocks/>
          </p:cNvCxnSpPr>
          <p:nvPr/>
        </p:nvCxnSpPr>
        <p:spPr bwMode="auto">
          <a:xfrm flipH="1">
            <a:off x="5416158" y="45536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35" name="Straight Connector 234">
            <a:extLst>
              <a:ext uri="{FF2B5EF4-FFF2-40B4-BE49-F238E27FC236}">
                <a16:creationId xmlns="" xmlns:a16="http://schemas.microsoft.com/office/drawing/2014/main" id="{D04B7A66-BF7F-4C95-977F-E62790E75815}"/>
              </a:ext>
            </a:extLst>
          </p:cNvPr>
          <p:cNvCxnSpPr>
            <a:cxnSpLocks/>
          </p:cNvCxnSpPr>
          <p:nvPr/>
        </p:nvCxnSpPr>
        <p:spPr bwMode="auto">
          <a:xfrm flipH="1">
            <a:off x="3816703" y="4491343"/>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36" name="Straight Connector 235">
            <a:extLst>
              <a:ext uri="{FF2B5EF4-FFF2-40B4-BE49-F238E27FC236}">
                <a16:creationId xmlns="" xmlns:a16="http://schemas.microsoft.com/office/drawing/2014/main" id="{1EF5C910-8D9D-4644-9F26-77F1BD721B77}"/>
              </a:ext>
            </a:extLst>
          </p:cNvPr>
          <p:cNvCxnSpPr>
            <a:cxnSpLocks/>
          </p:cNvCxnSpPr>
          <p:nvPr/>
        </p:nvCxnSpPr>
        <p:spPr bwMode="auto">
          <a:xfrm flipH="1">
            <a:off x="3906402" y="4508833"/>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 xmlns:a16="http://schemas.microsoft.com/office/drawing/2014/main" id="{2AFDCBA3-43F6-44C5-A30F-02BCD67A615C}"/>
              </a:ext>
            </a:extLst>
          </p:cNvPr>
          <p:cNvCxnSpPr>
            <a:cxnSpLocks/>
          </p:cNvCxnSpPr>
          <p:nvPr/>
        </p:nvCxnSpPr>
        <p:spPr bwMode="auto">
          <a:xfrm flipH="1">
            <a:off x="3930146" y="4536961"/>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 xmlns:a16="http://schemas.microsoft.com/office/drawing/2014/main" id="{669B6AFB-B49A-4CA2-BBA1-BC1C33067211}"/>
              </a:ext>
            </a:extLst>
          </p:cNvPr>
          <p:cNvCxnSpPr>
            <a:cxnSpLocks/>
          </p:cNvCxnSpPr>
          <p:nvPr/>
        </p:nvCxnSpPr>
        <p:spPr bwMode="auto">
          <a:xfrm flipH="1">
            <a:off x="3955871" y="4542074"/>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 xmlns:a16="http://schemas.microsoft.com/office/drawing/2014/main" id="{26689F53-34D2-4B95-BCA9-E49CF483DBF7}"/>
              </a:ext>
            </a:extLst>
          </p:cNvPr>
          <p:cNvCxnSpPr>
            <a:cxnSpLocks/>
          </p:cNvCxnSpPr>
          <p:nvPr/>
        </p:nvCxnSpPr>
        <p:spPr bwMode="auto">
          <a:xfrm flipH="1">
            <a:off x="4011863" y="455003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0" name="Straight Connector 239">
            <a:extLst>
              <a:ext uri="{FF2B5EF4-FFF2-40B4-BE49-F238E27FC236}">
                <a16:creationId xmlns="" xmlns:a16="http://schemas.microsoft.com/office/drawing/2014/main" id="{B68A6F89-EC32-4BD5-A804-F5EC3DB4874A}"/>
              </a:ext>
            </a:extLst>
          </p:cNvPr>
          <p:cNvCxnSpPr>
            <a:cxnSpLocks/>
          </p:cNvCxnSpPr>
          <p:nvPr/>
        </p:nvCxnSpPr>
        <p:spPr bwMode="auto">
          <a:xfrm flipH="1">
            <a:off x="4028899" y="4567020"/>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 xmlns:a16="http://schemas.microsoft.com/office/drawing/2014/main" id="{8BA66E88-DFDC-40F2-B697-334F01D93067}"/>
              </a:ext>
            </a:extLst>
          </p:cNvPr>
          <p:cNvCxnSpPr>
            <a:cxnSpLocks/>
          </p:cNvCxnSpPr>
          <p:nvPr/>
        </p:nvCxnSpPr>
        <p:spPr bwMode="auto">
          <a:xfrm flipH="1">
            <a:off x="4079798" y="459245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 xmlns:a16="http://schemas.microsoft.com/office/drawing/2014/main" id="{EFA6C50F-1E2C-43CA-AAD2-393C826CB7F8}"/>
              </a:ext>
            </a:extLst>
          </p:cNvPr>
          <p:cNvCxnSpPr>
            <a:cxnSpLocks/>
          </p:cNvCxnSpPr>
          <p:nvPr/>
        </p:nvCxnSpPr>
        <p:spPr bwMode="auto">
          <a:xfrm flipH="1">
            <a:off x="4120573" y="4623225"/>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 xmlns:a16="http://schemas.microsoft.com/office/drawing/2014/main" id="{6942C39D-1E0E-419E-8E62-0DCADEBADECC}"/>
              </a:ext>
            </a:extLst>
          </p:cNvPr>
          <p:cNvCxnSpPr>
            <a:cxnSpLocks/>
          </p:cNvCxnSpPr>
          <p:nvPr/>
        </p:nvCxnSpPr>
        <p:spPr bwMode="auto">
          <a:xfrm flipH="1">
            <a:off x="4188822" y="4620753"/>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 xmlns:a16="http://schemas.microsoft.com/office/drawing/2014/main" id="{5140CAB7-2BC5-4B59-AC2E-642E7164C66B}"/>
              </a:ext>
            </a:extLst>
          </p:cNvPr>
          <p:cNvCxnSpPr>
            <a:cxnSpLocks/>
          </p:cNvCxnSpPr>
          <p:nvPr/>
        </p:nvCxnSpPr>
        <p:spPr bwMode="auto">
          <a:xfrm flipH="1">
            <a:off x="4279886" y="4618935"/>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5" name="Straight Connector 244">
            <a:extLst>
              <a:ext uri="{FF2B5EF4-FFF2-40B4-BE49-F238E27FC236}">
                <a16:creationId xmlns="" xmlns:a16="http://schemas.microsoft.com/office/drawing/2014/main" id="{E859FC29-DD76-4986-8D85-EF4CB77065E2}"/>
              </a:ext>
            </a:extLst>
          </p:cNvPr>
          <p:cNvCxnSpPr>
            <a:cxnSpLocks/>
          </p:cNvCxnSpPr>
          <p:nvPr/>
        </p:nvCxnSpPr>
        <p:spPr bwMode="auto">
          <a:xfrm flipH="1">
            <a:off x="4379764" y="4654012"/>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6" name="Straight Connector 245">
            <a:extLst>
              <a:ext uri="{FF2B5EF4-FFF2-40B4-BE49-F238E27FC236}">
                <a16:creationId xmlns="" xmlns:a16="http://schemas.microsoft.com/office/drawing/2014/main" id="{D4EFA4ED-ABAE-46DC-B856-3B9C1B6E514D}"/>
              </a:ext>
            </a:extLst>
          </p:cNvPr>
          <p:cNvCxnSpPr>
            <a:cxnSpLocks/>
          </p:cNvCxnSpPr>
          <p:nvPr/>
        </p:nvCxnSpPr>
        <p:spPr bwMode="auto">
          <a:xfrm flipH="1">
            <a:off x="4426625" y="465135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7" name="Straight Connector 246">
            <a:extLst>
              <a:ext uri="{FF2B5EF4-FFF2-40B4-BE49-F238E27FC236}">
                <a16:creationId xmlns="" xmlns:a16="http://schemas.microsoft.com/office/drawing/2014/main" id="{4F8656EA-5FB3-4132-905E-368C7CD7F511}"/>
              </a:ext>
            </a:extLst>
          </p:cNvPr>
          <p:cNvCxnSpPr>
            <a:cxnSpLocks/>
          </p:cNvCxnSpPr>
          <p:nvPr/>
        </p:nvCxnSpPr>
        <p:spPr bwMode="auto">
          <a:xfrm flipH="1">
            <a:off x="4490543" y="4679653"/>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 xmlns:a16="http://schemas.microsoft.com/office/drawing/2014/main" id="{64A08F92-97E1-4DA5-8A30-462B502CF192}"/>
              </a:ext>
            </a:extLst>
          </p:cNvPr>
          <p:cNvCxnSpPr>
            <a:cxnSpLocks/>
          </p:cNvCxnSpPr>
          <p:nvPr/>
        </p:nvCxnSpPr>
        <p:spPr bwMode="auto">
          <a:xfrm flipH="1">
            <a:off x="4683401" y="4703470"/>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 xmlns:a16="http://schemas.microsoft.com/office/drawing/2014/main" id="{300F558F-1CC7-4265-A12D-A383FCAD4019}"/>
              </a:ext>
            </a:extLst>
          </p:cNvPr>
          <p:cNvCxnSpPr>
            <a:cxnSpLocks/>
          </p:cNvCxnSpPr>
          <p:nvPr/>
        </p:nvCxnSpPr>
        <p:spPr bwMode="auto">
          <a:xfrm flipH="1">
            <a:off x="4761792" y="470064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50" name="Straight Connector 249">
            <a:extLst>
              <a:ext uri="{FF2B5EF4-FFF2-40B4-BE49-F238E27FC236}">
                <a16:creationId xmlns="" xmlns:a16="http://schemas.microsoft.com/office/drawing/2014/main" id="{6208BD4A-3038-4FC5-A9D9-625156F2E857}"/>
              </a:ext>
            </a:extLst>
          </p:cNvPr>
          <p:cNvCxnSpPr>
            <a:cxnSpLocks/>
          </p:cNvCxnSpPr>
          <p:nvPr/>
        </p:nvCxnSpPr>
        <p:spPr bwMode="auto">
          <a:xfrm flipH="1">
            <a:off x="4848672" y="470329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51" name="Straight Connector 250">
            <a:extLst>
              <a:ext uri="{FF2B5EF4-FFF2-40B4-BE49-F238E27FC236}">
                <a16:creationId xmlns="" xmlns:a16="http://schemas.microsoft.com/office/drawing/2014/main" id="{06FC24DE-8A69-4B62-8535-B6FD816FCB24}"/>
              </a:ext>
            </a:extLst>
          </p:cNvPr>
          <p:cNvCxnSpPr>
            <a:cxnSpLocks/>
          </p:cNvCxnSpPr>
          <p:nvPr/>
        </p:nvCxnSpPr>
        <p:spPr bwMode="auto">
          <a:xfrm flipH="1">
            <a:off x="4882929" y="470329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 xmlns:a16="http://schemas.microsoft.com/office/drawing/2014/main" id="{3FDDB897-3BBA-4CCF-A901-2C4D31CFE9D3}"/>
              </a:ext>
            </a:extLst>
          </p:cNvPr>
          <p:cNvCxnSpPr>
            <a:cxnSpLocks/>
          </p:cNvCxnSpPr>
          <p:nvPr/>
        </p:nvCxnSpPr>
        <p:spPr bwMode="auto">
          <a:xfrm flipH="1">
            <a:off x="4955373" y="470439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 xmlns:a16="http://schemas.microsoft.com/office/drawing/2014/main" id="{310419E2-76E7-41D1-B0AD-8C02CE3E3DDA}"/>
              </a:ext>
            </a:extLst>
          </p:cNvPr>
          <p:cNvCxnSpPr>
            <a:cxnSpLocks/>
          </p:cNvCxnSpPr>
          <p:nvPr/>
        </p:nvCxnSpPr>
        <p:spPr bwMode="auto">
          <a:xfrm flipH="1">
            <a:off x="5056541" y="469893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 xmlns:a16="http://schemas.microsoft.com/office/drawing/2014/main" id="{6E625331-C6CB-4B68-9ED3-F23F5808832C}"/>
              </a:ext>
            </a:extLst>
          </p:cNvPr>
          <p:cNvCxnSpPr>
            <a:cxnSpLocks/>
          </p:cNvCxnSpPr>
          <p:nvPr/>
        </p:nvCxnSpPr>
        <p:spPr bwMode="auto">
          <a:xfrm flipH="1">
            <a:off x="5108349" y="470329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59" name="Straight Connector 258">
            <a:extLst>
              <a:ext uri="{FF2B5EF4-FFF2-40B4-BE49-F238E27FC236}">
                <a16:creationId xmlns="" xmlns:a16="http://schemas.microsoft.com/office/drawing/2014/main" id="{84845473-7C9D-4D1D-BA5F-203A874034EC}"/>
              </a:ext>
            </a:extLst>
          </p:cNvPr>
          <p:cNvCxnSpPr>
            <a:cxnSpLocks/>
          </p:cNvCxnSpPr>
          <p:nvPr/>
        </p:nvCxnSpPr>
        <p:spPr bwMode="auto">
          <a:xfrm flipH="1">
            <a:off x="10167000"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0" name="Straight Connector 259">
            <a:extLst>
              <a:ext uri="{FF2B5EF4-FFF2-40B4-BE49-F238E27FC236}">
                <a16:creationId xmlns="" xmlns:a16="http://schemas.microsoft.com/office/drawing/2014/main" id="{594FBFDE-9DBC-4D72-9E63-9C97F86797A5}"/>
              </a:ext>
            </a:extLst>
          </p:cNvPr>
          <p:cNvCxnSpPr>
            <a:cxnSpLocks/>
          </p:cNvCxnSpPr>
          <p:nvPr/>
        </p:nvCxnSpPr>
        <p:spPr bwMode="auto">
          <a:xfrm flipH="1">
            <a:off x="10401933" y="444240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1" name="Straight Connector 260">
            <a:extLst>
              <a:ext uri="{FF2B5EF4-FFF2-40B4-BE49-F238E27FC236}">
                <a16:creationId xmlns="" xmlns:a16="http://schemas.microsoft.com/office/drawing/2014/main" id="{6432EB23-0922-45C4-9617-F2585022FAA0}"/>
              </a:ext>
            </a:extLst>
          </p:cNvPr>
          <p:cNvCxnSpPr>
            <a:cxnSpLocks/>
          </p:cNvCxnSpPr>
          <p:nvPr/>
        </p:nvCxnSpPr>
        <p:spPr bwMode="auto">
          <a:xfrm flipH="1">
            <a:off x="10295983"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2" name="Straight Connector 261">
            <a:extLst>
              <a:ext uri="{FF2B5EF4-FFF2-40B4-BE49-F238E27FC236}">
                <a16:creationId xmlns="" xmlns:a16="http://schemas.microsoft.com/office/drawing/2014/main" id="{18E2F147-1AF7-43F5-BC2B-EB334B2D62CA}"/>
              </a:ext>
            </a:extLst>
          </p:cNvPr>
          <p:cNvCxnSpPr>
            <a:cxnSpLocks/>
          </p:cNvCxnSpPr>
          <p:nvPr/>
        </p:nvCxnSpPr>
        <p:spPr bwMode="auto">
          <a:xfrm flipH="1">
            <a:off x="10247469"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3" name="Straight Connector 262">
            <a:extLst>
              <a:ext uri="{FF2B5EF4-FFF2-40B4-BE49-F238E27FC236}">
                <a16:creationId xmlns="" xmlns:a16="http://schemas.microsoft.com/office/drawing/2014/main" id="{012E3368-424F-4603-9B60-CDC971DB7487}"/>
              </a:ext>
            </a:extLst>
          </p:cNvPr>
          <p:cNvCxnSpPr>
            <a:cxnSpLocks/>
          </p:cNvCxnSpPr>
          <p:nvPr/>
        </p:nvCxnSpPr>
        <p:spPr bwMode="auto">
          <a:xfrm flipH="1">
            <a:off x="10231774"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4" name="Straight Connector 263">
            <a:extLst>
              <a:ext uri="{FF2B5EF4-FFF2-40B4-BE49-F238E27FC236}">
                <a16:creationId xmlns="" xmlns:a16="http://schemas.microsoft.com/office/drawing/2014/main" id="{A3AB976F-2321-4DD1-97F7-27D8E62F4AA0}"/>
              </a:ext>
            </a:extLst>
          </p:cNvPr>
          <p:cNvCxnSpPr>
            <a:cxnSpLocks/>
          </p:cNvCxnSpPr>
          <p:nvPr/>
        </p:nvCxnSpPr>
        <p:spPr bwMode="auto">
          <a:xfrm flipH="1">
            <a:off x="10196306"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5" name="Straight Connector 264">
            <a:extLst>
              <a:ext uri="{FF2B5EF4-FFF2-40B4-BE49-F238E27FC236}">
                <a16:creationId xmlns="" xmlns:a16="http://schemas.microsoft.com/office/drawing/2014/main" id="{B41CF438-31C5-4241-ABFE-2375A6A03047}"/>
              </a:ext>
            </a:extLst>
          </p:cNvPr>
          <p:cNvCxnSpPr>
            <a:cxnSpLocks/>
          </p:cNvCxnSpPr>
          <p:nvPr/>
        </p:nvCxnSpPr>
        <p:spPr bwMode="auto">
          <a:xfrm flipH="1">
            <a:off x="10108752" y="4409491"/>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6" name="Straight Connector 265">
            <a:extLst>
              <a:ext uri="{FF2B5EF4-FFF2-40B4-BE49-F238E27FC236}">
                <a16:creationId xmlns="" xmlns:a16="http://schemas.microsoft.com/office/drawing/2014/main" id="{9D7AAC80-9661-43B4-81D0-08618B39D2E1}"/>
              </a:ext>
            </a:extLst>
          </p:cNvPr>
          <p:cNvCxnSpPr>
            <a:cxnSpLocks/>
          </p:cNvCxnSpPr>
          <p:nvPr/>
        </p:nvCxnSpPr>
        <p:spPr bwMode="auto">
          <a:xfrm flipH="1">
            <a:off x="10506259" y="449469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7" name="Straight Connector 266">
            <a:extLst>
              <a:ext uri="{FF2B5EF4-FFF2-40B4-BE49-F238E27FC236}">
                <a16:creationId xmlns="" xmlns:a16="http://schemas.microsoft.com/office/drawing/2014/main" id="{88BA2016-3326-4FBB-8255-CDD4F48D36A3}"/>
              </a:ext>
            </a:extLst>
          </p:cNvPr>
          <p:cNvCxnSpPr>
            <a:cxnSpLocks/>
          </p:cNvCxnSpPr>
          <p:nvPr/>
        </p:nvCxnSpPr>
        <p:spPr bwMode="auto">
          <a:xfrm flipH="1">
            <a:off x="10787529" y="453832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8" name="Straight Connector 267">
            <a:extLst>
              <a:ext uri="{FF2B5EF4-FFF2-40B4-BE49-F238E27FC236}">
                <a16:creationId xmlns="" xmlns:a16="http://schemas.microsoft.com/office/drawing/2014/main" id="{0AC437A2-7018-4818-B56D-19CA39D0C51D}"/>
              </a:ext>
            </a:extLst>
          </p:cNvPr>
          <p:cNvCxnSpPr>
            <a:cxnSpLocks/>
          </p:cNvCxnSpPr>
          <p:nvPr/>
        </p:nvCxnSpPr>
        <p:spPr bwMode="auto">
          <a:xfrm flipH="1">
            <a:off x="10728563" y="453987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69" name="Straight Connector 268">
            <a:extLst>
              <a:ext uri="{FF2B5EF4-FFF2-40B4-BE49-F238E27FC236}">
                <a16:creationId xmlns="" xmlns:a16="http://schemas.microsoft.com/office/drawing/2014/main" id="{894E5103-D695-4DC6-9E39-DBC06543310F}"/>
              </a:ext>
            </a:extLst>
          </p:cNvPr>
          <p:cNvCxnSpPr>
            <a:cxnSpLocks/>
          </p:cNvCxnSpPr>
          <p:nvPr/>
        </p:nvCxnSpPr>
        <p:spPr bwMode="auto">
          <a:xfrm flipH="1">
            <a:off x="10658141" y="453987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0" name="Straight Connector 269">
            <a:extLst>
              <a:ext uri="{FF2B5EF4-FFF2-40B4-BE49-F238E27FC236}">
                <a16:creationId xmlns="" xmlns:a16="http://schemas.microsoft.com/office/drawing/2014/main" id="{43FB4E84-08DA-4373-9FA1-7D94283497B1}"/>
              </a:ext>
            </a:extLst>
          </p:cNvPr>
          <p:cNvCxnSpPr>
            <a:cxnSpLocks/>
          </p:cNvCxnSpPr>
          <p:nvPr/>
        </p:nvCxnSpPr>
        <p:spPr bwMode="auto">
          <a:xfrm flipH="1">
            <a:off x="10606095" y="449641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1" name="Straight Connector 270">
            <a:extLst>
              <a:ext uri="{FF2B5EF4-FFF2-40B4-BE49-F238E27FC236}">
                <a16:creationId xmlns="" xmlns:a16="http://schemas.microsoft.com/office/drawing/2014/main" id="{FA5057E4-08D9-4A46-B3D9-8CA7847167FE}"/>
              </a:ext>
            </a:extLst>
          </p:cNvPr>
          <p:cNvCxnSpPr>
            <a:cxnSpLocks/>
          </p:cNvCxnSpPr>
          <p:nvPr/>
        </p:nvCxnSpPr>
        <p:spPr bwMode="auto">
          <a:xfrm flipH="1">
            <a:off x="10543072" y="4492572"/>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2" name="Straight Connector 271">
            <a:extLst>
              <a:ext uri="{FF2B5EF4-FFF2-40B4-BE49-F238E27FC236}">
                <a16:creationId xmlns="" xmlns:a16="http://schemas.microsoft.com/office/drawing/2014/main" id="{6DD0F067-C5AA-488B-ABF7-8A2B88295253}"/>
              </a:ext>
            </a:extLst>
          </p:cNvPr>
          <p:cNvCxnSpPr>
            <a:cxnSpLocks/>
          </p:cNvCxnSpPr>
          <p:nvPr/>
        </p:nvCxnSpPr>
        <p:spPr bwMode="auto">
          <a:xfrm flipH="1">
            <a:off x="10454365" y="449469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3" name="Straight Connector 272">
            <a:extLst>
              <a:ext uri="{FF2B5EF4-FFF2-40B4-BE49-F238E27FC236}">
                <a16:creationId xmlns="" xmlns:a16="http://schemas.microsoft.com/office/drawing/2014/main" id="{BB102E39-08E5-40B1-A27E-47009C33E441}"/>
              </a:ext>
            </a:extLst>
          </p:cNvPr>
          <p:cNvCxnSpPr>
            <a:cxnSpLocks/>
          </p:cNvCxnSpPr>
          <p:nvPr/>
        </p:nvCxnSpPr>
        <p:spPr bwMode="auto">
          <a:xfrm flipH="1">
            <a:off x="10830315" y="4538325"/>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4" name="Straight Connector 273">
            <a:extLst>
              <a:ext uri="{FF2B5EF4-FFF2-40B4-BE49-F238E27FC236}">
                <a16:creationId xmlns="" xmlns:a16="http://schemas.microsoft.com/office/drawing/2014/main" id="{3A9FC009-77FC-42C4-A963-8C20A4B7474E}"/>
              </a:ext>
            </a:extLst>
          </p:cNvPr>
          <p:cNvCxnSpPr>
            <a:cxnSpLocks/>
          </p:cNvCxnSpPr>
          <p:nvPr/>
        </p:nvCxnSpPr>
        <p:spPr bwMode="auto">
          <a:xfrm flipH="1">
            <a:off x="10878570" y="453987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5" name="Straight Connector 274">
            <a:extLst>
              <a:ext uri="{FF2B5EF4-FFF2-40B4-BE49-F238E27FC236}">
                <a16:creationId xmlns="" xmlns:a16="http://schemas.microsoft.com/office/drawing/2014/main" id="{102B0C58-63B9-4F67-8147-5D7FC42D39FB}"/>
              </a:ext>
            </a:extLst>
          </p:cNvPr>
          <p:cNvCxnSpPr>
            <a:cxnSpLocks/>
          </p:cNvCxnSpPr>
          <p:nvPr/>
        </p:nvCxnSpPr>
        <p:spPr bwMode="auto">
          <a:xfrm flipH="1">
            <a:off x="10987102" y="4539873"/>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6" name="Straight Connector 275">
            <a:extLst>
              <a:ext uri="{FF2B5EF4-FFF2-40B4-BE49-F238E27FC236}">
                <a16:creationId xmlns="" xmlns:a16="http://schemas.microsoft.com/office/drawing/2014/main" id="{926F3814-5528-4ADD-9B42-089BF2473819}"/>
              </a:ext>
            </a:extLst>
          </p:cNvPr>
          <p:cNvCxnSpPr>
            <a:cxnSpLocks/>
          </p:cNvCxnSpPr>
          <p:nvPr/>
        </p:nvCxnSpPr>
        <p:spPr bwMode="auto">
          <a:xfrm flipH="1">
            <a:off x="11284408" y="455120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277" name="Straight Connector 276">
            <a:extLst>
              <a:ext uri="{FF2B5EF4-FFF2-40B4-BE49-F238E27FC236}">
                <a16:creationId xmlns="" xmlns:a16="http://schemas.microsoft.com/office/drawing/2014/main" id="{E11D4FC0-C25E-4AAC-8B9A-AD8D237E890F}"/>
              </a:ext>
            </a:extLst>
          </p:cNvPr>
          <p:cNvCxnSpPr>
            <a:cxnSpLocks/>
          </p:cNvCxnSpPr>
          <p:nvPr/>
        </p:nvCxnSpPr>
        <p:spPr bwMode="auto">
          <a:xfrm flipH="1">
            <a:off x="9587762" y="4471583"/>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78" name="Straight Connector 277">
            <a:extLst>
              <a:ext uri="{FF2B5EF4-FFF2-40B4-BE49-F238E27FC236}">
                <a16:creationId xmlns="" xmlns:a16="http://schemas.microsoft.com/office/drawing/2014/main" id="{E638C5E7-3A91-4D13-ABD7-AF82D79B4D92}"/>
              </a:ext>
            </a:extLst>
          </p:cNvPr>
          <p:cNvCxnSpPr>
            <a:cxnSpLocks/>
          </p:cNvCxnSpPr>
          <p:nvPr/>
        </p:nvCxnSpPr>
        <p:spPr bwMode="auto">
          <a:xfrm flipH="1">
            <a:off x="9533714" y="444706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79" name="Straight Connector 278">
            <a:extLst>
              <a:ext uri="{FF2B5EF4-FFF2-40B4-BE49-F238E27FC236}">
                <a16:creationId xmlns="" xmlns:a16="http://schemas.microsoft.com/office/drawing/2014/main" id="{7BDE7629-8CB3-4E1A-9216-CB0E9C6906A0}"/>
              </a:ext>
            </a:extLst>
          </p:cNvPr>
          <p:cNvCxnSpPr>
            <a:cxnSpLocks/>
          </p:cNvCxnSpPr>
          <p:nvPr/>
        </p:nvCxnSpPr>
        <p:spPr bwMode="auto">
          <a:xfrm flipH="1">
            <a:off x="9506813" y="444728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1" name="Straight Connector 280">
            <a:extLst>
              <a:ext uri="{FF2B5EF4-FFF2-40B4-BE49-F238E27FC236}">
                <a16:creationId xmlns="" xmlns:a16="http://schemas.microsoft.com/office/drawing/2014/main" id="{1FA89A17-939B-4101-8230-49248D34B4C2}"/>
              </a:ext>
            </a:extLst>
          </p:cNvPr>
          <p:cNvCxnSpPr>
            <a:cxnSpLocks/>
          </p:cNvCxnSpPr>
          <p:nvPr/>
        </p:nvCxnSpPr>
        <p:spPr bwMode="auto">
          <a:xfrm flipH="1">
            <a:off x="9770717" y="450596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2" name="Straight Connector 281">
            <a:extLst>
              <a:ext uri="{FF2B5EF4-FFF2-40B4-BE49-F238E27FC236}">
                <a16:creationId xmlns="" xmlns:a16="http://schemas.microsoft.com/office/drawing/2014/main" id="{474D814C-AB3E-495E-9A8F-49706FAF8ACB}"/>
              </a:ext>
            </a:extLst>
          </p:cNvPr>
          <p:cNvCxnSpPr>
            <a:cxnSpLocks/>
          </p:cNvCxnSpPr>
          <p:nvPr/>
        </p:nvCxnSpPr>
        <p:spPr bwMode="auto">
          <a:xfrm flipH="1">
            <a:off x="9946300" y="456676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3" name="Straight Connector 282">
            <a:extLst>
              <a:ext uri="{FF2B5EF4-FFF2-40B4-BE49-F238E27FC236}">
                <a16:creationId xmlns="" xmlns:a16="http://schemas.microsoft.com/office/drawing/2014/main" id="{199C41D2-52E2-4F6C-A5C5-9BEDD754592C}"/>
              </a:ext>
            </a:extLst>
          </p:cNvPr>
          <p:cNvCxnSpPr>
            <a:cxnSpLocks/>
          </p:cNvCxnSpPr>
          <p:nvPr/>
        </p:nvCxnSpPr>
        <p:spPr bwMode="auto">
          <a:xfrm flipH="1">
            <a:off x="9892361" y="455850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4" name="Straight Connector 283">
            <a:extLst>
              <a:ext uri="{FF2B5EF4-FFF2-40B4-BE49-F238E27FC236}">
                <a16:creationId xmlns="" xmlns:a16="http://schemas.microsoft.com/office/drawing/2014/main" id="{9E83D6E5-03DA-4A69-9F86-323883A99669}"/>
              </a:ext>
            </a:extLst>
          </p:cNvPr>
          <p:cNvCxnSpPr>
            <a:cxnSpLocks/>
          </p:cNvCxnSpPr>
          <p:nvPr/>
        </p:nvCxnSpPr>
        <p:spPr bwMode="auto">
          <a:xfrm flipH="1">
            <a:off x="9873956" y="4547190"/>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5" name="Straight Connector 284">
            <a:extLst>
              <a:ext uri="{FF2B5EF4-FFF2-40B4-BE49-F238E27FC236}">
                <a16:creationId xmlns="" xmlns:a16="http://schemas.microsoft.com/office/drawing/2014/main" id="{14857E30-86EE-4C7A-87DD-33F86F5EF42F}"/>
              </a:ext>
            </a:extLst>
          </p:cNvPr>
          <p:cNvCxnSpPr>
            <a:cxnSpLocks/>
          </p:cNvCxnSpPr>
          <p:nvPr/>
        </p:nvCxnSpPr>
        <p:spPr bwMode="auto">
          <a:xfrm flipH="1">
            <a:off x="9802228" y="451855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6" name="Straight Connector 285">
            <a:extLst>
              <a:ext uri="{FF2B5EF4-FFF2-40B4-BE49-F238E27FC236}">
                <a16:creationId xmlns="" xmlns:a16="http://schemas.microsoft.com/office/drawing/2014/main" id="{F94D7986-2DC6-4126-BB34-7EBD14DB21B5}"/>
              </a:ext>
            </a:extLst>
          </p:cNvPr>
          <p:cNvCxnSpPr>
            <a:cxnSpLocks/>
          </p:cNvCxnSpPr>
          <p:nvPr/>
        </p:nvCxnSpPr>
        <p:spPr bwMode="auto">
          <a:xfrm flipH="1">
            <a:off x="9681825" y="4487944"/>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7" name="Straight Connector 286">
            <a:extLst>
              <a:ext uri="{FF2B5EF4-FFF2-40B4-BE49-F238E27FC236}">
                <a16:creationId xmlns="" xmlns:a16="http://schemas.microsoft.com/office/drawing/2014/main" id="{F39D7E5F-FA65-48AB-8A89-9A3360D65E87}"/>
              </a:ext>
            </a:extLst>
          </p:cNvPr>
          <p:cNvCxnSpPr>
            <a:cxnSpLocks/>
          </p:cNvCxnSpPr>
          <p:nvPr/>
        </p:nvCxnSpPr>
        <p:spPr bwMode="auto">
          <a:xfrm flipH="1">
            <a:off x="9636419" y="4477401"/>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8" name="Straight Connector 287">
            <a:extLst>
              <a:ext uri="{FF2B5EF4-FFF2-40B4-BE49-F238E27FC236}">
                <a16:creationId xmlns="" xmlns:a16="http://schemas.microsoft.com/office/drawing/2014/main" id="{8FF0DFB6-28C1-4D70-9D41-CE8C2766AE07}"/>
              </a:ext>
            </a:extLst>
          </p:cNvPr>
          <p:cNvCxnSpPr>
            <a:cxnSpLocks/>
          </p:cNvCxnSpPr>
          <p:nvPr/>
        </p:nvCxnSpPr>
        <p:spPr bwMode="auto">
          <a:xfrm flipH="1">
            <a:off x="10046135" y="4603132"/>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89" name="Straight Connector 288">
            <a:extLst>
              <a:ext uri="{FF2B5EF4-FFF2-40B4-BE49-F238E27FC236}">
                <a16:creationId xmlns="" xmlns:a16="http://schemas.microsoft.com/office/drawing/2014/main" id="{3CC9646E-DEFE-400E-8B7C-605D9B8DF67B}"/>
              </a:ext>
            </a:extLst>
          </p:cNvPr>
          <p:cNvCxnSpPr>
            <a:cxnSpLocks/>
          </p:cNvCxnSpPr>
          <p:nvPr/>
        </p:nvCxnSpPr>
        <p:spPr bwMode="auto">
          <a:xfrm flipH="1">
            <a:off x="9992130" y="4605162"/>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0" name="Straight Connector 289">
            <a:extLst>
              <a:ext uri="{FF2B5EF4-FFF2-40B4-BE49-F238E27FC236}">
                <a16:creationId xmlns="" xmlns:a16="http://schemas.microsoft.com/office/drawing/2014/main" id="{7A81CAD0-EF4A-477F-9D96-F04B01BD52BD}"/>
              </a:ext>
            </a:extLst>
          </p:cNvPr>
          <p:cNvCxnSpPr>
            <a:cxnSpLocks/>
          </p:cNvCxnSpPr>
          <p:nvPr/>
        </p:nvCxnSpPr>
        <p:spPr bwMode="auto">
          <a:xfrm flipH="1">
            <a:off x="10150076" y="460809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1" name="Straight Connector 290">
            <a:extLst>
              <a:ext uri="{FF2B5EF4-FFF2-40B4-BE49-F238E27FC236}">
                <a16:creationId xmlns="" xmlns:a16="http://schemas.microsoft.com/office/drawing/2014/main" id="{748D9602-0C08-435D-A69E-CE9962759D65}"/>
              </a:ext>
            </a:extLst>
          </p:cNvPr>
          <p:cNvCxnSpPr>
            <a:cxnSpLocks/>
          </p:cNvCxnSpPr>
          <p:nvPr/>
        </p:nvCxnSpPr>
        <p:spPr bwMode="auto">
          <a:xfrm flipH="1">
            <a:off x="10244927" y="4638175"/>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2" name="Straight Connector 291">
            <a:extLst>
              <a:ext uri="{FF2B5EF4-FFF2-40B4-BE49-F238E27FC236}">
                <a16:creationId xmlns="" xmlns:a16="http://schemas.microsoft.com/office/drawing/2014/main" id="{10BC970D-5431-441B-87F2-0E2CFD640F51}"/>
              </a:ext>
            </a:extLst>
          </p:cNvPr>
          <p:cNvCxnSpPr>
            <a:cxnSpLocks/>
          </p:cNvCxnSpPr>
          <p:nvPr/>
        </p:nvCxnSpPr>
        <p:spPr bwMode="auto">
          <a:xfrm flipH="1">
            <a:off x="10295803" y="4638603"/>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3" name="Straight Connector 292">
            <a:extLst>
              <a:ext uri="{FF2B5EF4-FFF2-40B4-BE49-F238E27FC236}">
                <a16:creationId xmlns="" xmlns:a16="http://schemas.microsoft.com/office/drawing/2014/main" id="{CF303CB2-31EE-42B4-8CF5-91BAD8C80C1D}"/>
              </a:ext>
            </a:extLst>
          </p:cNvPr>
          <p:cNvCxnSpPr>
            <a:cxnSpLocks/>
          </p:cNvCxnSpPr>
          <p:nvPr/>
        </p:nvCxnSpPr>
        <p:spPr bwMode="auto">
          <a:xfrm flipH="1">
            <a:off x="10364546" y="466288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4" name="Straight Connector 293">
            <a:extLst>
              <a:ext uri="{FF2B5EF4-FFF2-40B4-BE49-F238E27FC236}">
                <a16:creationId xmlns="" xmlns:a16="http://schemas.microsoft.com/office/drawing/2014/main" id="{E13822AA-1251-4CFE-8372-0BE3273D2DF5}"/>
              </a:ext>
            </a:extLst>
          </p:cNvPr>
          <p:cNvCxnSpPr>
            <a:cxnSpLocks/>
          </p:cNvCxnSpPr>
          <p:nvPr/>
        </p:nvCxnSpPr>
        <p:spPr bwMode="auto">
          <a:xfrm flipH="1">
            <a:off x="10548648" y="4694371"/>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5" name="Straight Connector 294">
            <a:extLst>
              <a:ext uri="{FF2B5EF4-FFF2-40B4-BE49-F238E27FC236}">
                <a16:creationId xmlns="" xmlns:a16="http://schemas.microsoft.com/office/drawing/2014/main" id="{4BBE28F9-6A04-4C4A-AB93-403D73FCE220}"/>
              </a:ext>
            </a:extLst>
          </p:cNvPr>
          <p:cNvCxnSpPr>
            <a:cxnSpLocks/>
          </p:cNvCxnSpPr>
          <p:nvPr/>
        </p:nvCxnSpPr>
        <p:spPr bwMode="auto">
          <a:xfrm flipH="1">
            <a:off x="10630919" y="4693250"/>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6" name="Straight Connector 295">
            <a:extLst>
              <a:ext uri="{FF2B5EF4-FFF2-40B4-BE49-F238E27FC236}">
                <a16:creationId xmlns="" xmlns:a16="http://schemas.microsoft.com/office/drawing/2014/main" id="{5DE07D36-869A-4CC7-976D-AD601A3C97FB}"/>
              </a:ext>
            </a:extLst>
          </p:cNvPr>
          <p:cNvCxnSpPr>
            <a:cxnSpLocks/>
          </p:cNvCxnSpPr>
          <p:nvPr/>
        </p:nvCxnSpPr>
        <p:spPr bwMode="auto">
          <a:xfrm flipH="1">
            <a:off x="10709677" y="4694371"/>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7" name="Straight Connector 296">
            <a:extLst>
              <a:ext uri="{FF2B5EF4-FFF2-40B4-BE49-F238E27FC236}">
                <a16:creationId xmlns="" xmlns:a16="http://schemas.microsoft.com/office/drawing/2014/main" id="{D4CBA2EF-0E3A-41CB-978B-73C2450718A8}"/>
              </a:ext>
            </a:extLst>
          </p:cNvPr>
          <p:cNvCxnSpPr>
            <a:cxnSpLocks/>
          </p:cNvCxnSpPr>
          <p:nvPr/>
        </p:nvCxnSpPr>
        <p:spPr bwMode="auto">
          <a:xfrm flipH="1">
            <a:off x="10738826" y="469409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8" name="Straight Connector 297">
            <a:extLst>
              <a:ext uri="{FF2B5EF4-FFF2-40B4-BE49-F238E27FC236}">
                <a16:creationId xmlns="" xmlns:a16="http://schemas.microsoft.com/office/drawing/2014/main" id="{EE259D94-C70F-444C-917E-CD5ECD37235E}"/>
              </a:ext>
            </a:extLst>
          </p:cNvPr>
          <p:cNvCxnSpPr>
            <a:cxnSpLocks/>
          </p:cNvCxnSpPr>
          <p:nvPr/>
        </p:nvCxnSpPr>
        <p:spPr bwMode="auto">
          <a:xfrm flipH="1">
            <a:off x="10759215" y="4694096"/>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299" name="Straight Connector 298">
            <a:extLst>
              <a:ext uri="{FF2B5EF4-FFF2-40B4-BE49-F238E27FC236}">
                <a16:creationId xmlns="" xmlns:a16="http://schemas.microsoft.com/office/drawing/2014/main" id="{D1618B4D-6EA6-4CFE-8C98-38B34748D418}"/>
              </a:ext>
            </a:extLst>
          </p:cNvPr>
          <p:cNvCxnSpPr>
            <a:cxnSpLocks/>
          </p:cNvCxnSpPr>
          <p:nvPr/>
        </p:nvCxnSpPr>
        <p:spPr bwMode="auto">
          <a:xfrm flipH="1">
            <a:off x="10838849" y="469233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00" name="Straight Connector 299">
            <a:extLst>
              <a:ext uri="{FF2B5EF4-FFF2-40B4-BE49-F238E27FC236}">
                <a16:creationId xmlns="" xmlns:a16="http://schemas.microsoft.com/office/drawing/2014/main" id="{D3661E1A-8198-4E83-A80C-DDF130D56D34}"/>
              </a:ext>
            </a:extLst>
          </p:cNvPr>
          <p:cNvCxnSpPr>
            <a:cxnSpLocks/>
          </p:cNvCxnSpPr>
          <p:nvPr/>
        </p:nvCxnSpPr>
        <p:spPr bwMode="auto">
          <a:xfrm flipH="1">
            <a:off x="10929890" y="4692730"/>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01" name="Straight Connector 300">
            <a:extLst>
              <a:ext uri="{FF2B5EF4-FFF2-40B4-BE49-F238E27FC236}">
                <a16:creationId xmlns="" xmlns:a16="http://schemas.microsoft.com/office/drawing/2014/main" id="{476179BB-ACD3-44F9-ABBA-5B60FC3A38E2}"/>
              </a:ext>
            </a:extLst>
          </p:cNvPr>
          <p:cNvCxnSpPr>
            <a:cxnSpLocks/>
          </p:cNvCxnSpPr>
          <p:nvPr/>
        </p:nvCxnSpPr>
        <p:spPr bwMode="auto">
          <a:xfrm flipH="1">
            <a:off x="10972676" y="4692941"/>
            <a:ext cx="1" cy="117800"/>
          </a:xfrm>
          <a:prstGeom prst="line">
            <a:avLst/>
          </a:prstGeom>
          <a:noFill/>
          <a:ln w="28575" cap="flat" cmpd="sng" algn="ctr">
            <a:solidFill>
              <a:schemeClr val="accent3"/>
            </a:solidFill>
            <a:prstDash val="solid"/>
            <a:round/>
            <a:headEnd type="none" w="med" len="med"/>
            <a:tailEnd type="none" w="med" len="med"/>
          </a:ln>
          <a:effectLst/>
        </p:spPr>
      </p:cxnSp>
      <p:sp>
        <p:nvSpPr>
          <p:cNvPr id="307" name="TextBox 306">
            <a:extLst>
              <a:ext uri="{FF2B5EF4-FFF2-40B4-BE49-F238E27FC236}">
                <a16:creationId xmlns="" xmlns:a16="http://schemas.microsoft.com/office/drawing/2014/main" id="{DB3AA2AC-008F-43DE-A3B2-85EDB6CF6B6E}"/>
              </a:ext>
            </a:extLst>
          </p:cNvPr>
          <p:cNvSpPr txBox="1"/>
          <p:nvPr/>
        </p:nvSpPr>
        <p:spPr bwMode="auto">
          <a:xfrm>
            <a:off x="155041" y="5635597"/>
            <a:ext cx="1246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b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sp>
        <p:nvSpPr>
          <p:cNvPr id="309" name="TextBox 308">
            <a:extLst>
              <a:ext uri="{FF2B5EF4-FFF2-40B4-BE49-F238E27FC236}">
                <a16:creationId xmlns="" xmlns:a16="http://schemas.microsoft.com/office/drawing/2014/main" id="{98A8EEE8-E623-4405-8F6C-4B7F14BF8C5C}"/>
              </a:ext>
            </a:extLst>
          </p:cNvPr>
          <p:cNvSpPr txBox="1"/>
          <p:nvPr/>
        </p:nvSpPr>
        <p:spPr bwMode="auto">
          <a:xfrm>
            <a:off x="6000350" y="5639959"/>
            <a:ext cx="124650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sp>
        <p:nvSpPr>
          <p:cNvPr id="312" name="TextBox 311">
            <a:extLst>
              <a:ext uri="{FF2B5EF4-FFF2-40B4-BE49-F238E27FC236}">
                <a16:creationId xmlns="" xmlns:a16="http://schemas.microsoft.com/office/drawing/2014/main" id="{D3029CC5-D2DC-45B7-8648-8E52ACEF35E9}"/>
              </a:ext>
            </a:extLst>
          </p:cNvPr>
          <p:cNvSpPr txBox="1"/>
          <p:nvPr/>
        </p:nvSpPr>
        <p:spPr bwMode="auto">
          <a:xfrm rot="16200000">
            <a:off x="201427" y="3877748"/>
            <a:ext cx="8146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sp>
        <p:nvSpPr>
          <p:cNvPr id="313" name="TextBox 312">
            <a:extLst>
              <a:ext uri="{FF2B5EF4-FFF2-40B4-BE49-F238E27FC236}">
                <a16:creationId xmlns="" xmlns:a16="http://schemas.microsoft.com/office/drawing/2014/main" id="{B0BF6323-C126-4ACD-8B26-799AA570B78B}"/>
              </a:ext>
            </a:extLst>
          </p:cNvPr>
          <p:cNvSpPr txBox="1"/>
          <p:nvPr/>
        </p:nvSpPr>
        <p:spPr bwMode="auto">
          <a:xfrm rot="16200000">
            <a:off x="6214542" y="3853554"/>
            <a:ext cx="8146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sp>
        <p:nvSpPr>
          <p:cNvPr id="314" name="TextBox 313">
            <a:extLst>
              <a:ext uri="{FF2B5EF4-FFF2-40B4-BE49-F238E27FC236}">
                <a16:creationId xmlns="" xmlns:a16="http://schemas.microsoft.com/office/drawing/2014/main" id="{0F29C21E-BB78-4676-A2C0-3C15B0263D03}"/>
              </a:ext>
            </a:extLst>
          </p:cNvPr>
          <p:cNvSpPr txBox="1"/>
          <p:nvPr/>
        </p:nvSpPr>
        <p:spPr bwMode="auto">
          <a:xfrm>
            <a:off x="212560" y="5213694"/>
            <a:ext cx="101931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Risk, n</a:t>
            </a:r>
          </a:p>
        </p:txBody>
      </p:sp>
      <p:sp>
        <p:nvSpPr>
          <p:cNvPr id="315" name="TextBox 314">
            <a:extLst>
              <a:ext uri="{FF2B5EF4-FFF2-40B4-BE49-F238E27FC236}">
                <a16:creationId xmlns="" xmlns:a16="http://schemas.microsoft.com/office/drawing/2014/main" id="{4719361A-319E-498C-B404-8EE1A2E2C2F9}"/>
              </a:ext>
            </a:extLst>
          </p:cNvPr>
          <p:cNvSpPr txBox="1"/>
          <p:nvPr/>
        </p:nvSpPr>
        <p:spPr bwMode="auto">
          <a:xfrm>
            <a:off x="6080509" y="5223408"/>
            <a:ext cx="101931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Risk, n</a:t>
            </a:r>
          </a:p>
        </p:txBody>
      </p:sp>
      <p:sp>
        <p:nvSpPr>
          <p:cNvPr id="316" name="TextBox 315">
            <a:extLst>
              <a:ext uri="{FF2B5EF4-FFF2-40B4-BE49-F238E27FC236}">
                <a16:creationId xmlns="" xmlns:a16="http://schemas.microsoft.com/office/drawing/2014/main" id="{D8394434-89A4-4C46-BF55-98FCDA0EF749}"/>
              </a:ext>
            </a:extLst>
          </p:cNvPr>
          <p:cNvSpPr txBox="1"/>
          <p:nvPr/>
        </p:nvSpPr>
        <p:spPr bwMode="auto">
          <a:xfrm>
            <a:off x="2718900" y="2135858"/>
            <a:ext cx="124650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sp>
        <p:nvSpPr>
          <p:cNvPr id="317" name="TextBox 316">
            <a:extLst>
              <a:ext uri="{FF2B5EF4-FFF2-40B4-BE49-F238E27FC236}">
                <a16:creationId xmlns="" xmlns:a16="http://schemas.microsoft.com/office/drawing/2014/main" id="{64EEDDF0-6AE3-4AB4-9C4B-3087EBB5A654}"/>
              </a:ext>
            </a:extLst>
          </p:cNvPr>
          <p:cNvSpPr txBox="1"/>
          <p:nvPr/>
        </p:nvSpPr>
        <p:spPr bwMode="auto">
          <a:xfrm>
            <a:off x="8800324" y="2131170"/>
            <a:ext cx="124650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 + EP</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 EP</a:t>
            </a:r>
          </a:p>
        </p:txBody>
      </p:sp>
      <p:cxnSp>
        <p:nvCxnSpPr>
          <p:cNvPr id="303" name="Straight Connector 302">
            <a:extLst>
              <a:ext uri="{FF2B5EF4-FFF2-40B4-BE49-F238E27FC236}">
                <a16:creationId xmlns="" xmlns:a16="http://schemas.microsoft.com/office/drawing/2014/main" id="{B36759CD-DEFA-44E9-B996-8C5D83A9FA97}"/>
              </a:ext>
            </a:extLst>
          </p:cNvPr>
          <p:cNvCxnSpPr>
            <a:cxnSpLocks/>
          </p:cNvCxnSpPr>
          <p:nvPr/>
        </p:nvCxnSpPr>
        <p:spPr bwMode="auto">
          <a:xfrm flipH="1">
            <a:off x="3588043" y="4440707"/>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04" name="Straight Connector 303">
            <a:extLst>
              <a:ext uri="{FF2B5EF4-FFF2-40B4-BE49-F238E27FC236}">
                <a16:creationId xmlns="" xmlns:a16="http://schemas.microsoft.com/office/drawing/2014/main" id="{9B17CC6C-A907-4071-8526-5F4A4532A185}"/>
              </a:ext>
            </a:extLst>
          </p:cNvPr>
          <p:cNvCxnSpPr>
            <a:cxnSpLocks/>
          </p:cNvCxnSpPr>
          <p:nvPr/>
        </p:nvCxnSpPr>
        <p:spPr bwMode="auto">
          <a:xfrm flipH="1">
            <a:off x="3835802" y="4507008"/>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05" name="Straight Connector 304">
            <a:extLst>
              <a:ext uri="{FF2B5EF4-FFF2-40B4-BE49-F238E27FC236}">
                <a16:creationId xmlns="" xmlns:a16="http://schemas.microsoft.com/office/drawing/2014/main" id="{BA736C9B-B1CB-4A66-82F1-8F37D7605EC0}"/>
              </a:ext>
            </a:extLst>
          </p:cNvPr>
          <p:cNvCxnSpPr>
            <a:cxnSpLocks/>
          </p:cNvCxnSpPr>
          <p:nvPr/>
        </p:nvCxnSpPr>
        <p:spPr bwMode="auto">
          <a:xfrm flipH="1">
            <a:off x="4371579" y="465135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06" name="Straight Connector 305">
            <a:extLst>
              <a:ext uri="{FF2B5EF4-FFF2-40B4-BE49-F238E27FC236}">
                <a16:creationId xmlns="" xmlns:a16="http://schemas.microsoft.com/office/drawing/2014/main" id="{E3A1351C-2A84-41C7-A0E1-E9C74EB21463}"/>
              </a:ext>
            </a:extLst>
          </p:cNvPr>
          <p:cNvCxnSpPr>
            <a:cxnSpLocks/>
          </p:cNvCxnSpPr>
          <p:nvPr/>
        </p:nvCxnSpPr>
        <p:spPr bwMode="auto">
          <a:xfrm flipH="1">
            <a:off x="4863253" y="4708009"/>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08" name="Straight Connector 307">
            <a:extLst>
              <a:ext uri="{FF2B5EF4-FFF2-40B4-BE49-F238E27FC236}">
                <a16:creationId xmlns="" xmlns:a16="http://schemas.microsoft.com/office/drawing/2014/main" id="{83A572CC-ABC9-4B45-A387-288F303AD5CA}"/>
              </a:ext>
            </a:extLst>
          </p:cNvPr>
          <p:cNvCxnSpPr>
            <a:cxnSpLocks/>
          </p:cNvCxnSpPr>
          <p:nvPr/>
        </p:nvCxnSpPr>
        <p:spPr bwMode="auto">
          <a:xfrm flipH="1">
            <a:off x="4281721" y="440784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11" name="Straight Connector 310">
            <a:extLst>
              <a:ext uri="{FF2B5EF4-FFF2-40B4-BE49-F238E27FC236}">
                <a16:creationId xmlns="" xmlns:a16="http://schemas.microsoft.com/office/drawing/2014/main" id="{FB151CC3-11E5-4900-BDD2-42F43CBD435B}"/>
              </a:ext>
            </a:extLst>
          </p:cNvPr>
          <p:cNvCxnSpPr>
            <a:cxnSpLocks/>
          </p:cNvCxnSpPr>
          <p:nvPr/>
        </p:nvCxnSpPr>
        <p:spPr bwMode="auto">
          <a:xfrm flipH="1">
            <a:off x="4116904" y="4411729"/>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19" name="Straight Connector 318">
            <a:extLst>
              <a:ext uri="{FF2B5EF4-FFF2-40B4-BE49-F238E27FC236}">
                <a16:creationId xmlns="" xmlns:a16="http://schemas.microsoft.com/office/drawing/2014/main" id="{E4DBE543-2DBE-4727-80B6-92E6F57F1A5C}"/>
              </a:ext>
            </a:extLst>
          </p:cNvPr>
          <p:cNvCxnSpPr>
            <a:cxnSpLocks/>
          </p:cNvCxnSpPr>
          <p:nvPr/>
        </p:nvCxnSpPr>
        <p:spPr bwMode="auto">
          <a:xfrm flipH="1">
            <a:off x="9698825" y="4500664"/>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20" name="Straight Connector 319">
            <a:extLst>
              <a:ext uri="{FF2B5EF4-FFF2-40B4-BE49-F238E27FC236}">
                <a16:creationId xmlns="" xmlns:a16="http://schemas.microsoft.com/office/drawing/2014/main" id="{D9730E7B-3F76-49EE-A27D-CBB4A923B604}"/>
              </a:ext>
            </a:extLst>
          </p:cNvPr>
          <p:cNvCxnSpPr>
            <a:cxnSpLocks/>
          </p:cNvCxnSpPr>
          <p:nvPr/>
        </p:nvCxnSpPr>
        <p:spPr bwMode="auto">
          <a:xfrm flipH="1">
            <a:off x="9448565" y="4449950"/>
            <a:ext cx="1" cy="117800"/>
          </a:xfrm>
          <a:prstGeom prst="line">
            <a:avLst/>
          </a:prstGeom>
          <a:noFill/>
          <a:ln w="28575" cap="flat" cmpd="sng" algn="ctr">
            <a:solidFill>
              <a:schemeClr val="accent3"/>
            </a:solidFill>
            <a:prstDash val="solid"/>
            <a:round/>
            <a:headEnd type="none" w="med" len="med"/>
            <a:tailEnd type="none" w="med" len="med"/>
          </a:ln>
          <a:effectLst/>
        </p:spPr>
      </p:cxnSp>
      <p:cxnSp>
        <p:nvCxnSpPr>
          <p:cNvPr id="321" name="Straight Connector 320">
            <a:extLst>
              <a:ext uri="{FF2B5EF4-FFF2-40B4-BE49-F238E27FC236}">
                <a16:creationId xmlns="" xmlns:a16="http://schemas.microsoft.com/office/drawing/2014/main" id="{4117A7A4-94FC-497D-98F0-07804523D295}"/>
              </a:ext>
            </a:extLst>
          </p:cNvPr>
          <p:cNvCxnSpPr>
            <a:cxnSpLocks/>
          </p:cNvCxnSpPr>
          <p:nvPr/>
        </p:nvCxnSpPr>
        <p:spPr bwMode="auto">
          <a:xfrm flipH="1">
            <a:off x="10645475" y="4540336"/>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22" name="Straight Connector 321">
            <a:extLst>
              <a:ext uri="{FF2B5EF4-FFF2-40B4-BE49-F238E27FC236}">
                <a16:creationId xmlns="" xmlns:a16="http://schemas.microsoft.com/office/drawing/2014/main" id="{55018842-902F-4F6B-A6F7-4DD4E74865DA}"/>
              </a:ext>
            </a:extLst>
          </p:cNvPr>
          <p:cNvCxnSpPr>
            <a:cxnSpLocks/>
          </p:cNvCxnSpPr>
          <p:nvPr/>
        </p:nvCxnSpPr>
        <p:spPr bwMode="auto">
          <a:xfrm flipH="1">
            <a:off x="10156302" y="440887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23" name="Straight Connector 322">
            <a:extLst>
              <a:ext uri="{FF2B5EF4-FFF2-40B4-BE49-F238E27FC236}">
                <a16:creationId xmlns="" xmlns:a16="http://schemas.microsoft.com/office/drawing/2014/main" id="{9EED6342-A405-4DF9-AD70-AEDDCE88752B}"/>
              </a:ext>
            </a:extLst>
          </p:cNvPr>
          <p:cNvCxnSpPr>
            <a:cxnSpLocks/>
          </p:cNvCxnSpPr>
          <p:nvPr/>
        </p:nvCxnSpPr>
        <p:spPr bwMode="auto">
          <a:xfrm flipH="1">
            <a:off x="9983841" y="440782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24" name="Straight Connector 323">
            <a:extLst>
              <a:ext uri="{FF2B5EF4-FFF2-40B4-BE49-F238E27FC236}">
                <a16:creationId xmlns="" xmlns:a16="http://schemas.microsoft.com/office/drawing/2014/main" id="{6296647C-9766-4453-8A3A-85747B23D3DE}"/>
              </a:ext>
            </a:extLst>
          </p:cNvPr>
          <p:cNvCxnSpPr>
            <a:cxnSpLocks/>
          </p:cNvCxnSpPr>
          <p:nvPr/>
        </p:nvCxnSpPr>
        <p:spPr bwMode="auto">
          <a:xfrm flipH="1">
            <a:off x="10037412" y="440782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25" name="Straight Connector 324">
            <a:extLst>
              <a:ext uri="{FF2B5EF4-FFF2-40B4-BE49-F238E27FC236}">
                <a16:creationId xmlns="" xmlns:a16="http://schemas.microsoft.com/office/drawing/2014/main" id="{6B6F5B2A-1F9C-44D0-A1CB-74E4FE175A24}"/>
              </a:ext>
            </a:extLst>
          </p:cNvPr>
          <p:cNvCxnSpPr>
            <a:cxnSpLocks/>
          </p:cNvCxnSpPr>
          <p:nvPr/>
        </p:nvCxnSpPr>
        <p:spPr bwMode="auto">
          <a:xfrm flipH="1">
            <a:off x="9737357" y="4351709"/>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26" name="Straight Connector 325">
            <a:extLst>
              <a:ext uri="{FF2B5EF4-FFF2-40B4-BE49-F238E27FC236}">
                <a16:creationId xmlns="" xmlns:a16="http://schemas.microsoft.com/office/drawing/2014/main" id="{BAACD6DD-DE30-40D1-A806-53AA7C63023A}"/>
              </a:ext>
            </a:extLst>
          </p:cNvPr>
          <p:cNvCxnSpPr>
            <a:cxnSpLocks/>
          </p:cNvCxnSpPr>
          <p:nvPr/>
        </p:nvCxnSpPr>
        <p:spPr bwMode="auto">
          <a:xfrm flipH="1">
            <a:off x="9803788" y="4361658"/>
            <a:ext cx="1" cy="117800"/>
          </a:xfrm>
          <a:prstGeom prst="line">
            <a:avLst/>
          </a:prstGeom>
          <a:noFill/>
          <a:ln w="28575" cap="flat" cmpd="sng" algn="ctr">
            <a:solidFill>
              <a:schemeClr val="accent1"/>
            </a:solidFill>
            <a:prstDash val="solid"/>
            <a:round/>
            <a:headEnd type="none" w="med" len="med"/>
            <a:tailEnd type="none" w="med" len="med"/>
          </a:ln>
          <a:effectLst/>
        </p:spPr>
      </p:cxnSp>
      <p:cxnSp>
        <p:nvCxnSpPr>
          <p:cNvPr id="327" name="Straight Connector 326">
            <a:extLst>
              <a:ext uri="{FF2B5EF4-FFF2-40B4-BE49-F238E27FC236}">
                <a16:creationId xmlns="" xmlns:a16="http://schemas.microsoft.com/office/drawing/2014/main" id="{3B1DDFE5-7CC7-4A2F-88D3-A75745AD3A5D}"/>
              </a:ext>
            </a:extLst>
          </p:cNvPr>
          <p:cNvCxnSpPr>
            <a:cxnSpLocks/>
          </p:cNvCxnSpPr>
          <p:nvPr/>
        </p:nvCxnSpPr>
        <p:spPr bwMode="auto">
          <a:xfrm flipH="1">
            <a:off x="9319813" y="4204000"/>
            <a:ext cx="1" cy="117800"/>
          </a:xfrm>
          <a:prstGeom prst="line">
            <a:avLst/>
          </a:prstGeom>
          <a:noFill/>
          <a:ln w="28575" cap="flat" cmpd="sng" algn="ctr">
            <a:solidFill>
              <a:schemeClr val="accent1"/>
            </a:solidFill>
            <a:prstDash val="solid"/>
            <a:round/>
            <a:headEnd type="none" w="med" len="med"/>
            <a:tailEnd type="none" w="med" len="med"/>
          </a:ln>
          <a:effectLst/>
        </p:spPr>
      </p:cxnSp>
    </p:spTree>
    <p:extLst>
      <p:ext uri="{BB962C8B-B14F-4D97-AF65-F5344CB8AC3E}">
        <p14:creationId xmlns="" xmlns:p14="http://schemas.microsoft.com/office/powerpoint/2010/main" val="149725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6B544-743C-443D-AE0E-25F41CF2A945}"/>
              </a:ext>
            </a:extLst>
          </p:cNvPr>
          <p:cNvSpPr>
            <a:spLocks noGrp="1"/>
          </p:cNvSpPr>
          <p:nvPr>
            <p:ph type="title"/>
          </p:nvPr>
        </p:nvSpPr>
        <p:spPr/>
        <p:txBody>
          <a:bodyPr/>
          <a:lstStyle/>
          <a:p>
            <a:r>
              <a:rPr lang="en-US" dirty="0"/>
              <a:t>KEYNOTE-604: PFS and OS by Subgroup at Final Analysis (ITT)</a:t>
            </a:r>
          </a:p>
        </p:txBody>
      </p:sp>
      <p:sp>
        <p:nvSpPr>
          <p:cNvPr id="4" name="Text Box 15">
            <a:extLst>
              <a:ext uri="{FF2B5EF4-FFF2-40B4-BE49-F238E27FC236}">
                <a16:creationId xmlns="" xmlns:a16="http://schemas.microsoft.com/office/drawing/2014/main" id="{9517F7A3-7A92-467A-913B-54A65D415894}"/>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Rudin. ASCO 2020. Abstr 9001. Rudin. JCO. 2020;[Epub].</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9" name="Rectangle 18">
            <a:extLst>
              <a:ext uri="{FF2B5EF4-FFF2-40B4-BE49-F238E27FC236}">
                <a16:creationId xmlns="" xmlns:a16="http://schemas.microsoft.com/office/drawing/2014/main" id="{79AA0A60-BE17-4479-8D78-F29F33F49382}"/>
              </a:ext>
            </a:extLst>
          </p:cNvPr>
          <p:cNvSpPr/>
          <p:nvPr/>
        </p:nvSpPr>
        <p:spPr bwMode="auto">
          <a:xfrm>
            <a:off x="609759" y="5988738"/>
            <a:ext cx="1808588" cy="307777"/>
          </a:xfrm>
          <a:prstGeom prst="rect">
            <a:avLst/>
          </a:prstGeom>
          <a:solidFill>
            <a:schemeClr val="tx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 xmlns:a16="http://schemas.microsoft.com/office/drawing/2014/main" id="{0EE40FC8-6329-4BC0-BC9F-5650FE44F6D9}"/>
              </a:ext>
            </a:extLst>
          </p:cNvPr>
          <p:cNvSpPr txBox="1"/>
          <p:nvPr/>
        </p:nvSpPr>
        <p:spPr bwMode="auto">
          <a:xfrm>
            <a:off x="670685" y="1512350"/>
            <a:ext cx="1759008" cy="4495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Overall</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Age</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65 yrs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65 yrs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Sex</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Male</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Female</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ECOG PS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0</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Region of enrollment</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East Asia</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Non-East Asia</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Smoking status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Current</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Former</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LDH concentration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ULN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&gt; ULN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of metastatic sites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3</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3</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Baseline brain metastasis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Yes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No</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Baseline liver metastasis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Yes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No</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CPS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1</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1</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Platinum administered</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Cisplatin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Carboplatin</a:t>
            </a:r>
          </a:p>
        </p:txBody>
      </p:sp>
      <p:sp>
        <p:nvSpPr>
          <p:cNvPr id="8" name="TextBox 7">
            <a:extLst>
              <a:ext uri="{FF2B5EF4-FFF2-40B4-BE49-F238E27FC236}">
                <a16:creationId xmlns="" xmlns:a16="http://schemas.microsoft.com/office/drawing/2014/main" id="{AB61CD40-F604-433D-897E-8A0913323763}"/>
              </a:ext>
            </a:extLst>
          </p:cNvPr>
          <p:cNvSpPr txBox="1"/>
          <p:nvPr/>
        </p:nvSpPr>
        <p:spPr bwMode="auto">
          <a:xfrm>
            <a:off x="3117756" y="1053912"/>
            <a:ext cx="5198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a:t>
            </a:r>
          </a:p>
        </p:txBody>
      </p:sp>
      <p:sp>
        <p:nvSpPr>
          <p:cNvPr id="12" name="TextBox 11">
            <a:extLst>
              <a:ext uri="{FF2B5EF4-FFF2-40B4-BE49-F238E27FC236}">
                <a16:creationId xmlns="" xmlns:a16="http://schemas.microsoft.com/office/drawing/2014/main" id="{54CBC900-9BDB-455A-8A48-3F5B7B04915D}"/>
              </a:ext>
            </a:extLst>
          </p:cNvPr>
          <p:cNvSpPr txBox="1"/>
          <p:nvPr/>
        </p:nvSpPr>
        <p:spPr bwMode="auto">
          <a:xfrm>
            <a:off x="1913432" y="1383084"/>
            <a:ext cx="1422185" cy="462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Events/Participants</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416/453</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197/216</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219/237</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272/294</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144/159</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102/116</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314/337</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77/84</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339/369</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260/281</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141/156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168/195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246/256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146/161</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270/292</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50/55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366/398</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179/187</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237/266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163/175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167/185</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120/129</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290/317</a:t>
            </a:r>
          </a:p>
        </p:txBody>
      </p:sp>
      <p:sp>
        <p:nvSpPr>
          <p:cNvPr id="13" name="TextBox 12">
            <a:extLst>
              <a:ext uri="{FF2B5EF4-FFF2-40B4-BE49-F238E27FC236}">
                <a16:creationId xmlns="" xmlns:a16="http://schemas.microsoft.com/office/drawing/2014/main" id="{E4A71CFD-DC2C-4ED4-ABF6-4A145C8584C7}"/>
              </a:ext>
            </a:extLst>
          </p:cNvPr>
          <p:cNvSpPr txBox="1"/>
          <p:nvPr/>
        </p:nvSpPr>
        <p:spPr bwMode="auto">
          <a:xfrm>
            <a:off x="4453054" y="1512350"/>
            <a:ext cx="1181734" cy="4495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0.73 (0.60-0.88)</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0.71 (0.54-0.95)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(0.55-0.94)</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0.66 (0.52-0.84)</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0.76 (0.54-1.06)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0.63 (0.43-0.94)</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(0.60-0.94)</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0.60 (0.37-0.95)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(0.58-0.90)</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0.70 (0.55-0.90)</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0.71 (0.50-0.99)</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0.67 (0.49-0.90)</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(0.59-0.95)</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0.67 (0.48-0.93)</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(0.59-0.95)</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1.06 (0.60-1.86)</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0.67 (0.54-0.83)</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0.88 (0.65-1.18)</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0.62 (0.48-0.81)</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(0.53-0.98)</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0.67 (0.49-0.92)</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0.60 (0.42-0.87)</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(0.59-0.95)</a:t>
            </a:r>
          </a:p>
        </p:txBody>
      </p:sp>
      <p:sp>
        <p:nvSpPr>
          <p:cNvPr id="9" name="Rectangle 8">
            <a:extLst>
              <a:ext uri="{FF2B5EF4-FFF2-40B4-BE49-F238E27FC236}">
                <a16:creationId xmlns="" xmlns:a16="http://schemas.microsoft.com/office/drawing/2014/main" id="{AC0ED6C8-393D-43E3-8093-931B0FEC356F}"/>
              </a:ext>
            </a:extLst>
          </p:cNvPr>
          <p:cNvSpPr/>
          <p:nvPr/>
        </p:nvSpPr>
        <p:spPr>
          <a:xfrm>
            <a:off x="3611285" y="1352467"/>
            <a:ext cx="928459" cy="229935"/>
          </a:xfrm>
          <a:prstGeom prst="rect">
            <a:avLst/>
          </a:prstGeom>
        </p:spPr>
        <p:txBody>
          <a:bodyPr wrap="none">
            <a:spAutoFit/>
          </a:bodyPr>
          <a:lstStyle/>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(95% CI)</a:t>
            </a:r>
          </a:p>
        </p:txBody>
      </p:sp>
      <p:cxnSp>
        <p:nvCxnSpPr>
          <p:cNvPr id="14" name="Straight Connector 13">
            <a:extLst>
              <a:ext uri="{FF2B5EF4-FFF2-40B4-BE49-F238E27FC236}">
                <a16:creationId xmlns="" xmlns:a16="http://schemas.microsoft.com/office/drawing/2014/main" id="{A1E55C2A-55BB-4289-9B9A-6D3D60B796E8}"/>
              </a:ext>
            </a:extLst>
          </p:cNvPr>
          <p:cNvCxnSpPr/>
          <p:nvPr/>
        </p:nvCxnSpPr>
        <p:spPr bwMode="auto">
          <a:xfrm>
            <a:off x="3794760" y="1519071"/>
            <a:ext cx="0" cy="4406336"/>
          </a:xfrm>
          <a:prstGeom prst="line">
            <a:avLst/>
          </a:prstGeom>
          <a:noFill/>
          <a:ln w="28575" cap="flat" cmpd="sng" algn="ctr">
            <a:solidFill>
              <a:schemeClr val="bg1"/>
            </a:solidFill>
            <a:prstDash val="solid"/>
            <a:round/>
            <a:headEnd type="none" w="med" len="med"/>
            <a:tailEnd type="none" w="med" len="med"/>
          </a:ln>
          <a:effectLst/>
        </p:spPr>
      </p:cxnSp>
      <p:grpSp>
        <p:nvGrpSpPr>
          <p:cNvPr id="25" name="Group 24">
            <a:extLst>
              <a:ext uri="{FF2B5EF4-FFF2-40B4-BE49-F238E27FC236}">
                <a16:creationId xmlns="" xmlns:a16="http://schemas.microsoft.com/office/drawing/2014/main" id="{94824C0A-A0E0-42A1-B513-9468A5CE6ECD}"/>
              </a:ext>
            </a:extLst>
          </p:cNvPr>
          <p:cNvGrpSpPr/>
          <p:nvPr/>
        </p:nvGrpSpPr>
        <p:grpSpPr>
          <a:xfrm>
            <a:off x="2933700" y="5895474"/>
            <a:ext cx="1722120" cy="88348"/>
            <a:chOff x="2933700" y="6006747"/>
            <a:chExt cx="1722120" cy="88348"/>
          </a:xfrm>
        </p:grpSpPr>
        <p:cxnSp>
          <p:nvCxnSpPr>
            <p:cNvPr id="16" name="Straight Connector 15">
              <a:extLst>
                <a:ext uri="{FF2B5EF4-FFF2-40B4-BE49-F238E27FC236}">
                  <a16:creationId xmlns="" xmlns:a16="http://schemas.microsoft.com/office/drawing/2014/main" id="{C44B8D8C-85BB-42BC-9858-F8B90E5BECB7}"/>
                </a:ext>
              </a:extLst>
            </p:cNvPr>
            <p:cNvCxnSpPr/>
            <p:nvPr/>
          </p:nvCxnSpPr>
          <p:spPr bwMode="auto">
            <a:xfrm>
              <a:off x="2933700" y="6019800"/>
              <a:ext cx="1722120"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8325AF10-8734-4B07-9643-97B07BCF8370}"/>
                </a:ext>
              </a:extLst>
            </p:cNvPr>
            <p:cNvCxnSpPr/>
            <p:nvPr/>
          </p:nvCxnSpPr>
          <p:spPr bwMode="auto">
            <a:xfrm>
              <a:off x="2933700"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6CE109E3-A5AA-4101-BDBA-FB9A3368EC9F}"/>
                </a:ext>
              </a:extLst>
            </p:cNvPr>
            <p:cNvCxnSpPr/>
            <p:nvPr/>
          </p:nvCxnSpPr>
          <p:spPr bwMode="auto">
            <a:xfrm>
              <a:off x="3361722"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A8C74DC2-F2DD-4A30-89DD-3657F3FD4AD5}"/>
                </a:ext>
              </a:extLst>
            </p:cNvPr>
            <p:cNvCxnSpPr/>
            <p:nvPr/>
          </p:nvCxnSpPr>
          <p:spPr bwMode="auto">
            <a:xfrm>
              <a:off x="3794760"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2912A4CB-B9BC-4BDC-BAD2-CE0666D19ADC}"/>
                </a:ext>
              </a:extLst>
            </p:cNvPr>
            <p:cNvCxnSpPr/>
            <p:nvPr/>
          </p:nvCxnSpPr>
          <p:spPr bwMode="auto">
            <a:xfrm>
              <a:off x="4227380"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ECAAE919-2884-4C80-AE4B-55AA39350D4E}"/>
                </a:ext>
              </a:extLst>
            </p:cNvPr>
            <p:cNvCxnSpPr/>
            <p:nvPr/>
          </p:nvCxnSpPr>
          <p:spPr bwMode="auto">
            <a:xfrm>
              <a:off x="4655328" y="6006747"/>
              <a:ext cx="0" cy="88348"/>
            </a:xfrm>
            <a:prstGeom prst="line">
              <a:avLst/>
            </a:prstGeom>
            <a:noFill/>
            <a:ln w="28575" cap="flat" cmpd="sng" algn="ctr">
              <a:solidFill>
                <a:schemeClr val="bg1"/>
              </a:solidFill>
              <a:prstDash val="solid"/>
              <a:round/>
              <a:headEnd type="none" w="med" len="med"/>
              <a:tailEnd type="none" w="med" len="med"/>
            </a:ln>
            <a:effectLst/>
          </p:spPr>
        </p:cxnSp>
      </p:grpSp>
      <p:sp>
        <p:nvSpPr>
          <p:cNvPr id="24" name="TextBox 23">
            <a:extLst>
              <a:ext uri="{FF2B5EF4-FFF2-40B4-BE49-F238E27FC236}">
                <a16:creationId xmlns="" xmlns:a16="http://schemas.microsoft.com/office/drawing/2014/main" id="{2E53017D-CCDC-493C-83F9-6A195AB00BEF}"/>
              </a:ext>
            </a:extLst>
          </p:cNvPr>
          <p:cNvSpPr txBox="1"/>
          <p:nvPr/>
        </p:nvSpPr>
        <p:spPr bwMode="auto">
          <a:xfrm>
            <a:off x="2694014" y="5925349"/>
            <a:ext cx="45878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26" name="TextBox 25">
            <a:extLst>
              <a:ext uri="{FF2B5EF4-FFF2-40B4-BE49-F238E27FC236}">
                <a16:creationId xmlns="" xmlns:a16="http://schemas.microsoft.com/office/drawing/2014/main" id="{93E12580-C2B2-4327-8640-8DB8B2267412}"/>
              </a:ext>
            </a:extLst>
          </p:cNvPr>
          <p:cNvSpPr txBox="1"/>
          <p:nvPr/>
        </p:nvSpPr>
        <p:spPr bwMode="auto">
          <a:xfrm>
            <a:off x="3170762" y="5925349"/>
            <a:ext cx="3802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27" name="TextBox 26">
            <a:extLst>
              <a:ext uri="{FF2B5EF4-FFF2-40B4-BE49-F238E27FC236}">
                <a16:creationId xmlns="" xmlns:a16="http://schemas.microsoft.com/office/drawing/2014/main" id="{7BFF6C84-3B5B-4AE4-8F3C-9196E047F5AD}"/>
              </a:ext>
            </a:extLst>
          </p:cNvPr>
          <p:cNvSpPr txBox="1"/>
          <p:nvPr/>
        </p:nvSpPr>
        <p:spPr bwMode="auto">
          <a:xfrm>
            <a:off x="3659834" y="5925349"/>
            <a:ext cx="2632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8" name="TextBox 27">
            <a:extLst>
              <a:ext uri="{FF2B5EF4-FFF2-40B4-BE49-F238E27FC236}">
                <a16:creationId xmlns="" xmlns:a16="http://schemas.microsoft.com/office/drawing/2014/main" id="{71271631-1074-4782-82F9-A4DD285F0474}"/>
              </a:ext>
            </a:extLst>
          </p:cNvPr>
          <p:cNvSpPr txBox="1"/>
          <p:nvPr/>
        </p:nvSpPr>
        <p:spPr bwMode="auto">
          <a:xfrm>
            <a:off x="4095773" y="5925349"/>
            <a:ext cx="2632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29" name="TextBox 28">
            <a:extLst>
              <a:ext uri="{FF2B5EF4-FFF2-40B4-BE49-F238E27FC236}">
                <a16:creationId xmlns="" xmlns:a16="http://schemas.microsoft.com/office/drawing/2014/main" id="{1AC3FF81-7E5E-4DEE-8FCA-BEC26E2D4975}"/>
              </a:ext>
            </a:extLst>
          </p:cNvPr>
          <p:cNvSpPr txBox="1"/>
          <p:nvPr/>
        </p:nvSpPr>
        <p:spPr bwMode="auto">
          <a:xfrm>
            <a:off x="4528392" y="5925349"/>
            <a:ext cx="2632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cxnSp>
        <p:nvCxnSpPr>
          <p:cNvPr id="31" name="Straight Arrow Connector 30">
            <a:extLst>
              <a:ext uri="{FF2B5EF4-FFF2-40B4-BE49-F238E27FC236}">
                <a16:creationId xmlns="" xmlns:a16="http://schemas.microsoft.com/office/drawing/2014/main" id="{A75B8429-C9C2-4A7C-8E3B-821296DD44FA}"/>
              </a:ext>
            </a:extLst>
          </p:cNvPr>
          <p:cNvCxnSpPr/>
          <p:nvPr/>
        </p:nvCxnSpPr>
        <p:spPr bwMode="auto">
          <a:xfrm flipH="1">
            <a:off x="2914778" y="6195223"/>
            <a:ext cx="892200" cy="0"/>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 xmlns:a16="http://schemas.microsoft.com/office/drawing/2014/main" id="{260F4CA0-371F-496F-86C3-24D870F5F79D}"/>
              </a:ext>
            </a:extLst>
          </p:cNvPr>
          <p:cNvCxnSpPr>
            <a:cxnSpLocks/>
          </p:cNvCxnSpPr>
          <p:nvPr/>
        </p:nvCxnSpPr>
        <p:spPr bwMode="auto">
          <a:xfrm>
            <a:off x="3828799" y="6194325"/>
            <a:ext cx="832227" cy="0"/>
          </a:xfrm>
          <a:prstGeom prst="straightConnector1">
            <a:avLst/>
          </a:prstGeom>
          <a:noFill/>
          <a:ln w="28575" cap="flat" cmpd="sng" algn="ctr">
            <a:solidFill>
              <a:schemeClr val="bg1"/>
            </a:solidFill>
            <a:prstDash val="solid"/>
            <a:round/>
            <a:headEnd type="none" w="med" len="med"/>
            <a:tailEnd type="triangle"/>
          </a:ln>
          <a:effectLst/>
        </p:spPr>
      </p:cxnSp>
      <p:sp>
        <p:nvSpPr>
          <p:cNvPr id="34" name="TextBox 33">
            <a:extLst>
              <a:ext uri="{FF2B5EF4-FFF2-40B4-BE49-F238E27FC236}">
                <a16:creationId xmlns="" xmlns:a16="http://schemas.microsoft.com/office/drawing/2014/main" id="{DEF993D9-AD71-4976-9071-0DFEEE76180C}"/>
              </a:ext>
            </a:extLst>
          </p:cNvPr>
          <p:cNvSpPr txBox="1"/>
          <p:nvPr/>
        </p:nvSpPr>
        <p:spPr bwMode="auto">
          <a:xfrm>
            <a:off x="2416684" y="6175349"/>
            <a:ext cx="14321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 Pembro + EP</a:t>
            </a:r>
          </a:p>
        </p:txBody>
      </p:sp>
      <p:sp>
        <p:nvSpPr>
          <p:cNvPr id="36" name="TextBox 35">
            <a:extLst>
              <a:ext uri="{FF2B5EF4-FFF2-40B4-BE49-F238E27FC236}">
                <a16:creationId xmlns="" xmlns:a16="http://schemas.microsoft.com/office/drawing/2014/main" id="{55343807-32C8-4D9E-A350-E3AEF4332442}"/>
              </a:ext>
            </a:extLst>
          </p:cNvPr>
          <p:cNvSpPr txBox="1"/>
          <p:nvPr/>
        </p:nvSpPr>
        <p:spPr bwMode="auto">
          <a:xfrm>
            <a:off x="3780650" y="6174672"/>
            <a:ext cx="14349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 Placebo + EP</a:t>
            </a:r>
          </a:p>
        </p:txBody>
      </p:sp>
      <p:sp>
        <p:nvSpPr>
          <p:cNvPr id="38" name="TextBox 37">
            <a:extLst>
              <a:ext uri="{FF2B5EF4-FFF2-40B4-BE49-F238E27FC236}">
                <a16:creationId xmlns="" xmlns:a16="http://schemas.microsoft.com/office/drawing/2014/main" id="{9B194976-AE8B-4737-9B3C-D2984C3959BB}"/>
              </a:ext>
            </a:extLst>
          </p:cNvPr>
          <p:cNvSpPr txBox="1"/>
          <p:nvPr/>
        </p:nvSpPr>
        <p:spPr bwMode="auto">
          <a:xfrm>
            <a:off x="6254039" y="1504327"/>
            <a:ext cx="1759008" cy="4495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Overall</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Age</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65 yrs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65 yrs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Sex</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Male</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Female</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ECOG PS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0</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Region of enrollment</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East Asia</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Non-East Asia</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Smoking status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Current</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Former</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LDH concentration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ULN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&gt; ULN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of metastatic sites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3</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3</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Baseline brain metastasis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Yes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No</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Baseline liver metastasis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Yes </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No</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CPS</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1</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1</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Platinum administered</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Cisplatin</a:t>
            </a:r>
          </a:p>
          <a:p>
            <a:pPr marL="0" marR="0" lvl="0" indent="0" algn="l"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Carboplatin</a:t>
            </a:r>
          </a:p>
        </p:txBody>
      </p:sp>
      <p:sp>
        <p:nvSpPr>
          <p:cNvPr id="39" name="TextBox 38">
            <a:extLst>
              <a:ext uri="{FF2B5EF4-FFF2-40B4-BE49-F238E27FC236}">
                <a16:creationId xmlns="" xmlns:a16="http://schemas.microsoft.com/office/drawing/2014/main" id="{70EF292A-BFAA-406D-A6C0-67EF53DABCF3}"/>
              </a:ext>
            </a:extLst>
          </p:cNvPr>
          <p:cNvSpPr txBox="1"/>
          <p:nvPr/>
        </p:nvSpPr>
        <p:spPr bwMode="auto">
          <a:xfrm>
            <a:off x="8736472" y="1045889"/>
            <a:ext cx="4491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a:t>
            </a:r>
          </a:p>
        </p:txBody>
      </p:sp>
      <p:sp>
        <p:nvSpPr>
          <p:cNvPr id="40" name="TextBox 39">
            <a:extLst>
              <a:ext uri="{FF2B5EF4-FFF2-40B4-BE49-F238E27FC236}">
                <a16:creationId xmlns="" xmlns:a16="http://schemas.microsoft.com/office/drawing/2014/main" id="{484EDF58-D36A-4FA0-BDD0-0CBA4DB4B8FB}"/>
              </a:ext>
            </a:extLst>
          </p:cNvPr>
          <p:cNvSpPr txBox="1"/>
          <p:nvPr/>
        </p:nvSpPr>
        <p:spPr bwMode="auto">
          <a:xfrm>
            <a:off x="7496786" y="1375061"/>
            <a:ext cx="1422185" cy="462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Events/Participants</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357/453</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168/216</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189/237</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237/294</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120/159</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84/116</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273/337</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64/84</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293/369</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227/281</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118/156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137/195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219/256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115/161</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242/292</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44/55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313/398</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163/187</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194/266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146/175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134/185</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100/129</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251/317</a:t>
            </a:r>
          </a:p>
        </p:txBody>
      </p:sp>
      <p:sp>
        <p:nvSpPr>
          <p:cNvPr id="41" name="TextBox 40">
            <a:extLst>
              <a:ext uri="{FF2B5EF4-FFF2-40B4-BE49-F238E27FC236}">
                <a16:creationId xmlns="" xmlns:a16="http://schemas.microsoft.com/office/drawing/2014/main" id="{0A55E6E1-D25B-4B70-BBF8-1CB395357CAF}"/>
              </a:ext>
            </a:extLst>
          </p:cNvPr>
          <p:cNvSpPr txBox="1"/>
          <p:nvPr/>
        </p:nvSpPr>
        <p:spPr bwMode="auto">
          <a:xfrm>
            <a:off x="10465713" y="1504327"/>
            <a:ext cx="1181734" cy="4495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0.80 (0.64-0.98)</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0.83 (0.61-1.12)</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0.78 (0.59-1.05)</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0.76 (0.59-0.98)</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0.88 (0.61-1.26)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0.68 (0.44-1.05)</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0.86 (0.68-1.09)</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(0.44-1.19)</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0.84 (0.67-1.06)</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0.86 (0.66-1.11)</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0.71 (0.49-1.02)</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(0.52-1.01)</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0.84 (0.65-1.10)</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1.04 (0.72-1.50)</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0.71 (0.55-0.92)</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1.32 (0.72-2.42)</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(0.60-0.94)</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(0.55-1.02)</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0.82 (0.62-1.08)</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0.80 (0.58-1.11)</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0.84 (0.60-1.18)</a:t>
            </a:r>
          </a:p>
          <a:p>
            <a:pPr marL="0" marR="0" lvl="0" indent="0" algn="ctr" defTabSz="914400" rtl="0" eaLnBrk="0" fontAlgn="base" latinLnBrk="0" hangingPunct="0">
              <a:lnSpc>
                <a:spcPct val="7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0.73 (0.49-1.08)</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0.83 (0.65-1.07)</a:t>
            </a:r>
          </a:p>
        </p:txBody>
      </p:sp>
      <p:sp>
        <p:nvSpPr>
          <p:cNvPr id="42" name="Rectangle 41">
            <a:extLst>
              <a:ext uri="{FF2B5EF4-FFF2-40B4-BE49-F238E27FC236}">
                <a16:creationId xmlns="" xmlns:a16="http://schemas.microsoft.com/office/drawing/2014/main" id="{888F6FA4-A77E-43F3-B4EB-2C24CD09398A}"/>
              </a:ext>
            </a:extLst>
          </p:cNvPr>
          <p:cNvSpPr/>
          <p:nvPr/>
        </p:nvSpPr>
        <p:spPr>
          <a:xfrm>
            <a:off x="9194639" y="1344444"/>
            <a:ext cx="928459" cy="229935"/>
          </a:xfrm>
          <a:prstGeom prst="rect">
            <a:avLst/>
          </a:prstGeom>
        </p:spPr>
        <p:txBody>
          <a:bodyPr wrap="none">
            <a:spAutoFit/>
          </a:bodyPr>
          <a:lstStyle/>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(95% CI)</a:t>
            </a:r>
          </a:p>
        </p:txBody>
      </p:sp>
      <p:cxnSp>
        <p:nvCxnSpPr>
          <p:cNvPr id="43" name="Straight Connector 42">
            <a:extLst>
              <a:ext uri="{FF2B5EF4-FFF2-40B4-BE49-F238E27FC236}">
                <a16:creationId xmlns="" xmlns:a16="http://schemas.microsoft.com/office/drawing/2014/main" id="{E3FD93A6-F567-4C8A-899F-F8ACA895735C}"/>
              </a:ext>
            </a:extLst>
          </p:cNvPr>
          <p:cNvCxnSpPr/>
          <p:nvPr/>
        </p:nvCxnSpPr>
        <p:spPr bwMode="auto">
          <a:xfrm>
            <a:off x="9378114" y="1511048"/>
            <a:ext cx="0" cy="4406336"/>
          </a:xfrm>
          <a:prstGeom prst="line">
            <a:avLst/>
          </a:prstGeom>
          <a:noFill/>
          <a:ln w="28575" cap="flat" cmpd="sng" algn="ctr">
            <a:solidFill>
              <a:schemeClr val="bg1"/>
            </a:solidFill>
            <a:prstDash val="solid"/>
            <a:round/>
            <a:headEnd type="none" w="med" len="med"/>
            <a:tailEnd type="none" w="med" len="med"/>
          </a:ln>
          <a:effectLst/>
        </p:spPr>
      </p:cxnSp>
      <p:grpSp>
        <p:nvGrpSpPr>
          <p:cNvPr id="44" name="Group 43">
            <a:extLst>
              <a:ext uri="{FF2B5EF4-FFF2-40B4-BE49-F238E27FC236}">
                <a16:creationId xmlns="" xmlns:a16="http://schemas.microsoft.com/office/drawing/2014/main" id="{E990AE71-19C6-47B6-A846-6546ACB8C683}"/>
              </a:ext>
            </a:extLst>
          </p:cNvPr>
          <p:cNvGrpSpPr/>
          <p:nvPr/>
        </p:nvGrpSpPr>
        <p:grpSpPr>
          <a:xfrm>
            <a:off x="8517054" y="5887451"/>
            <a:ext cx="1722120" cy="88348"/>
            <a:chOff x="2933700" y="6006747"/>
            <a:chExt cx="1722120" cy="88348"/>
          </a:xfrm>
        </p:grpSpPr>
        <p:cxnSp>
          <p:nvCxnSpPr>
            <p:cNvPr id="45" name="Straight Connector 44">
              <a:extLst>
                <a:ext uri="{FF2B5EF4-FFF2-40B4-BE49-F238E27FC236}">
                  <a16:creationId xmlns="" xmlns:a16="http://schemas.microsoft.com/office/drawing/2014/main" id="{9EA57F91-8205-4793-AB94-4EFF98D80E20}"/>
                </a:ext>
              </a:extLst>
            </p:cNvPr>
            <p:cNvCxnSpPr/>
            <p:nvPr/>
          </p:nvCxnSpPr>
          <p:spPr bwMode="auto">
            <a:xfrm>
              <a:off x="2933700" y="6019800"/>
              <a:ext cx="1722120"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8BC2BB2E-02AB-44D3-8524-C02C88C1D766}"/>
                </a:ext>
              </a:extLst>
            </p:cNvPr>
            <p:cNvCxnSpPr/>
            <p:nvPr/>
          </p:nvCxnSpPr>
          <p:spPr bwMode="auto">
            <a:xfrm>
              <a:off x="2933700"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B0582155-B7CD-4A61-B8A2-2A852455C043}"/>
                </a:ext>
              </a:extLst>
            </p:cNvPr>
            <p:cNvCxnSpPr/>
            <p:nvPr/>
          </p:nvCxnSpPr>
          <p:spPr bwMode="auto">
            <a:xfrm>
              <a:off x="3361722"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32E12308-64DA-4BB2-961D-80DF2F672CD7}"/>
                </a:ext>
              </a:extLst>
            </p:cNvPr>
            <p:cNvCxnSpPr/>
            <p:nvPr/>
          </p:nvCxnSpPr>
          <p:spPr bwMode="auto">
            <a:xfrm>
              <a:off x="3794760"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59F2B433-A08B-4079-BCB2-BCCC4977BE2B}"/>
                </a:ext>
              </a:extLst>
            </p:cNvPr>
            <p:cNvCxnSpPr/>
            <p:nvPr/>
          </p:nvCxnSpPr>
          <p:spPr bwMode="auto">
            <a:xfrm>
              <a:off x="4227380" y="6006747"/>
              <a:ext cx="0" cy="88348"/>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D90AEF3D-CC8F-4F16-B19C-EBC8F8275529}"/>
                </a:ext>
              </a:extLst>
            </p:cNvPr>
            <p:cNvCxnSpPr/>
            <p:nvPr/>
          </p:nvCxnSpPr>
          <p:spPr bwMode="auto">
            <a:xfrm>
              <a:off x="4655328" y="6006747"/>
              <a:ext cx="0" cy="88348"/>
            </a:xfrm>
            <a:prstGeom prst="line">
              <a:avLst/>
            </a:prstGeom>
            <a:noFill/>
            <a:ln w="28575" cap="flat" cmpd="sng" algn="ctr">
              <a:solidFill>
                <a:schemeClr val="bg1"/>
              </a:solidFill>
              <a:prstDash val="solid"/>
              <a:round/>
              <a:headEnd type="none" w="med" len="med"/>
              <a:tailEnd type="none" w="med" len="med"/>
            </a:ln>
            <a:effectLst/>
          </p:spPr>
        </p:cxnSp>
      </p:grpSp>
      <p:sp>
        <p:nvSpPr>
          <p:cNvPr id="51" name="TextBox 50">
            <a:extLst>
              <a:ext uri="{FF2B5EF4-FFF2-40B4-BE49-F238E27FC236}">
                <a16:creationId xmlns="" xmlns:a16="http://schemas.microsoft.com/office/drawing/2014/main" id="{A2F35182-2958-4B2F-AEA8-20C6E6B10936}"/>
              </a:ext>
            </a:extLst>
          </p:cNvPr>
          <p:cNvSpPr txBox="1"/>
          <p:nvPr/>
        </p:nvSpPr>
        <p:spPr bwMode="auto">
          <a:xfrm>
            <a:off x="8277368" y="5917326"/>
            <a:ext cx="45878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52" name="TextBox 51">
            <a:extLst>
              <a:ext uri="{FF2B5EF4-FFF2-40B4-BE49-F238E27FC236}">
                <a16:creationId xmlns="" xmlns:a16="http://schemas.microsoft.com/office/drawing/2014/main" id="{DF38D91A-459D-4ABA-B10F-79DF398FEA7E}"/>
              </a:ext>
            </a:extLst>
          </p:cNvPr>
          <p:cNvSpPr txBox="1"/>
          <p:nvPr/>
        </p:nvSpPr>
        <p:spPr bwMode="auto">
          <a:xfrm>
            <a:off x="8754116" y="5917326"/>
            <a:ext cx="3802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53" name="TextBox 52">
            <a:extLst>
              <a:ext uri="{FF2B5EF4-FFF2-40B4-BE49-F238E27FC236}">
                <a16:creationId xmlns="" xmlns:a16="http://schemas.microsoft.com/office/drawing/2014/main" id="{4254E6FE-89DD-4369-A469-F731ED1E6B7B}"/>
              </a:ext>
            </a:extLst>
          </p:cNvPr>
          <p:cNvSpPr txBox="1"/>
          <p:nvPr/>
        </p:nvSpPr>
        <p:spPr bwMode="auto">
          <a:xfrm>
            <a:off x="9243188" y="5917326"/>
            <a:ext cx="2632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54" name="TextBox 53">
            <a:extLst>
              <a:ext uri="{FF2B5EF4-FFF2-40B4-BE49-F238E27FC236}">
                <a16:creationId xmlns="" xmlns:a16="http://schemas.microsoft.com/office/drawing/2014/main" id="{B50845E7-84AA-4581-82C9-1C404045D71B}"/>
              </a:ext>
            </a:extLst>
          </p:cNvPr>
          <p:cNvSpPr txBox="1"/>
          <p:nvPr/>
        </p:nvSpPr>
        <p:spPr bwMode="auto">
          <a:xfrm>
            <a:off x="9679127" y="5917326"/>
            <a:ext cx="2632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55" name="TextBox 54">
            <a:extLst>
              <a:ext uri="{FF2B5EF4-FFF2-40B4-BE49-F238E27FC236}">
                <a16:creationId xmlns="" xmlns:a16="http://schemas.microsoft.com/office/drawing/2014/main" id="{A901313A-ED5F-4B36-8F46-93E3C95D9F33}"/>
              </a:ext>
            </a:extLst>
          </p:cNvPr>
          <p:cNvSpPr txBox="1"/>
          <p:nvPr/>
        </p:nvSpPr>
        <p:spPr bwMode="auto">
          <a:xfrm>
            <a:off x="10111746" y="5917326"/>
            <a:ext cx="2632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cxnSp>
        <p:nvCxnSpPr>
          <p:cNvPr id="56" name="Straight Arrow Connector 55">
            <a:extLst>
              <a:ext uri="{FF2B5EF4-FFF2-40B4-BE49-F238E27FC236}">
                <a16:creationId xmlns="" xmlns:a16="http://schemas.microsoft.com/office/drawing/2014/main" id="{DAC28A89-E449-4D92-AE96-4870669BF27C}"/>
              </a:ext>
            </a:extLst>
          </p:cNvPr>
          <p:cNvCxnSpPr/>
          <p:nvPr/>
        </p:nvCxnSpPr>
        <p:spPr bwMode="auto">
          <a:xfrm flipH="1">
            <a:off x="8498132" y="6187200"/>
            <a:ext cx="892200" cy="0"/>
          </a:xfrm>
          <a:prstGeom prst="straightConnector1">
            <a:avLst/>
          </a:prstGeom>
          <a:noFill/>
          <a:ln w="28575" cap="flat" cmpd="sng" algn="ctr">
            <a:solidFill>
              <a:schemeClr val="bg1"/>
            </a:solidFill>
            <a:prstDash val="solid"/>
            <a:round/>
            <a:headEnd type="none" w="med" len="med"/>
            <a:tailEnd type="triangle"/>
          </a:ln>
          <a:effectLst/>
        </p:spPr>
      </p:cxnSp>
      <p:cxnSp>
        <p:nvCxnSpPr>
          <p:cNvPr id="57" name="Straight Arrow Connector 56">
            <a:extLst>
              <a:ext uri="{FF2B5EF4-FFF2-40B4-BE49-F238E27FC236}">
                <a16:creationId xmlns="" xmlns:a16="http://schemas.microsoft.com/office/drawing/2014/main" id="{837E547B-C6C2-4D34-A03E-78C94DD498EE}"/>
              </a:ext>
            </a:extLst>
          </p:cNvPr>
          <p:cNvCxnSpPr>
            <a:cxnSpLocks/>
          </p:cNvCxnSpPr>
          <p:nvPr/>
        </p:nvCxnSpPr>
        <p:spPr bwMode="auto">
          <a:xfrm>
            <a:off x="9412153" y="6186302"/>
            <a:ext cx="832227" cy="0"/>
          </a:xfrm>
          <a:prstGeom prst="straightConnector1">
            <a:avLst/>
          </a:prstGeom>
          <a:noFill/>
          <a:ln w="28575" cap="flat" cmpd="sng" algn="ctr">
            <a:solidFill>
              <a:schemeClr val="bg1"/>
            </a:solidFill>
            <a:prstDash val="solid"/>
            <a:round/>
            <a:headEnd type="none" w="med" len="med"/>
            <a:tailEnd type="triangle"/>
          </a:ln>
          <a:effectLst/>
        </p:spPr>
      </p:cxnSp>
      <p:sp>
        <p:nvSpPr>
          <p:cNvPr id="58" name="TextBox 57">
            <a:extLst>
              <a:ext uri="{FF2B5EF4-FFF2-40B4-BE49-F238E27FC236}">
                <a16:creationId xmlns="" xmlns:a16="http://schemas.microsoft.com/office/drawing/2014/main" id="{3E3EBCFA-05C0-4FEA-B8E4-C464C0D49F20}"/>
              </a:ext>
            </a:extLst>
          </p:cNvPr>
          <p:cNvSpPr txBox="1"/>
          <p:nvPr/>
        </p:nvSpPr>
        <p:spPr bwMode="auto">
          <a:xfrm>
            <a:off x="8023970" y="6167326"/>
            <a:ext cx="14321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 Pembro + EP</a:t>
            </a:r>
          </a:p>
        </p:txBody>
      </p:sp>
      <p:sp>
        <p:nvSpPr>
          <p:cNvPr id="59" name="TextBox 58">
            <a:extLst>
              <a:ext uri="{FF2B5EF4-FFF2-40B4-BE49-F238E27FC236}">
                <a16:creationId xmlns="" xmlns:a16="http://schemas.microsoft.com/office/drawing/2014/main" id="{933162D7-7B63-41C7-9F82-FBC55DBF910B}"/>
              </a:ext>
            </a:extLst>
          </p:cNvPr>
          <p:cNvSpPr txBox="1"/>
          <p:nvPr/>
        </p:nvSpPr>
        <p:spPr bwMode="auto">
          <a:xfrm>
            <a:off x="9329435" y="6166649"/>
            <a:ext cx="14349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 Placebo + EP</a:t>
            </a:r>
          </a:p>
        </p:txBody>
      </p:sp>
      <p:cxnSp>
        <p:nvCxnSpPr>
          <p:cNvPr id="62" name="Straight Connector 61">
            <a:extLst>
              <a:ext uri="{FF2B5EF4-FFF2-40B4-BE49-F238E27FC236}">
                <a16:creationId xmlns="" xmlns:a16="http://schemas.microsoft.com/office/drawing/2014/main" id="{C8CEBCB6-E1B8-4FF8-A969-8D571006389F}"/>
              </a:ext>
            </a:extLst>
          </p:cNvPr>
          <p:cNvCxnSpPr/>
          <p:nvPr/>
        </p:nvCxnSpPr>
        <p:spPr bwMode="auto">
          <a:xfrm>
            <a:off x="3454666" y="1611308"/>
            <a:ext cx="246175" cy="0"/>
          </a:xfrm>
          <a:prstGeom prst="line">
            <a:avLst/>
          </a:prstGeom>
          <a:noFill/>
          <a:ln w="28575" cap="flat" cmpd="sng" algn="ctr">
            <a:solidFill>
              <a:schemeClr val="bg1"/>
            </a:solidFill>
            <a:prstDash val="solid"/>
            <a:round/>
            <a:headEnd type="none" w="med" len="med"/>
            <a:tailEnd type="none" w="med" len="med"/>
          </a:ln>
          <a:effectLst/>
        </p:spPr>
      </p:cxnSp>
      <p:sp>
        <p:nvSpPr>
          <p:cNvPr id="60" name="Rectangle 59">
            <a:extLst>
              <a:ext uri="{FF2B5EF4-FFF2-40B4-BE49-F238E27FC236}">
                <a16:creationId xmlns="" xmlns:a16="http://schemas.microsoft.com/office/drawing/2014/main" id="{306C9214-C3C4-4C20-A2F1-E634A8674463}"/>
              </a:ext>
            </a:extLst>
          </p:cNvPr>
          <p:cNvSpPr/>
          <p:nvPr/>
        </p:nvSpPr>
        <p:spPr bwMode="auto">
          <a:xfrm>
            <a:off x="3532210" y="1555006"/>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63" name="Straight Connector 62">
            <a:extLst>
              <a:ext uri="{FF2B5EF4-FFF2-40B4-BE49-F238E27FC236}">
                <a16:creationId xmlns="" xmlns:a16="http://schemas.microsoft.com/office/drawing/2014/main" id="{B0BA9413-7DBB-481D-82E2-93D9DD63C317}"/>
              </a:ext>
            </a:extLst>
          </p:cNvPr>
          <p:cNvCxnSpPr>
            <a:cxnSpLocks/>
          </p:cNvCxnSpPr>
          <p:nvPr/>
        </p:nvCxnSpPr>
        <p:spPr bwMode="auto">
          <a:xfrm>
            <a:off x="3399416" y="1871363"/>
            <a:ext cx="346665" cy="0"/>
          </a:xfrm>
          <a:prstGeom prst="line">
            <a:avLst/>
          </a:prstGeom>
          <a:noFill/>
          <a:ln w="28575" cap="flat" cmpd="sng" algn="ctr">
            <a:solidFill>
              <a:schemeClr val="bg1"/>
            </a:solidFill>
            <a:prstDash val="solid"/>
            <a:round/>
            <a:headEnd type="none" w="med" len="med"/>
            <a:tailEnd type="none" w="med" len="med"/>
          </a:ln>
          <a:effectLst/>
        </p:spPr>
      </p:cxnSp>
      <p:sp>
        <p:nvSpPr>
          <p:cNvPr id="64" name="Rectangle 63">
            <a:extLst>
              <a:ext uri="{FF2B5EF4-FFF2-40B4-BE49-F238E27FC236}">
                <a16:creationId xmlns="" xmlns:a16="http://schemas.microsoft.com/office/drawing/2014/main" id="{D9B44881-E15C-497B-8446-F515A0EC19D0}"/>
              </a:ext>
            </a:extLst>
          </p:cNvPr>
          <p:cNvSpPr/>
          <p:nvPr/>
        </p:nvSpPr>
        <p:spPr bwMode="auto">
          <a:xfrm>
            <a:off x="3508574" y="1815061"/>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67" name="Straight Connector 66">
            <a:extLst>
              <a:ext uri="{FF2B5EF4-FFF2-40B4-BE49-F238E27FC236}">
                <a16:creationId xmlns="" xmlns:a16="http://schemas.microsoft.com/office/drawing/2014/main" id="{611DE7F7-4CC3-49C3-AEE6-CB30FC41A47F}"/>
              </a:ext>
            </a:extLst>
          </p:cNvPr>
          <p:cNvCxnSpPr>
            <a:cxnSpLocks/>
          </p:cNvCxnSpPr>
          <p:nvPr/>
        </p:nvCxnSpPr>
        <p:spPr bwMode="auto">
          <a:xfrm>
            <a:off x="3407501" y="2000873"/>
            <a:ext cx="346665" cy="0"/>
          </a:xfrm>
          <a:prstGeom prst="line">
            <a:avLst/>
          </a:prstGeom>
          <a:noFill/>
          <a:ln w="28575" cap="flat" cmpd="sng" algn="ctr">
            <a:solidFill>
              <a:schemeClr val="bg1"/>
            </a:solidFill>
            <a:prstDash val="solid"/>
            <a:round/>
            <a:headEnd type="none" w="med" len="med"/>
            <a:tailEnd type="none" w="med" len="med"/>
          </a:ln>
          <a:effectLst/>
        </p:spPr>
      </p:cxnSp>
      <p:sp>
        <p:nvSpPr>
          <p:cNvPr id="68" name="Rectangle 67">
            <a:extLst>
              <a:ext uri="{FF2B5EF4-FFF2-40B4-BE49-F238E27FC236}">
                <a16:creationId xmlns="" xmlns:a16="http://schemas.microsoft.com/office/drawing/2014/main" id="{258560A2-57CC-4C41-9B53-2E2BDED1E6BF}"/>
              </a:ext>
            </a:extLst>
          </p:cNvPr>
          <p:cNvSpPr/>
          <p:nvPr/>
        </p:nvSpPr>
        <p:spPr bwMode="auto">
          <a:xfrm>
            <a:off x="3516659" y="1944571"/>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69" name="Straight Connector 68">
            <a:extLst>
              <a:ext uri="{FF2B5EF4-FFF2-40B4-BE49-F238E27FC236}">
                <a16:creationId xmlns="" xmlns:a16="http://schemas.microsoft.com/office/drawing/2014/main" id="{040BAD3E-28AE-432B-9FA3-AE730969AD60}"/>
              </a:ext>
            </a:extLst>
          </p:cNvPr>
          <p:cNvCxnSpPr>
            <a:cxnSpLocks/>
          </p:cNvCxnSpPr>
          <p:nvPr/>
        </p:nvCxnSpPr>
        <p:spPr bwMode="auto">
          <a:xfrm>
            <a:off x="3374410" y="2256647"/>
            <a:ext cx="296182" cy="0"/>
          </a:xfrm>
          <a:prstGeom prst="line">
            <a:avLst/>
          </a:prstGeom>
          <a:noFill/>
          <a:ln w="28575" cap="flat" cmpd="sng" algn="ctr">
            <a:solidFill>
              <a:schemeClr val="bg1"/>
            </a:solidFill>
            <a:prstDash val="solid"/>
            <a:round/>
            <a:headEnd type="none" w="med" len="med"/>
            <a:tailEnd type="none" w="med" len="med"/>
          </a:ln>
          <a:effectLst/>
        </p:spPr>
      </p:cxnSp>
      <p:sp>
        <p:nvSpPr>
          <p:cNvPr id="70" name="Rectangle 69">
            <a:extLst>
              <a:ext uri="{FF2B5EF4-FFF2-40B4-BE49-F238E27FC236}">
                <a16:creationId xmlns="" xmlns:a16="http://schemas.microsoft.com/office/drawing/2014/main" id="{411FC52D-7312-4AD5-9B1D-0B80ED58201A}"/>
              </a:ext>
            </a:extLst>
          </p:cNvPr>
          <p:cNvSpPr/>
          <p:nvPr/>
        </p:nvSpPr>
        <p:spPr bwMode="auto">
          <a:xfrm>
            <a:off x="3472810" y="2200345"/>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72" name="Straight Connector 71">
            <a:extLst>
              <a:ext uri="{FF2B5EF4-FFF2-40B4-BE49-F238E27FC236}">
                <a16:creationId xmlns="" xmlns:a16="http://schemas.microsoft.com/office/drawing/2014/main" id="{95732853-B59F-49FA-BE39-234FE82C4A30}"/>
              </a:ext>
            </a:extLst>
          </p:cNvPr>
          <p:cNvCxnSpPr>
            <a:cxnSpLocks/>
          </p:cNvCxnSpPr>
          <p:nvPr/>
        </p:nvCxnSpPr>
        <p:spPr bwMode="auto">
          <a:xfrm>
            <a:off x="3399416" y="2381720"/>
            <a:ext cx="429383" cy="0"/>
          </a:xfrm>
          <a:prstGeom prst="line">
            <a:avLst/>
          </a:prstGeom>
          <a:noFill/>
          <a:ln w="28575" cap="flat" cmpd="sng" algn="ctr">
            <a:solidFill>
              <a:schemeClr val="bg1"/>
            </a:solidFill>
            <a:prstDash val="solid"/>
            <a:round/>
            <a:headEnd type="none" w="med" len="med"/>
            <a:tailEnd type="none" w="med" len="med"/>
          </a:ln>
          <a:effectLst/>
        </p:spPr>
      </p:cxnSp>
      <p:sp>
        <p:nvSpPr>
          <p:cNvPr id="73" name="Rectangle 72">
            <a:extLst>
              <a:ext uri="{FF2B5EF4-FFF2-40B4-BE49-F238E27FC236}">
                <a16:creationId xmlns="" xmlns:a16="http://schemas.microsoft.com/office/drawing/2014/main" id="{4647CB61-7181-469C-BFED-A730F33B2168}"/>
              </a:ext>
            </a:extLst>
          </p:cNvPr>
          <p:cNvSpPr/>
          <p:nvPr/>
        </p:nvSpPr>
        <p:spPr bwMode="auto">
          <a:xfrm>
            <a:off x="3561029" y="2325418"/>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76" name="Straight Connector 75">
            <a:extLst>
              <a:ext uri="{FF2B5EF4-FFF2-40B4-BE49-F238E27FC236}">
                <a16:creationId xmlns="" xmlns:a16="http://schemas.microsoft.com/office/drawing/2014/main" id="{CFADFC23-18BD-4429-9AD9-13551C927A8D}"/>
              </a:ext>
            </a:extLst>
          </p:cNvPr>
          <p:cNvCxnSpPr>
            <a:cxnSpLocks/>
          </p:cNvCxnSpPr>
          <p:nvPr/>
        </p:nvCxnSpPr>
        <p:spPr bwMode="auto">
          <a:xfrm>
            <a:off x="3255981" y="2637493"/>
            <a:ext cx="490100" cy="0"/>
          </a:xfrm>
          <a:prstGeom prst="line">
            <a:avLst/>
          </a:prstGeom>
          <a:noFill/>
          <a:ln w="28575" cap="flat" cmpd="sng" algn="ctr">
            <a:solidFill>
              <a:schemeClr val="bg1"/>
            </a:solidFill>
            <a:prstDash val="solid"/>
            <a:round/>
            <a:headEnd type="none" w="med" len="med"/>
            <a:tailEnd type="none" w="med" len="med"/>
          </a:ln>
          <a:effectLst/>
        </p:spPr>
      </p:cxnSp>
      <p:sp>
        <p:nvSpPr>
          <p:cNvPr id="77" name="Rectangle 76">
            <a:extLst>
              <a:ext uri="{FF2B5EF4-FFF2-40B4-BE49-F238E27FC236}">
                <a16:creationId xmlns="" xmlns:a16="http://schemas.microsoft.com/office/drawing/2014/main" id="{31B08B47-2590-4383-B225-F7F1D15CE9E9}"/>
              </a:ext>
            </a:extLst>
          </p:cNvPr>
          <p:cNvSpPr/>
          <p:nvPr/>
        </p:nvSpPr>
        <p:spPr bwMode="auto">
          <a:xfrm>
            <a:off x="3445007" y="2581191"/>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80" name="Straight Connector 79">
            <a:extLst>
              <a:ext uri="{FF2B5EF4-FFF2-40B4-BE49-F238E27FC236}">
                <a16:creationId xmlns="" xmlns:a16="http://schemas.microsoft.com/office/drawing/2014/main" id="{2844BA0E-9438-444B-AE75-A1587FAAC250}"/>
              </a:ext>
            </a:extLst>
          </p:cNvPr>
          <p:cNvCxnSpPr>
            <a:cxnSpLocks/>
          </p:cNvCxnSpPr>
          <p:nvPr/>
        </p:nvCxnSpPr>
        <p:spPr bwMode="auto">
          <a:xfrm>
            <a:off x="3472810" y="2764536"/>
            <a:ext cx="273271" cy="0"/>
          </a:xfrm>
          <a:prstGeom prst="line">
            <a:avLst/>
          </a:prstGeom>
          <a:noFill/>
          <a:ln w="28575" cap="flat" cmpd="sng" algn="ctr">
            <a:solidFill>
              <a:schemeClr val="bg1"/>
            </a:solidFill>
            <a:prstDash val="solid"/>
            <a:round/>
            <a:headEnd type="none" w="med" len="med"/>
            <a:tailEnd type="none" w="med" len="med"/>
          </a:ln>
          <a:effectLst/>
        </p:spPr>
      </p:cxnSp>
      <p:sp>
        <p:nvSpPr>
          <p:cNvPr id="81" name="Rectangle 80">
            <a:extLst>
              <a:ext uri="{FF2B5EF4-FFF2-40B4-BE49-F238E27FC236}">
                <a16:creationId xmlns="" xmlns:a16="http://schemas.microsoft.com/office/drawing/2014/main" id="{A86FFB9E-DF57-4667-9DE5-136DE928E481}"/>
              </a:ext>
            </a:extLst>
          </p:cNvPr>
          <p:cNvSpPr/>
          <p:nvPr/>
        </p:nvSpPr>
        <p:spPr bwMode="auto">
          <a:xfrm>
            <a:off x="3547392" y="2708234"/>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84" name="Straight Connector 83">
            <a:extLst>
              <a:ext uri="{FF2B5EF4-FFF2-40B4-BE49-F238E27FC236}">
                <a16:creationId xmlns="" xmlns:a16="http://schemas.microsoft.com/office/drawing/2014/main" id="{7B13EDC2-AFFC-4572-BEA4-D5FDE28D6A23}"/>
              </a:ext>
            </a:extLst>
          </p:cNvPr>
          <p:cNvCxnSpPr>
            <a:cxnSpLocks/>
          </p:cNvCxnSpPr>
          <p:nvPr/>
        </p:nvCxnSpPr>
        <p:spPr bwMode="auto">
          <a:xfrm>
            <a:off x="3152794" y="3021012"/>
            <a:ext cx="593287" cy="0"/>
          </a:xfrm>
          <a:prstGeom prst="line">
            <a:avLst/>
          </a:prstGeom>
          <a:noFill/>
          <a:ln w="28575" cap="flat" cmpd="sng" algn="ctr">
            <a:solidFill>
              <a:schemeClr val="bg1"/>
            </a:solidFill>
            <a:prstDash val="solid"/>
            <a:round/>
            <a:headEnd type="none" w="med" len="med"/>
            <a:tailEnd type="none" w="med" len="med"/>
          </a:ln>
          <a:effectLst/>
        </p:spPr>
      </p:cxnSp>
      <p:sp>
        <p:nvSpPr>
          <p:cNvPr id="85" name="Rectangle 84">
            <a:extLst>
              <a:ext uri="{FF2B5EF4-FFF2-40B4-BE49-F238E27FC236}">
                <a16:creationId xmlns="" xmlns:a16="http://schemas.microsoft.com/office/drawing/2014/main" id="{217A0AF8-506A-4C5C-B2D0-5F077390828D}"/>
              </a:ext>
            </a:extLst>
          </p:cNvPr>
          <p:cNvSpPr/>
          <p:nvPr/>
        </p:nvSpPr>
        <p:spPr bwMode="auto">
          <a:xfrm>
            <a:off x="3404634" y="2964710"/>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88" name="Straight Connector 87">
            <a:extLst>
              <a:ext uri="{FF2B5EF4-FFF2-40B4-BE49-F238E27FC236}">
                <a16:creationId xmlns="" xmlns:a16="http://schemas.microsoft.com/office/drawing/2014/main" id="{5D45B488-9BDB-43E2-AF81-7AF0CD35DA32}"/>
              </a:ext>
            </a:extLst>
          </p:cNvPr>
          <p:cNvCxnSpPr>
            <a:cxnSpLocks/>
          </p:cNvCxnSpPr>
          <p:nvPr/>
        </p:nvCxnSpPr>
        <p:spPr bwMode="auto">
          <a:xfrm>
            <a:off x="3445007" y="3145210"/>
            <a:ext cx="266592" cy="0"/>
          </a:xfrm>
          <a:prstGeom prst="line">
            <a:avLst/>
          </a:prstGeom>
          <a:noFill/>
          <a:ln w="28575" cap="flat" cmpd="sng" algn="ctr">
            <a:solidFill>
              <a:schemeClr val="bg1"/>
            </a:solidFill>
            <a:prstDash val="solid"/>
            <a:round/>
            <a:headEnd type="none" w="med" len="med"/>
            <a:tailEnd type="none" w="med" len="med"/>
          </a:ln>
          <a:effectLst/>
        </p:spPr>
      </p:cxnSp>
      <p:sp>
        <p:nvSpPr>
          <p:cNvPr id="89" name="Rectangle 88">
            <a:extLst>
              <a:ext uri="{FF2B5EF4-FFF2-40B4-BE49-F238E27FC236}">
                <a16:creationId xmlns="" xmlns:a16="http://schemas.microsoft.com/office/drawing/2014/main" id="{20FF14B8-368F-4F12-BFE4-EF5335D4DB54}"/>
              </a:ext>
            </a:extLst>
          </p:cNvPr>
          <p:cNvSpPr/>
          <p:nvPr/>
        </p:nvSpPr>
        <p:spPr bwMode="auto">
          <a:xfrm>
            <a:off x="3532210" y="3088908"/>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92" name="Straight Connector 91">
            <a:extLst>
              <a:ext uri="{FF2B5EF4-FFF2-40B4-BE49-F238E27FC236}">
                <a16:creationId xmlns="" xmlns:a16="http://schemas.microsoft.com/office/drawing/2014/main" id="{146DE7E5-0A68-4145-A50D-1DA90F072E84}"/>
              </a:ext>
            </a:extLst>
          </p:cNvPr>
          <p:cNvCxnSpPr>
            <a:cxnSpLocks/>
          </p:cNvCxnSpPr>
          <p:nvPr/>
        </p:nvCxnSpPr>
        <p:spPr bwMode="auto">
          <a:xfrm>
            <a:off x="3403693" y="3400221"/>
            <a:ext cx="293562" cy="0"/>
          </a:xfrm>
          <a:prstGeom prst="line">
            <a:avLst/>
          </a:prstGeom>
          <a:noFill/>
          <a:ln w="28575" cap="flat" cmpd="sng" algn="ctr">
            <a:solidFill>
              <a:schemeClr val="bg1"/>
            </a:solidFill>
            <a:prstDash val="solid"/>
            <a:round/>
            <a:headEnd type="none" w="med" len="med"/>
            <a:tailEnd type="none" w="med" len="med"/>
          </a:ln>
          <a:effectLst/>
        </p:spPr>
      </p:cxnSp>
      <p:sp>
        <p:nvSpPr>
          <p:cNvPr id="93" name="Rectangle 92">
            <a:extLst>
              <a:ext uri="{FF2B5EF4-FFF2-40B4-BE49-F238E27FC236}">
                <a16:creationId xmlns="" xmlns:a16="http://schemas.microsoft.com/office/drawing/2014/main" id="{92074FDB-CD57-4C4F-8AB6-43C8A3E493CC}"/>
              </a:ext>
            </a:extLst>
          </p:cNvPr>
          <p:cNvSpPr/>
          <p:nvPr/>
        </p:nvSpPr>
        <p:spPr bwMode="auto">
          <a:xfrm>
            <a:off x="3505240" y="3343919"/>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95" name="Straight Connector 94">
            <a:extLst>
              <a:ext uri="{FF2B5EF4-FFF2-40B4-BE49-F238E27FC236}">
                <a16:creationId xmlns="" xmlns:a16="http://schemas.microsoft.com/office/drawing/2014/main" id="{A3AE9BEC-7B35-43F9-B4CC-FD95DAB339A1}"/>
              </a:ext>
            </a:extLst>
          </p:cNvPr>
          <p:cNvCxnSpPr>
            <a:cxnSpLocks/>
          </p:cNvCxnSpPr>
          <p:nvPr/>
        </p:nvCxnSpPr>
        <p:spPr bwMode="auto">
          <a:xfrm>
            <a:off x="3361722" y="3531502"/>
            <a:ext cx="433038" cy="0"/>
          </a:xfrm>
          <a:prstGeom prst="line">
            <a:avLst/>
          </a:prstGeom>
          <a:noFill/>
          <a:ln w="28575" cap="flat" cmpd="sng" algn="ctr">
            <a:solidFill>
              <a:schemeClr val="bg1"/>
            </a:solidFill>
            <a:prstDash val="solid"/>
            <a:round/>
            <a:headEnd type="none" w="med" len="med"/>
            <a:tailEnd type="none" w="med" len="med"/>
          </a:ln>
          <a:effectLst/>
        </p:spPr>
      </p:cxnSp>
      <p:sp>
        <p:nvSpPr>
          <p:cNvPr id="96" name="Rectangle 95">
            <a:extLst>
              <a:ext uri="{FF2B5EF4-FFF2-40B4-BE49-F238E27FC236}">
                <a16:creationId xmlns="" xmlns:a16="http://schemas.microsoft.com/office/drawing/2014/main" id="{9F2CC076-0E4A-4117-8C33-AFA217CDFA70}"/>
              </a:ext>
            </a:extLst>
          </p:cNvPr>
          <p:cNvSpPr/>
          <p:nvPr/>
        </p:nvSpPr>
        <p:spPr bwMode="auto">
          <a:xfrm>
            <a:off x="3514452" y="3475200"/>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99" name="Straight Connector 98">
            <a:extLst>
              <a:ext uri="{FF2B5EF4-FFF2-40B4-BE49-F238E27FC236}">
                <a16:creationId xmlns="" xmlns:a16="http://schemas.microsoft.com/office/drawing/2014/main" id="{7F5B3C0F-9DB2-4728-948C-6438D9F3C795}"/>
              </a:ext>
            </a:extLst>
          </p:cNvPr>
          <p:cNvCxnSpPr>
            <a:cxnSpLocks/>
          </p:cNvCxnSpPr>
          <p:nvPr/>
        </p:nvCxnSpPr>
        <p:spPr bwMode="auto">
          <a:xfrm>
            <a:off x="3329922" y="3784655"/>
            <a:ext cx="381677" cy="0"/>
          </a:xfrm>
          <a:prstGeom prst="line">
            <a:avLst/>
          </a:prstGeom>
          <a:noFill/>
          <a:ln w="28575" cap="flat" cmpd="sng" algn="ctr">
            <a:solidFill>
              <a:schemeClr val="bg1"/>
            </a:solidFill>
            <a:prstDash val="solid"/>
            <a:round/>
            <a:headEnd type="none" w="med" len="med"/>
            <a:tailEnd type="none" w="med" len="med"/>
          </a:ln>
          <a:effectLst/>
        </p:spPr>
      </p:cxnSp>
      <p:sp>
        <p:nvSpPr>
          <p:cNvPr id="100" name="Rectangle 99">
            <a:extLst>
              <a:ext uri="{FF2B5EF4-FFF2-40B4-BE49-F238E27FC236}">
                <a16:creationId xmlns="" xmlns:a16="http://schemas.microsoft.com/office/drawing/2014/main" id="{8E0D97D7-6B42-4550-B3D3-B52BD702FF5A}"/>
              </a:ext>
            </a:extLst>
          </p:cNvPr>
          <p:cNvSpPr/>
          <p:nvPr/>
        </p:nvSpPr>
        <p:spPr bwMode="auto">
          <a:xfrm>
            <a:off x="3482652" y="3728353"/>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02" name="Straight Connector 101">
            <a:extLst>
              <a:ext uri="{FF2B5EF4-FFF2-40B4-BE49-F238E27FC236}">
                <a16:creationId xmlns="" xmlns:a16="http://schemas.microsoft.com/office/drawing/2014/main" id="{89484BA5-87C1-4750-B654-EC3A5B63BC18}"/>
              </a:ext>
            </a:extLst>
          </p:cNvPr>
          <p:cNvCxnSpPr>
            <a:cxnSpLocks/>
          </p:cNvCxnSpPr>
          <p:nvPr/>
        </p:nvCxnSpPr>
        <p:spPr bwMode="auto">
          <a:xfrm>
            <a:off x="3434249" y="3912439"/>
            <a:ext cx="301074" cy="0"/>
          </a:xfrm>
          <a:prstGeom prst="line">
            <a:avLst/>
          </a:prstGeom>
          <a:noFill/>
          <a:ln w="28575" cap="flat" cmpd="sng" algn="ctr">
            <a:solidFill>
              <a:schemeClr val="bg1"/>
            </a:solidFill>
            <a:prstDash val="solid"/>
            <a:round/>
            <a:headEnd type="none" w="med" len="med"/>
            <a:tailEnd type="none" w="med" len="med"/>
          </a:ln>
          <a:effectLst/>
        </p:spPr>
      </p:cxnSp>
      <p:sp>
        <p:nvSpPr>
          <p:cNvPr id="103" name="Rectangle 102">
            <a:extLst>
              <a:ext uri="{FF2B5EF4-FFF2-40B4-BE49-F238E27FC236}">
                <a16:creationId xmlns="" xmlns:a16="http://schemas.microsoft.com/office/drawing/2014/main" id="{A1DAE6D7-0F14-4A65-B30B-AFD1E19B0B44}"/>
              </a:ext>
            </a:extLst>
          </p:cNvPr>
          <p:cNvSpPr/>
          <p:nvPr/>
        </p:nvSpPr>
        <p:spPr bwMode="auto">
          <a:xfrm>
            <a:off x="3535368" y="3856137"/>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06" name="Straight Connector 105">
            <a:extLst>
              <a:ext uri="{FF2B5EF4-FFF2-40B4-BE49-F238E27FC236}">
                <a16:creationId xmlns="" xmlns:a16="http://schemas.microsoft.com/office/drawing/2014/main" id="{4ED66607-EE70-41D5-B32C-177E898C7DE3}"/>
              </a:ext>
            </a:extLst>
          </p:cNvPr>
          <p:cNvCxnSpPr>
            <a:cxnSpLocks/>
          </p:cNvCxnSpPr>
          <p:nvPr/>
        </p:nvCxnSpPr>
        <p:spPr bwMode="auto">
          <a:xfrm>
            <a:off x="3329922" y="4166026"/>
            <a:ext cx="405401" cy="0"/>
          </a:xfrm>
          <a:prstGeom prst="line">
            <a:avLst/>
          </a:prstGeom>
          <a:noFill/>
          <a:ln w="28575" cap="flat" cmpd="sng" algn="ctr">
            <a:solidFill>
              <a:schemeClr val="bg1"/>
            </a:solidFill>
            <a:prstDash val="solid"/>
            <a:round/>
            <a:headEnd type="none" w="med" len="med"/>
            <a:tailEnd type="none" w="med" len="med"/>
          </a:ln>
          <a:effectLst/>
        </p:spPr>
      </p:cxnSp>
      <p:sp>
        <p:nvSpPr>
          <p:cNvPr id="107" name="Rectangle 106">
            <a:extLst>
              <a:ext uri="{FF2B5EF4-FFF2-40B4-BE49-F238E27FC236}">
                <a16:creationId xmlns="" xmlns:a16="http://schemas.microsoft.com/office/drawing/2014/main" id="{5DF12761-44EA-4FF9-8CC5-DE97CCF782FD}"/>
              </a:ext>
            </a:extLst>
          </p:cNvPr>
          <p:cNvSpPr/>
          <p:nvPr/>
        </p:nvSpPr>
        <p:spPr bwMode="auto">
          <a:xfrm>
            <a:off x="3479494" y="4109724"/>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09" name="Straight Connector 108">
            <a:extLst>
              <a:ext uri="{FF2B5EF4-FFF2-40B4-BE49-F238E27FC236}">
                <a16:creationId xmlns="" xmlns:a16="http://schemas.microsoft.com/office/drawing/2014/main" id="{38DB3EEF-2DBF-47C8-89B8-63DB79198D93}"/>
              </a:ext>
            </a:extLst>
          </p:cNvPr>
          <p:cNvCxnSpPr>
            <a:cxnSpLocks/>
          </p:cNvCxnSpPr>
          <p:nvPr/>
        </p:nvCxnSpPr>
        <p:spPr bwMode="auto">
          <a:xfrm>
            <a:off x="3454666" y="4293287"/>
            <a:ext cx="291415" cy="0"/>
          </a:xfrm>
          <a:prstGeom prst="line">
            <a:avLst/>
          </a:prstGeom>
          <a:noFill/>
          <a:ln w="28575" cap="flat" cmpd="sng" algn="ctr">
            <a:solidFill>
              <a:schemeClr val="bg1"/>
            </a:solidFill>
            <a:prstDash val="solid"/>
            <a:round/>
            <a:headEnd type="none" w="med" len="med"/>
            <a:tailEnd type="none" w="med" len="med"/>
          </a:ln>
          <a:effectLst/>
        </p:spPr>
      </p:cxnSp>
      <p:sp>
        <p:nvSpPr>
          <p:cNvPr id="110" name="Rectangle 109">
            <a:extLst>
              <a:ext uri="{FF2B5EF4-FFF2-40B4-BE49-F238E27FC236}">
                <a16:creationId xmlns="" xmlns:a16="http://schemas.microsoft.com/office/drawing/2014/main" id="{61A6346F-E1F1-4E0C-AC19-13E8AC9CF043}"/>
              </a:ext>
            </a:extLst>
          </p:cNvPr>
          <p:cNvSpPr/>
          <p:nvPr/>
        </p:nvSpPr>
        <p:spPr bwMode="auto">
          <a:xfrm>
            <a:off x="3557275" y="4236985"/>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13" name="Straight Connector 112">
            <a:extLst>
              <a:ext uri="{FF2B5EF4-FFF2-40B4-BE49-F238E27FC236}">
                <a16:creationId xmlns="" xmlns:a16="http://schemas.microsoft.com/office/drawing/2014/main" id="{8D57CB6F-4440-4555-95DF-35D605110BF4}"/>
              </a:ext>
            </a:extLst>
          </p:cNvPr>
          <p:cNvCxnSpPr>
            <a:cxnSpLocks/>
          </p:cNvCxnSpPr>
          <p:nvPr/>
        </p:nvCxnSpPr>
        <p:spPr bwMode="auto">
          <a:xfrm>
            <a:off x="3472810" y="4547321"/>
            <a:ext cx="686814" cy="0"/>
          </a:xfrm>
          <a:prstGeom prst="line">
            <a:avLst/>
          </a:prstGeom>
          <a:noFill/>
          <a:ln w="28575" cap="flat" cmpd="sng" algn="ctr">
            <a:solidFill>
              <a:schemeClr val="bg1"/>
            </a:solidFill>
            <a:prstDash val="solid"/>
            <a:round/>
            <a:headEnd type="none" w="med" len="med"/>
            <a:tailEnd type="none" w="med" len="med"/>
          </a:ln>
          <a:effectLst/>
        </p:spPr>
      </p:cxnSp>
      <p:sp>
        <p:nvSpPr>
          <p:cNvPr id="114" name="Rectangle 113">
            <a:extLst>
              <a:ext uri="{FF2B5EF4-FFF2-40B4-BE49-F238E27FC236}">
                <a16:creationId xmlns="" xmlns:a16="http://schemas.microsoft.com/office/drawing/2014/main" id="{139CBA6E-5B8B-4015-ABFC-823093D18E9C}"/>
              </a:ext>
            </a:extLst>
          </p:cNvPr>
          <p:cNvSpPr/>
          <p:nvPr/>
        </p:nvSpPr>
        <p:spPr bwMode="auto">
          <a:xfrm>
            <a:off x="3757848" y="4491019"/>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17" name="Straight Connector 116">
            <a:extLst>
              <a:ext uri="{FF2B5EF4-FFF2-40B4-BE49-F238E27FC236}">
                <a16:creationId xmlns="" xmlns:a16="http://schemas.microsoft.com/office/drawing/2014/main" id="{D3B6340D-7F30-4809-8BD7-D7E63B3BEBAC}"/>
              </a:ext>
            </a:extLst>
          </p:cNvPr>
          <p:cNvCxnSpPr>
            <a:cxnSpLocks/>
          </p:cNvCxnSpPr>
          <p:nvPr/>
        </p:nvCxnSpPr>
        <p:spPr bwMode="auto">
          <a:xfrm>
            <a:off x="3377975" y="4675118"/>
            <a:ext cx="291415" cy="0"/>
          </a:xfrm>
          <a:prstGeom prst="line">
            <a:avLst/>
          </a:prstGeom>
          <a:noFill/>
          <a:ln w="28575" cap="flat" cmpd="sng" algn="ctr">
            <a:solidFill>
              <a:schemeClr val="bg1"/>
            </a:solidFill>
            <a:prstDash val="solid"/>
            <a:round/>
            <a:headEnd type="none" w="med" len="med"/>
            <a:tailEnd type="none" w="med" len="med"/>
          </a:ln>
          <a:effectLst/>
        </p:spPr>
      </p:cxnSp>
      <p:sp>
        <p:nvSpPr>
          <p:cNvPr id="118" name="Rectangle 117">
            <a:extLst>
              <a:ext uri="{FF2B5EF4-FFF2-40B4-BE49-F238E27FC236}">
                <a16:creationId xmlns="" xmlns:a16="http://schemas.microsoft.com/office/drawing/2014/main" id="{7556BAD4-08EE-4468-982D-4E3DF9AFFF33}"/>
              </a:ext>
            </a:extLst>
          </p:cNvPr>
          <p:cNvSpPr/>
          <p:nvPr/>
        </p:nvSpPr>
        <p:spPr bwMode="auto">
          <a:xfrm>
            <a:off x="3480584" y="4618816"/>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19" name="Straight Connector 118">
            <a:extLst>
              <a:ext uri="{FF2B5EF4-FFF2-40B4-BE49-F238E27FC236}">
                <a16:creationId xmlns="" xmlns:a16="http://schemas.microsoft.com/office/drawing/2014/main" id="{4331F1C7-156B-4892-9EFB-5F0B17DA08E5}"/>
              </a:ext>
            </a:extLst>
          </p:cNvPr>
          <p:cNvCxnSpPr>
            <a:cxnSpLocks/>
          </p:cNvCxnSpPr>
          <p:nvPr/>
        </p:nvCxnSpPr>
        <p:spPr bwMode="auto">
          <a:xfrm>
            <a:off x="3505240" y="4931845"/>
            <a:ext cx="385493" cy="0"/>
          </a:xfrm>
          <a:prstGeom prst="line">
            <a:avLst/>
          </a:prstGeom>
          <a:noFill/>
          <a:ln w="28575" cap="flat" cmpd="sng" algn="ctr">
            <a:solidFill>
              <a:schemeClr val="bg1"/>
            </a:solidFill>
            <a:prstDash val="solid"/>
            <a:round/>
            <a:headEnd type="none" w="med" len="med"/>
            <a:tailEnd type="none" w="med" len="med"/>
          </a:ln>
          <a:effectLst/>
        </p:spPr>
      </p:cxnSp>
      <p:sp>
        <p:nvSpPr>
          <p:cNvPr id="120" name="Rectangle 119">
            <a:extLst>
              <a:ext uri="{FF2B5EF4-FFF2-40B4-BE49-F238E27FC236}">
                <a16:creationId xmlns="" xmlns:a16="http://schemas.microsoft.com/office/drawing/2014/main" id="{A40BBB22-1D4D-406E-9B2C-2FC2AA877C69}"/>
              </a:ext>
            </a:extLst>
          </p:cNvPr>
          <p:cNvSpPr/>
          <p:nvPr/>
        </p:nvSpPr>
        <p:spPr bwMode="auto">
          <a:xfrm>
            <a:off x="3647748" y="4875543"/>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25" name="Straight Connector 124">
            <a:extLst>
              <a:ext uri="{FF2B5EF4-FFF2-40B4-BE49-F238E27FC236}">
                <a16:creationId xmlns="" xmlns:a16="http://schemas.microsoft.com/office/drawing/2014/main" id="{343BF8B2-23DA-4DE8-BF60-313BA50F4278}"/>
              </a:ext>
            </a:extLst>
          </p:cNvPr>
          <p:cNvCxnSpPr>
            <a:cxnSpLocks/>
          </p:cNvCxnSpPr>
          <p:nvPr/>
        </p:nvCxnSpPr>
        <p:spPr bwMode="auto">
          <a:xfrm>
            <a:off x="3321705" y="5058658"/>
            <a:ext cx="326043" cy="0"/>
          </a:xfrm>
          <a:prstGeom prst="line">
            <a:avLst/>
          </a:prstGeom>
          <a:noFill/>
          <a:ln w="28575" cap="flat" cmpd="sng" algn="ctr">
            <a:solidFill>
              <a:schemeClr val="bg1"/>
            </a:solidFill>
            <a:prstDash val="solid"/>
            <a:round/>
            <a:headEnd type="none" w="med" len="med"/>
            <a:tailEnd type="none" w="med" len="med"/>
          </a:ln>
          <a:effectLst/>
        </p:spPr>
      </p:cxnSp>
      <p:sp>
        <p:nvSpPr>
          <p:cNvPr id="126" name="Rectangle 125">
            <a:extLst>
              <a:ext uri="{FF2B5EF4-FFF2-40B4-BE49-F238E27FC236}">
                <a16:creationId xmlns="" xmlns:a16="http://schemas.microsoft.com/office/drawing/2014/main" id="{3FDDED76-6157-473D-8011-16C7C69061D3}"/>
              </a:ext>
            </a:extLst>
          </p:cNvPr>
          <p:cNvSpPr/>
          <p:nvPr/>
        </p:nvSpPr>
        <p:spPr bwMode="auto">
          <a:xfrm>
            <a:off x="3432496" y="5002356"/>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28" name="Straight Connector 127">
            <a:extLst>
              <a:ext uri="{FF2B5EF4-FFF2-40B4-BE49-F238E27FC236}">
                <a16:creationId xmlns="" xmlns:a16="http://schemas.microsoft.com/office/drawing/2014/main" id="{5029F313-6124-4029-97FA-3C854C7402CF}"/>
              </a:ext>
            </a:extLst>
          </p:cNvPr>
          <p:cNvCxnSpPr>
            <a:cxnSpLocks/>
          </p:cNvCxnSpPr>
          <p:nvPr/>
        </p:nvCxnSpPr>
        <p:spPr bwMode="auto">
          <a:xfrm>
            <a:off x="3385556" y="5315328"/>
            <a:ext cx="409204" cy="0"/>
          </a:xfrm>
          <a:prstGeom prst="line">
            <a:avLst/>
          </a:prstGeom>
          <a:noFill/>
          <a:ln w="28575" cap="flat" cmpd="sng" algn="ctr">
            <a:solidFill>
              <a:schemeClr val="bg1"/>
            </a:solidFill>
            <a:prstDash val="solid"/>
            <a:round/>
            <a:headEnd type="none" w="med" len="med"/>
            <a:tailEnd type="none" w="med" len="med"/>
          </a:ln>
          <a:effectLst/>
        </p:spPr>
      </p:cxnSp>
      <p:sp>
        <p:nvSpPr>
          <p:cNvPr id="129" name="Rectangle 128">
            <a:extLst>
              <a:ext uri="{FF2B5EF4-FFF2-40B4-BE49-F238E27FC236}">
                <a16:creationId xmlns="" xmlns:a16="http://schemas.microsoft.com/office/drawing/2014/main" id="{43660495-3AD2-4283-8381-78B875B11708}"/>
              </a:ext>
            </a:extLst>
          </p:cNvPr>
          <p:cNvSpPr/>
          <p:nvPr/>
        </p:nvSpPr>
        <p:spPr bwMode="auto">
          <a:xfrm>
            <a:off x="3523097" y="5259026"/>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31" name="Straight Connector 130">
            <a:extLst>
              <a:ext uri="{FF2B5EF4-FFF2-40B4-BE49-F238E27FC236}">
                <a16:creationId xmlns="" xmlns:a16="http://schemas.microsoft.com/office/drawing/2014/main" id="{11E22ABF-2AD5-42FD-A45D-6997D87FDE80}"/>
              </a:ext>
            </a:extLst>
          </p:cNvPr>
          <p:cNvCxnSpPr>
            <a:cxnSpLocks/>
          </p:cNvCxnSpPr>
          <p:nvPr/>
        </p:nvCxnSpPr>
        <p:spPr bwMode="auto">
          <a:xfrm>
            <a:off x="3340962" y="5437866"/>
            <a:ext cx="394361" cy="0"/>
          </a:xfrm>
          <a:prstGeom prst="line">
            <a:avLst/>
          </a:prstGeom>
          <a:noFill/>
          <a:ln w="28575" cap="flat" cmpd="sng" algn="ctr">
            <a:solidFill>
              <a:schemeClr val="bg1"/>
            </a:solidFill>
            <a:prstDash val="solid"/>
            <a:round/>
            <a:headEnd type="none" w="med" len="med"/>
            <a:tailEnd type="none" w="med" len="med"/>
          </a:ln>
          <a:effectLst/>
        </p:spPr>
      </p:cxnSp>
      <p:sp>
        <p:nvSpPr>
          <p:cNvPr id="132" name="Rectangle 131">
            <a:extLst>
              <a:ext uri="{FF2B5EF4-FFF2-40B4-BE49-F238E27FC236}">
                <a16:creationId xmlns="" xmlns:a16="http://schemas.microsoft.com/office/drawing/2014/main" id="{574A2EAF-CDD1-4C7D-9382-775E564EE3F7}"/>
              </a:ext>
            </a:extLst>
          </p:cNvPr>
          <p:cNvSpPr/>
          <p:nvPr/>
        </p:nvSpPr>
        <p:spPr bwMode="auto">
          <a:xfrm>
            <a:off x="3478503" y="5381564"/>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34" name="Straight Connector 133">
            <a:extLst>
              <a:ext uri="{FF2B5EF4-FFF2-40B4-BE49-F238E27FC236}">
                <a16:creationId xmlns="" xmlns:a16="http://schemas.microsoft.com/office/drawing/2014/main" id="{75D29516-5EFD-4E3F-841F-D6354E5886BA}"/>
              </a:ext>
            </a:extLst>
          </p:cNvPr>
          <p:cNvCxnSpPr>
            <a:cxnSpLocks/>
          </p:cNvCxnSpPr>
          <p:nvPr/>
        </p:nvCxnSpPr>
        <p:spPr bwMode="auto">
          <a:xfrm>
            <a:off x="3243281" y="5694535"/>
            <a:ext cx="453974" cy="0"/>
          </a:xfrm>
          <a:prstGeom prst="line">
            <a:avLst/>
          </a:prstGeom>
          <a:noFill/>
          <a:ln w="28575" cap="flat" cmpd="sng" algn="ctr">
            <a:solidFill>
              <a:schemeClr val="bg1"/>
            </a:solidFill>
            <a:prstDash val="solid"/>
            <a:round/>
            <a:headEnd type="none" w="med" len="med"/>
            <a:tailEnd type="none" w="med" len="med"/>
          </a:ln>
          <a:effectLst/>
        </p:spPr>
      </p:cxnSp>
      <p:sp>
        <p:nvSpPr>
          <p:cNvPr id="135" name="Rectangle 134">
            <a:extLst>
              <a:ext uri="{FF2B5EF4-FFF2-40B4-BE49-F238E27FC236}">
                <a16:creationId xmlns="" xmlns:a16="http://schemas.microsoft.com/office/drawing/2014/main" id="{A457DDDD-7939-4CD6-BC3C-CF61614C6BA8}"/>
              </a:ext>
            </a:extLst>
          </p:cNvPr>
          <p:cNvSpPr/>
          <p:nvPr/>
        </p:nvSpPr>
        <p:spPr bwMode="auto">
          <a:xfrm>
            <a:off x="3411439" y="5638233"/>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37" name="Straight Connector 136">
            <a:extLst>
              <a:ext uri="{FF2B5EF4-FFF2-40B4-BE49-F238E27FC236}">
                <a16:creationId xmlns="" xmlns:a16="http://schemas.microsoft.com/office/drawing/2014/main" id="{14AF21C4-B9BB-429B-85E6-CBEA3251B6BB}"/>
              </a:ext>
            </a:extLst>
          </p:cNvPr>
          <p:cNvCxnSpPr>
            <a:cxnSpLocks/>
          </p:cNvCxnSpPr>
          <p:nvPr/>
        </p:nvCxnSpPr>
        <p:spPr bwMode="auto">
          <a:xfrm>
            <a:off x="3454666" y="5825235"/>
            <a:ext cx="298514" cy="0"/>
          </a:xfrm>
          <a:prstGeom prst="line">
            <a:avLst/>
          </a:prstGeom>
          <a:noFill/>
          <a:ln w="28575" cap="flat" cmpd="sng" algn="ctr">
            <a:solidFill>
              <a:schemeClr val="bg1"/>
            </a:solidFill>
            <a:prstDash val="solid"/>
            <a:round/>
            <a:headEnd type="none" w="med" len="med"/>
            <a:tailEnd type="none" w="med" len="med"/>
          </a:ln>
          <a:effectLst/>
        </p:spPr>
      </p:cxnSp>
      <p:sp>
        <p:nvSpPr>
          <p:cNvPr id="138" name="Rectangle 137">
            <a:extLst>
              <a:ext uri="{FF2B5EF4-FFF2-40B4-BE49-F238E27FC236}">
                <a16:creationId xmlns="" xmlns:a16="http://schemas.microsoft.com/office/drawing/2014/main" id="{5F6503BE-53DA-4584-A0D2-0D820C3EC2DE}"/>
              </a:ext>
            </a:extLst>
          </p:cNvPr>
          <p:cNvSpPr/>
          <p:nvPr/>
        </p:nvSpPr>
        <p:spPr bwMode="auto">
          <a:xfrm>
            <a:off x="3549574" y="5768933"/>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41" name="Straight Connector 140">
            <a:extLst>
              <a:ext uri="{FF2B5EF4-FFF2-40B4-BE49-F238E27FC236}">
                <a16:creationId xmlns="" xmlns:a16="http://schemas.microsoft.com/office/drawing/2014/main" id="{96B7F47B-89C3-4667-BE57-3CC1781D399A}"/>
              </a:ext>
            </a:extLst>
          </p:cNvPr>
          <p:cNvCxnSpPr>
            <a:cxnSpLocks/>
          </p:cNvCxnSpPr>
          <p:nvPr/>
        </p:nvCxnSpPr>
        <p:spPr bwMode="auto">
          <a:xfrm>
            <a:off x="9104537" y="1607946"/>
            <a:ext cx="272003" cy="0"/>
          </a:xfrm>
          <a:prstGeom prst="line">
            <a:avLst/>
          </a:prstGeom>
          <a:noFill/>
          <a:ln w="28575" cap="flat" cmpd="sng" algn="ctr">
            <a:solidFill>
              <a:schemeClr val="bg1"/>
            </a:solidFill>
            <a:prstDash val="solid"/>
            <a:round/>
            <a:headEnd type="none" w="med" len="med"/>
            <a:tailEnd type="none" w="med" len="med"/>
          </a:ln>
          <a:effectLst/>
        </p:spPr>
      </p:cxnSp>
      <p:sp>
        <p:nvSpPr>
          <p:cNvPr id="142" name="Rectangle 141">
            <a:extLst>
              <a:ext uri="{FF2B5EF4-FFF2-40B4-BE49-F238E27FC236}">
                <a16:creationId xmlns="" xmlns:a16="http://schemas.microsoft.com/office/drawing/2014/main" id="{9F84AF18-287B-4302-8693-1893A44A0C57}"/>
              </a:ext>
            </a:extLst>
          </p:cNvPr>
          <p:cNvSpPr/>
          <p:nvPr/>
        </p:nvSpPr>
        <p:spPr bwMode="auto">
          <a:xfrm>
            <a:off x="9182081" y="1551644"/>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43" name="Straight Connector 142">
            <a:extLst>
              <a:ext uri="{FF2B5EF4-FFF2-40B4-BE49-F238E27FC236}">
                <a16:creationId xmlns="" xmlns:a16="http://schemas.microsoft.com/office/drawing/2014/main" id="{168E823E-586C-4904-B495-3E4F16E025A2}"/>
              </a:ext>
            </a:extLst>
          </p:cNvPr>
          <p:cNvCxnSpPr>
            <a:cxnSpLocks/>
          </p:cNvCxnSpPr>
          <p:nvPr/>
        </p:nvCxnSpPr>
        <p:spPr bwMode="auto">
          <a:xfrm>
            <a:off x="9078701" y="1868037"/>
            <a:ext cx="377456" cy="0"/>
          </a:xfrm>
          <a:prstGeom prst="line">
            <a:avLst/>
          </a:prstGeom>
          <a:noFill/>
          <a:ln w="28575" cap="flat" cmpd="sng" algn="ctr">
            <a:solidFill>
              <a:schemeClr val="bg1"/>
            </a:solidFill>
            <a:prstDash val="solid"/>
            <a:round/>
            <a:headEnd type="none" w="med" len="med"/>
            <a:tailEnd type="none" w="med" len="med"/>
          </a:ln>
          <a:effectLst/>
        </p:spPr>
      </p:cxnSp>
      <p:sp>
        <p:nvSpPr>
          <p:cNvPr id="144" name="Rectangle 143">
            <a:extLst>
              <a:ext uri="{FF2B5EF4-FFF2-40B4-BE49-F238E27FC236}">
                <a16:creationId xmlns="" xmlns:a16="http://schemas.microsoft.com/office/drawing/2014/main" id="{F60B5044-0CDB-4F71-889C-648C391CCA30}"/>
              </a:ext>
            </a:extLst>
          </p:cNvPr>
          <p:cNvSpPr/>
          <p:nvPr/>
        </p:nvSpPr>
        <p:spPr bwMode="auto">
          <a:xfrm>
            <a:off x="9211495" y="1811735"/>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45" name="Straight Connector 144">
            <a:extLst>
              <a:ext uri="{FF2B5EF4-FFF2-40B4-BE49-F238E27FC236}">
                <a16:creationId xmlns="" xmlns:a16="http://schemas.microsoft.com/office/drawing/2014/main" id="{03E24103-8777-4771-91FD-FCE5C6A68EE6}"/>
              </a:ext>
            </a:extLst>
          </p:cNvPr>
          <p:cNvCxnSpPr>
            <a:cxnSpLocks/>
          </p:cNvCxnSpPr>
          <p:nvPr/>
        </p:nvCxnSpPr>
        <p:spPr bwMode="auto">
          <a:xfrm>
            <a:off x="9056051" y="1997547"/>
            <a:ext cx="356102" cy="0"/>
          </a:xfrm>
          <a:prstGeom prst="line">
            <a:avLst/>
          </a:prstGeom>
          <a:noFill/>
          <a:ln w="28575" cap="flat" cmpd="sng" algn="ctr">
            <a:solidFill>
              <a:schemeClr val="bg1"/>
            </a:solidFill>
            <a:prstDash val="solid"/>
            <a:round/>
            <a:headEnd type="none" w="med" len="med"/>
            <a:tailEnd type="none" w="med" len="med"/>
          </a:ln>
          <a:effectLst/>
        </p:spPr>
      </p:cxnSp>
      <p:sp>
        <p:nvSpPr>
          <p:cNvPr id="146" name="Rectangle 145">
            <a:extLst>
              <a:ext uri="{FF2B5EF4-FFF2-40B4-BE49-F238E27FC236}">
                <a16:creationId xmlns="" xmlns:a16="http://schemas.microsoft.com/office/drawing/2014/main" id="{B110D92F-4CBF-4EEA-AE80-32CC5AA31C4F}"/>
              </a:ext>
            </a:extLst>
          </p:cNvPr>
          <p:cNvSpPr/>
          <p:nvPr/>
        </p:nvSpPr>
        <p:spPr bwMode="auto">
          <a:xfrm>
            <a:off x="9167719" y="1941245"/>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47" name="Straight Connector 146">
            <a:extLst>
              <a:ext uri="{FF2B5EF4-FFF2-40B4-BE49-F238E27FC236}">
                <a16:creationId xmlns="" xmlns:a16="http://schemas.microsoft.com/office/drawing/2014/main" id="{EF2F343A-5E11-44F1-91A1-4A0A625DACB7}"/>
              </a:ext>
            </a:extLst>
          </p:cNvPr>
          <p:cNvCxnSpPr>
            <a:cxnSpLocks/>
          </p:cNvCxnSpPr>
          <p:nvPr/>
        </p:nvCxnSpPr>
        <p:spPr bwMode="auto">
          <a:xfrm>
            <a:off x="9059235" y="2253321"/>
            <a:ext cx="315559" cy="0"/>
          </a:xfrm>
          <a:prstGeom prst="line">
            <a:avLst/>
          </a:prstGeom>
          <a:noFill/>
          <a:ln w="28575" cap="flat" cmpd="sng" algn="ctr">
            <a:solidFill>
              <a:schemeClr val="bg1"/>
            </a:solidFill>
            <a:prstDash val="solid"/>
            <a:round/>
            <a:headEnd type="none" w="med" len="med"/>
            <a:tailEnd type="none" w="med" len="med"/>
          </a:ln>
          <a:effectLst/>
        </p:spPr>
      </p:cxnSp>
      <p:sp>
        <p:nvSpPr>
          <p:cNvPr id="148" name="Rectangle 147">
            <a:extLst>
              <a:ext uri="{FF2B5EF4-FFF2-40B4-BE49-F238E27FC236}">
                <a16:creationId xmlns="" xmlns:a16="http://schemas.microsoft.com/office/drawing/2014/main" id="{8ADFEC06-AA02-4184-8BD0-AB35B3DB7882}"/>
              </a:ext>
            </a:extLst>
          </p:cNvPr>
          <p:cNvSpPr/>
          <p:nvPr/>
        </p:nvSpPr>
        <p:spPr bwMode="auto">
          <a:xfrm>
            <a:off x="9152095" y="2197019"/>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49" name="Straight Connector 148">
            <a:extLst>
              <a:ext uri="{FF2B5EF4-FFF2-40B4-BE49-F238E27FC236}">
                <a16:creationId xmlns="" xmlns:a16="http://schemas.microsoft.com/office/drawing/2014/main" id="{BB5B56B5-33F9-4D2B-976E-9E9BA9CFA495}"/>
              </a:ext>
            </a:extLst>
          </p:cNvPr>
          <p:cNvCxnSpPr>
            <a:cxnSpLocks/>
          </p:cNvCxnSpPr>
          <p:nvPr/>
        </p:nvCxnSpPr>
        <p:spPr bwMode="auto">
          <a:xfrm>
            <a:off x="9078701" y="2378394"/>
            <a:ext cx="463864" cy="0"/>
          </a:xfrm>
          <a:prstGeom prst="line">
            <a:avLst/>
          </a:prstGeom>
          <a:noFill/>
          <a:ln w="28575" cap="flat" cmpd="sng" algn="ctr">
            <a:solidFill>
              <a:schemeClr val="bg1"/>
            </a:solidFill>
            <a:prstDash val="solid"/>
            <a:round/>
            <a:headEnd type="none" w="med" len="med"/>
            <a:tailEnd type="none" w="med" len="med"/>
          </a:ln>
          <a:effectLst/>
        </p:spPr>
      </p:cxnSp>
      <p:sp>
        <p:nvSpPr>
          <p:cNvPr id="150" name="Rectangle 149">
            <a:extLst>
              <a:ext uri="{FF2B5EF4-FFF2-40B4-BE49-F238E27FC236}">
                <a16:creationId xmlns="" xmlns:a16="http://schemas.microsoft.com/office/drawing/2014/main" id="{F0C3C399-6A97-4F9E-A3DA-E8CB2402489B}"/>
              </a:ext>
            </a:extLst>
          </p:cNvPr>
          <p:cNvSpPr/>
          <p:nvPr/>
        </p:nvSpPr>
        <p:spPr bwMode="auto">
          <a:xfrm>
            <a:off x="9240314" y="2322092"/>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51" name="Straight Connector 150">
            <a:extLst>
              <a:ext uri="{FF2B5EF4-FFF2-40B4-BE49-F238E27FC236}">
                <a16:creationId xmlns="" xmlns:a16="http://schemas.microsoft.com/office/drawing/2014/main" id="{0B1276C0-7BB9-403B-A632-CED40BFFDFBE}"/>
              </a:ext>
            </a:extLst>
          </p:cNvPr>
          <p:cNvCxnSpPr>
            <a:cxnSpLocks/>
          </p:cNvCxnSpPr>
          <p:nvPr/>
        </p:nvCxnSpPr>
        <p:spPr bwMode="auto">
          <a:xfrm>
            <a:off x="8877993" y="2630581"/>
            <a:ext cx="547373" cy="0"/>
          </a:xfrm>
          <a:prstGeom prst="line">
            <a:avLst/>
          </a:prstGeom>
          <a:noFill/>
          <a:ln w="28575" cap="flat" cmpd="sng" algn="ctr">
            <a:solidFill>
              <a:schemeClr val="bg1"/>
            </a:solidFill>
            <a:prstDash val="solid"/>
            <a:round/>
            <a:headEnd type="none" w="med" len="med"/>
            <a:tailEnd type="none" w="med" len="med"/>
          </a:ln>
          <a:effectLst/>
        </p:spPr>
      </p:cxnSp>
      <p:sp>
        <p:nvSpPr>
          <p:cNvPr id="152" name="Rectangle 151">
            <a:extLst>
              <a:ext uri="{FF2B5EF4-FFF2-40B4-BE49-F238E27FC236}">
                <a16:creationId xmlns="" xmlns:a16="http://schemas.microsoft.com/office/drawing/2014/main" id="{2786F3B6-9138-4A75-A5BC-A3F08625364C}"/>
              </a:ext>
            </a:extLst>
          </p:cNvPr>
          <p:cNvSpPr/>
          <p:nvPr/>
        </p:nvSpPr>
        <p:spPr bwMode="auto">
          <a:xfrm>
            <a:off x="9099379" y="2577865"/>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53" name="Straight Connector 152">
            <a:extLst>
              <a:ext uri="{FF2B5EF4-FFF2-40B4-BE49-F238E27FC236}">
                <a16:creationId xmlns="" xmlns:a16="http://schemas.microsoft.com/office/drawing/2014/main" id="{769843E8-1B34-4469-870C-8DC29E4C2520}"/>
              </a:ext>
            </a:extLst>
          </p:cNvPr>
          <p:cNvCxnSpPr>
            <a:cxnSpLocks/>
          </p:cNvCxnSpPr>
          <p:nvPr/>
        </p:nvCxnSpPr>
        <p:spPr bwMode="auto">
          <a:xfrm>
            <a:off x="9152095" y="2761210"/>
            <a:ext cx="273271" cy="0"/>
          </a:xfrm>
          <a:prstGeom prst="line">
            <a:avLst/>
          </a:prstGeom>
          <a:noFill/>
          <a:ln w="28575" cap="flat" cmpd="sng" algn="ctr">
            <a:solidFill>
              <a:schemeClr val="bg1"/>
            </a:solidFill>
            <a:prstDash val="solid"/>
            <a:round/>
            <a:headEnd type="none" w="med" len="med"/>
            <a:tailEnd type="none" w="med" len="med"/>
          </a:ln>
          <a:effectLst/>
        </p:spPr>
      </p:cxnSp>
      <p:sp>
        <p:nvSpPr>
          <p:cNvPr id="154" name="Rectangle 153">
            <a:extLst>
              <a:ext uri="{FF2B5EF4-FFF2-40B4-BE49-F238E27FC236}">
                <a16:creationId xmlns="" xmlns:a16="http://schemas.microsoft.com/office/drawing/2014/main" id="{1C185755-3D85-43F1-991C-DEB45AB5A7D2}"/>
              </a:ext>
            </a:extLst>
          </p:cNvPr>
          <p:cNvSpPr/>
          <p:nvPr/>
        </p:nvSpPr>
        <p:spPr bwMode="auto">
          <a:xfrm>
            <a:off x="9226677" y="2704908"/>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55" name="Straight Connector 154">
            <a:extLst>
              <a:ext uri="{FF2B5EF4-FFF2-40B4-BE49-F238E27FC236}">
                <a16:creationId xmlns="" xmlns:a16="http://schemas.microsoft.com/office/drawing/2014/main" id="{563FA7CC-5780-4662-A5CD-EA5E1DA21962}"/>
              </a:ext>
            </a:extLst>
          </p:cNvPr>
          <p:cNvCxnSpPr>
            <a:cxnSpLocks/>
          </p:cNvCxnSpPr>
          <p:nvPr/>
        </p:nvCxnSpPr>
        <p:spPr bwMode="auto">
          <a:xfrm>
            <a:off x="8874559" y="3017686"/>
            <a:ext cx="615290" cy="0"/>
          </a:xfrm>
          <a:prstGeom prst="line">
            <a:avLst/>
          </a:prstGeom>
          <a:noFill/>
          <a:ln w="28575" cap="flat" cmpd="sng" algn="ctr">
            <a:solidFill>
              <a:schemeClr val="bg1"/>
            </a:solidFill>
            <a:prstDash val="solid"/>
            <a:round/>
            <a:headEnd type="none" w="med" len="med"/>
            <a:tailEnd type="none" w="med" len="med"/>
          </a:ln>
          <a:effectLst/>
        </p:spPr>
      </p:cxnSp>
      <p:sp>
        <p:nvSpPr>
          <p:cNvPr id="156" name="Rectangle 155">
            <a:extLst>
              <a:ext uri="{FF2B5EF4-FFF2-40B4-BE49-F238E27FC236}">
                <a16:creationId xmlns="" xmlns:a16="http://schemas.microsoft.com/office/drawing/2014/main" id="{DB81185A-1EE1-4DA5-B250-5D169F269CF2}"/>
              </a:ext>
            </a:extLst>
          </p:cNvPr>
          <p:cNvSpPr/>
          <p:nvPr/>
        </p:nvSpPr>
        <p:spPr bwMode="auto">
          <a:xfrm>
            <a:off x="9118162" y="2961384"/>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57" name="Straight Connector 156">
            <a:extLst>
              <a:ext uri="{FF2B5EF4-FFF2-40B4-BE49-F238E27FC236}">
                <a16:creationId xmlns="" xmlns:a16="http://schemas.microsoft.com/office/drawing/2014/main" id="{156232B8-029B-4D42-A1AE-818114EEEF61}"/>
              </a:ext>
            </a:extLst>
          </p:cNvPr>
          <p:cNvCxnSpPr>
            <a:cxnSpLocks/>
          </p:cNvCxnSpPr>
          <p:nvPr/>
        </p:nvCxnSpPr>
        <p:spPr bwMode="auto">
          <a:xfrm>
            <a:off x="9124292" y="3141884"/>
            <a:ext cx="301074" cy="0"/>
          </a:xfrm>
          <a:prstGeom prst="line">
            <a:avLst/>
          </a:prstGeom>
          <a:noFill/>
          <a:ln w="28575" cap="flat" cmpd="sng" algn="ctr">
            <a:solidFill>
              <a:schemeClr val="bg1"/>
            </a:solidFill>
            <a:prstDash val="solid"/>
            <a:round/>
            <a:headEnd type="none" w="med" len="med"/>
            <a:tailEnd type="none" w="med" len="med"/>
          </a:ln>
          <a:effectLst/>
        </p:spPr>
      </p:cxnSp>
      <p:sp>
        <p:nvSpPr>
          <p:cNvPr id="158" name="Rectangle 157">
            <a:extLst>
              <a:ext uri="{FF2B5EF4-FFF2-40B4-BE49-F238E27FC236}">
                <a16:creationId xmlns="" xmlns:a16="http://schemas.microsoft.com/office/drawing/2014/main" id="{B9B4968E-F251-47D8-BDC6-73407D1E7EEB}"/>
              </a:ext>
            </a:extLst>
          </p:cNvPr>
          <p:cNvSpPr/>
          <p:nvPr/>
        </p:nvSpPr>
        <p:spPr bwMode="auto">
          <a:xfrm>
            <a:off x="9211495" y="3085582"/>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59" name="Straight Connector 158">
            <a:extLst>
              <a:ext uri="{FF2B5EF4-FFF2-40B4-BE49-F238E27FC236}">
                <a16:creationId xmlns="" xmlns:a16="http://schemas.microsoft.com/office/drawing/2014/main" id="{7FDD744F-5DB8-489A-BD92-AF891E645581}"/>
              </a:ext>
            </a:extLst>
          </p:cNvPr>
          <p:cNvCxnSpPr>
            <a:cxnSpLocks/>
          </p:cNvCxnSpPr>
          <p:nvPr/>
        </p:nvCxnSpPr>
        <p:spPr bwMode="auto">
          <a:xfrm>
            <a:off x="9133951" y="3396895"/>
            <a:ext cx="322206" cy="0"/>
          </a:xfrm>
          <a:prstGeom prst="line">
            <a:avLst/>
          </a:prstGeom>
          <a:noFill/>
          <a:ln w="28575" cap="flat" cmpd="sng" algn="ctr">
            <a:solidFill>
              <a:schemeClr val="bg1"/>
            </a:solidFill>
            <a:prstDash val="solid"/>
            <a:round/>
            <a:headEnd type="none" w="med" len="med"/>
            <a:tailEnd type="none" w="med" len="med"/>
          </a:ln>
          <a:effectLst/>
        </p:spPr>
      </p:cxnSp>
      <p:sp>
        <p:nvSpPr>
          <p:cNvPr id="160" name="Rectangle 159">
            <a:extLst>
              <a:ext uri="{FF2B5EF4-FFF2-40B4-BE49-F238E27FC236}">
                <a16:creationId xmlns="" xmlns:a16="http://schemas.microsoft.com/office/drawing/2014/main" id="{9E513217-EAF7-4727-A828-B5A4163A6B08}"/>
              </a:ext>
            </a:extLst>
          </p:cNvPr>
          <p:cNvSpPr/>
          <p:nvPr/>
        </p:nvSpPr>
        <p:spPr bwMode="auto">
          <a:xfrm>
            <a:off x="9228859" y="3340593"/>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61" name="Straight Connector 160">
            <a:extLst>
              <a:ext uri="{FF2B5EF4-FFF2-40B4-BE49-F238E27FC236}">
                <a16:creationId xmlns="" xmlns:a16="http://schemas.microsoft.com/office/drawing/2014/main" id="{DE3401B0-DC34-4999-9B3B-CA3B3AD2648A}"/>
              </a:ext>
            </a:extLst>
          </p:cNvPr>
          <p:cNvCxnSpPr>
            <a:cxnSpLocks/>
          </p:cNvCxnSpPr>
          <p:nvPr/>
        </p:nvCxnSpPr>
        <p:spPr bwMode="auto">
          <a:xfrm>
            <a:off x="8941756" y="3528176"/>
            <a:ext cx="433038" cy="0"/>
          </a:xfrm>
          <a:prstGeom prst="line">
            <a:avLst/>
          </a:prstGeom>
          <a:noFill/>
          <a:ln w="28575" cap="flat" cmpd="sng" algn="ctr">
            <a:solidFill>
              <a:schemeClr val="bg1"/>
            </a:solidFill>
            <a:prstDash val="solid"/>
            <a:round/>
            <a:headEnd type="none" w="med" len="med"/>
            <a:tailEnd type="none" w="med" len="med"/>
          </a:ln>
          <a:effectLst/>
        </p:spPr>
      </p:cxnSp>
      <p:sp>
        <p:nvSpPr>
          <p:cNvPr id="162" name="Rectangle 161">
            <a:extLst>
              <a:ext uri="{FF2B5EF4-FFF2-40B4-BE49-F238E27FC236}">
                <a16:creationId xmlns="" xmlns:a16="http://schemas.microsoft.com/office/drawing/2014/main" id="{F733F180-04AD-4608-B167-3F6721BA1AA8}"/>
              </a:ext>
            </a:extLst>
          </p:cNvPr>
          <p:cNvSpPr/>
          <p:nvPr/>
        </p:nvSpPr>
        <p:spPr bwMode="auto">
          <a:xfrm>
            <a:off x="9128229" y="3471874"/>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63" name="Straight Connector 162">
            <a:extLst>
              <a:ext uri="{FF2B5EF4-FFF2-40B4-BE49-F238E27FC236}">
                <a16:creationId xmlns="" xmlns:a16="http://schemas.microsoft.com/office/drawing/2014/main" id="{A7157FCE-6A57-4626-9B63-A8640EEF0DAA}"/>
              </a:ext>
            </a:extLst>
          </p:cNvPr>
          <p:cNvCxnSpPr>
            <a:cxnSpLocks/>
          </p:cNvCxnSpPr>
          <p:nvPr/>
        </p:nvCxnSpPr>
        <p:spPr bwMode="auto">
          <a:xfrm>
            <a:off x="8961053" y="3781329"/>
            <a:ext cx="409353" cy="0"/>
          </a:xfrm>
          <a:prstGeom prst="line">
            <a:avLst/>
          </a:prstGeom>
          <a:noFill/>
          <a:ln w="28575" cap="flat" cmpd="sng" algn="ctr">
            <a:solidFill>
              <a:schemeClr val="bg1"/>
            </a:solidFill>
            <a:prstDash val="solid"/>
            <a:round/>
            <a:headEnd type="none" w="med" len="med"/>
            <a:tailEnd type="none" w="med" len="med"/>
          </a:ln>
          <a:effectLst/>
        </p:spPr>
      </p:cxnSp>
      <p:sp>
        <p:nvSpPr>
          <p:cNvPr id="164" name="Rectangle 163">
            <a:extLst>
              <a:ext uri="{FF2B5EF4-FFF2-40B4-BE49-F238E27FC236}">
                <a16:creationId xmlns="" xmlns:a16="http://schemas.microsoft.com/office/drawing/2014/main" id="{AE9D5D9F-B0BB-4C9E-9F14-60FB5B236A82}"/>
              </a:ext>
            </a:extLst>
          </p:cNvPr>
          <p:cNvSpPr/>
          <p:nvPr/>
        </p:nvSpPr>
        <p:spPr bwMode="auto">
          <a:xfrm>
            <a:off x="9146159" y="3725027"/>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65" name="Straight Connector 164">
            <a:extLst>
              <a:ext uri="{FF2B5EF4-FFF2-40B4-BE49-F238E27FC236}">
                <a16:creationId xmlns="" xmlns:a16="http://schemas.microsoft.com/office/drawing/2014/main" id="{DE4C6276-692B-4053-9D8E-041C02954841}"/>
              </a:ext>
            </a:extLst>
          </p:cNvPr>
          <p:cNvCxnSpPr>
            <a:cxnSpLocks/>
          </p:cNvCxnSpPr>
          <p:nvPr/>
        </p:nvCxnSpPr>
        <p:spPr bwMode="auto">
          <a:xfrm>
            <a:off x="9113534" y="3909113"/>
            <a:ext cx="318931" cy="0"/>
          </a:xfrm>
          <a:prstGeom prst="line">
            <a:avLst/>
          </a:prstGeom>
          <a:noFill/>
          <a:ln w="28575" cap="flat" cmpd="sng" algn="ctr">
            <a:solidFill>
              <a:schemeClr val="bg1"/>
            </a:solidFill>
            <a:prstDash val="solid"/>
            <a:round/>
            <a:headEnd type="none" w="med" len="med"/>
            <a:tailEnd type="none" w="med" len="med"/>
          </a:ln>
          <a:effectLst/>
        </p:spPr>
      </p:cxnSp>
      <p:sp>
        <p:nvSpPr>
          <p:cNvPr id="166" name="Rectangle 165">
            <a:extLst>
              <a:ext uri="{FF2B5EF4-FFF2-40B4-BE49-F238E27FC236}">
                <a16:creationId xmlns="" xmlns:a16="http://schemas.microsoft.com/office/drawing/2014/main" id="{DA7404C7-52EB-4CF3-AE2A-B947CF461C5B}"/>
              </a:ext>
            </a:extLst>
          </p:cNvPr>
          <p:cNvSpPr/>
          <p:nvPr/>
        </p:nvSpPr>
        <p:spPr bwMode="auto">
          <a:xfrm>
            <a:off x="9214653" y="3852811"/>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67" name="Straight Connector 166">
            <a:extLst>
              <a:ext uri="{FF2B5EF4-FFF2-40B4-BE49-F238E27FC236}">
                <a16:creationId xmlns="" xmlns:a16="http://schemas.microsoft.com/office/drawing/2014/main" id="{277B36FA-2F5E-484A-A809-81333E26CFB8}"/>
              </a:ext>
            </a:extLst>
          </p:cNvPr>
          <p:cNvCxnSpPr>
            <a:cxnSpLocks/>
          </p:cNvCxnSpPr>
          <p:nvPr/>
        </p:nvCxnSpPr>
        <p:spPr bwMode="auto">
          <a:xfrm>
            <a:off x="9168477" y="4162700"/>
            <a:ext cx="477923" cy="0"/>
          </a:xfrm>
          <a:prstGeom prst="line">
            <a:avLst/>
          </a:prstGeom>
          <a:noFill/>
          <a:ln w="28575" cap="flat" cmpd="sng" algn="ctr">
            <a:solidFill>
              <a:schemeClr val="bg1"/>
            </a:solidFill>
            <a:prstDash val="solid"/>
            <a:round/>
            <a:headEnd type="none" w="med" len="med"/>
            <a:tailEnd type="none" w="med" len="med"/>
          </a:ln>
          <a:effectLst/>
        </p:spPr>
      </p:cxnSp>
      <p:sp>
        <p:nvSpPr>
          <p:cNvPr id="168" name="Rectangle 167">
            <a:extLst>
              <a:ext uri="{FF2B5EF4-FFF2-40B4-BE49-F238E27FC236}">
                <a16:creationId xmlns="" xmlns:a16="http://schemas.microsoft.com/office/drawing/2014/main" id="{2EB86828-AA5C-4D1D-A4D2-40DCC4C6A0A0}"/>
              </a:ext>
            </a:extLst>
          </p:cNvPr>
          <p:cNvSpPr/>
          <p:nvPr/>
        </p:nvSpPr>
        <p:spPr bwMode="auto">
          <a:xfrm>
            <a:off x="9353102" y="4106398"/>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69" name="Straight Connector 168">
            <a:extLst>
              <a:ext uri="{FF2B5EF4-FFF2-40B4-BE49-F238E27FC236}">
                <a16:creationId xmlns="" xmlns:a16="http://schemas.microsoft.com/office/drawing/2014/main" id="{8F9DCDC4-6CF5-46AF-B4C5-23B4E54786FC}"/>
              </a:ext>
            </a:extLst>
          </p:cNvPr>
          <p:cNvCxnSpPr>
            <a:cxnSpLocks/>
          </p:cNvCxnSpPr>
          <p:nvPr/>
        </p:nvCxnSpPr>
        <p:spPr bwMode="auto">
          <a:xfrm>
            <a:off x="9020247" y="4289961"/>
            <a:ext cx="313831" cy="0"/>
          </a:xfrm>
          <a:prstGeom prst="line">
            <a:avLst/>
          </a:prstGeom>
          <a:noFill/>
          <a:ln w="28575" cap="flat" cmpd="sng" algn="ctr">
            <a:solidFill>
              <a:schemeClr val="bg1"/>
            </a:solidFill>
            <a:prstDash val="solid"/>
            <a:round/>
            <a:headEnd type="none" w="med" len="med"/>
            <a:tailEnd type="none" w="med" len="med"/>
          </a:ln>
          <a:effectLst/>
        </p:spPr>
      </p:cxnSp>
      <p:sp>
        <p:nvSpPr>
          <p:cNvPr id="170" name="Rectangle 169">
            <a:extLst>
              <a:ext uri="{FF2B5EF4-FFF2-40B4-BE49-F238E27FC236}">
                <a16:creationId xmlns="" xmlns:a16="http://schemas.microsoft.com/office/drawing/2014/main" id="{14F58BB1-E6E9-4104-BA91-4FEAA7B5498E}"/>
              </a:ext>
            </a:extLst>
          </p:cNvPr>
          <p:cNvSpPr/>
          <p:nvPr/>
        </p:nvSpPr>
        <p:spPr bwMode="auto">
          <a:xfrm>
            <a:off x="9118162" y="4233659"/>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71" name="Straight Connector 170">
            <a:extLst>
              <a:ext uri="{FF2B5EF4-FFF2-40B4-BE49-F238E27FC236}">
                <a16:creationId xmlns="" xmlns:a16="http://schemas.microsoft.com/office/drawing/2014/main" id="{176CFC25-CD7E-42D6-B5CA-2286C695FD97}"/>
              </a:ext>
            </a:extLst>
          </p:cNvPr>
          <p:cNvCxnSpPr>
            <a:cxnSpLocks/>
          </p:cNvCxnSpPr>
          <p:nvPr/>
        </p:nvCxnSpPr>
        <p:spPr bwMode="auto">
          <a:xfrm>
            <a:off x="9177162" y="4543995"/>
            <a:ext cx="765178" cy="0"/>
          </a:xfrm>
          <a:prstGeom prst="line">
            <a:avLst/>
          </a:prstGeom>
          <a:noFill/>
          <a:ln w="28575" cap="flat" cmpd="sng" algn="ctr">
            <a:solidFill>
              <a:schemeClr val="bg1"/>
            </a:solidFill>
            <a:prstDash val="solid"/>
            <a:round/>
            <a:headEnd type="none" w="med" len="med"/>
            <a:tailEnd type="none" w="med" len="med"/>
          </a:ln>
          <a:effectLst/>
        </p:spPr>
      </p:cxnSp>
      <p:sp>
        <p:nvSpPr>
          <p:cNvPr id="172" name="Rectangle 171">
            <a:extLst>
              <a:ext uri="{FF2B5EF4-FFF2-40B4-BE49-F238E27FC236}">
                <a16:creationId xmlns="" xmlns:a16="http://schemas.microsoft.com/office/drawing/2014/main" id="{58D272AF-D7F4-42FA-AFD3-72715E156994}"/>
              </a:ext>
            </a:extLst>
          </p:cNvPr>
          <p:cNvSpPr/>
          <p:nvPr/>
        </p:nvSpPr>
        <p:spPr bwMode="auto">
          <a:xfrm>
            <a:off x="9489849" y="4487693"/>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73" name="Straight Connector 172">
            <a:extLst>
              <a:ext uri="{FF2B5EF4-FFF2-40B4-BE49-F238E27FC236}">
                <a16:creationId xmlns="" xmlns:a16="http://schemas.microsoft.com/office/drawing/2014/main" id="{71BE9307-67EE-4A74-8629-FD137B71587A}"/>
              </a:ext>
            </a:extLst>
          </p:cNvPr>
          <p:cNvCxnSpPr>
            <a:cxnSpLocks/>
          </p:cNvCxnSpPr>
          <p:nvPr/>
        </p:nvCxnSpPr>
        <p:spPr bwMode="auto">
          <a:xfrm>
            <a:off x="9057260" y="4671792"/>
            <a:ext cx="291415" cy="0"/>
          </a:xfrm>
          <a:prstGeom prst="line">
            <a:avLst/>
          </a:prstGeom>
          <a:noFill/>
          <a:ln w="28575" cap="flat" cmpd="sng" algn="ctr">
            <a:solidFill>
              <a:schemeClr val="bg1"/>
            </a:solidFill>
            <a:prstDash val="solid"/>
            <a:round/>
            <a:headEnd type="none" w="med" len="med"/>
            <a:tailEnd type="none" w="med" len="med"/>
          </a:ln>
          <a:effectLst/>
        </p:spPr>
      </p:cxnSp>
      <p:sp>
        <p:nvSpPr>
          <p:cNvPr id="174" name="Rectangle 173">
            <a:extLst>
              <a:ext uri="{FF2B5EF4-FFF2-40B4-BE49-F238E27FC236}">
                <a16:creationId xmlns="" xmlns:a16="http://schemas.microsoft.com/office/drawing/2014/main" id="{8E95A180-8DD1-4828-B770-E2F4A92922DA}"/>
              </a:ext>
            </a:extLst>
          </p:cNvPr>
          <p:cNvSpPr/>
          <p:nvPr/>
        </p:nvSpPr>
        <p:spPr bwMode="auto">
          <a:xfrm>
            <a:off x="9159869" y="4615490"/>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75" name="Straight Connector 174">
            <a:extLst>
              <a:ext uri="{FF2B5EF4-FFF2-40B4-BE49-F238E27FC236}">
                <a16:creationId xmlns="" xmlns:a16="http://schemas.microsoft.com/office/drawing/2014/main" id="{5A6BA29E-8EF0-48B8-86A1-705A912496B3}"/>
              </a:ext>
            </a:extLst>
          </p:cNvPr>
          <p:cNvCxnSpPr>
            <a:cxnSpLocks/>
          </p:cNvCxnSpPr>
          <p:nvPr/>
        </p:nvCxnSpPr>
        <p:spPr bwMode="auto">
          <a:xfrm>
            <a:off x="9004076" y="4928519"/>
            <a:ext cx="385493" cy="0"/>
          </a:xfrm>
          <a:prstGeom prst="line">
            <a:avLst/>
          </a:prstGeom>
          <a:noFill/>
          <a:ln w="28575" cap="flat" cmpd="sng" algn="ctr">
            <a:solidFill>
              <a:schemeClr val="bg1"/>
            </a:solidFill>
            <a:prstDash val="solid"/>
            <a:round/>
            <a:headEnd type="none" w="med" len="med"/>
            <a:tailEnd type="none" w="med" len="med"/>
          </a:ln>
          <a:effectLst/>
        </p:spPr>
      </p:cxnSp>
      <p:sp>
        <p:nvSpPr>
          <p:cNvPr id="176" name="Rectangle 175">
            <a:extLst>
              <a:ext uri="{FF2B5EF4-FFF2-40B4-BE49-F238E27FC236}">
                <a16:creationId xmlns="" xmlns:a16="http://schemas.microsoft.com/office/drawing/2014/main" id="{1A2511C0-0511-42D6-B4B2-0D4AEB4A76E7}"/>
              </a:ext>
            </a:extLst>
          </p:cNvPr>
          <p:cNvSpPr/>
          <p:nvPr/>
        </p:nvSpPr>
        <p:spPr bwMode="auto">
          <a:xfrm>
            <a:off x="9161522" y="4872217"/>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77" name="Straight Connector 176">
            <a:extLst>
              <a:ext uri="{FF2B5EF4-FFF2-40B4-BE49-F238E27FC236}">
                <a16:creationId xmlns="" xmlns:a16="http://schemas.microsoft.com/office/drawing/2014/main" id="{9E6A7D1D-2FEA-4881-9EA9-F8A89CDB7F89}"/>
              </a:ext>
            </a:extLst>
          </p:cNvPr>
          <p:cNvCxnSpPr>
            <a:cxnSpLocks/>
          </p:cNvCxnSpPr>
          <p:nvPr/>
        </p:nvCxnSpPr>
        <p:spPr bwMode="auto">
          <a:xfrm>
            <a:off x="9090724" y="5055332"/>
            <a:ext cx="340220" cy="0"/>
          </a:xfrm>
          <a:prstGeom prst="line">
            <a:avLst/>
          </a:prstGeom>
          <a:noFill/>
          <a:ln w="28575" cap="flat" cmpd="sng" algn="ctr">
            <a:solidFill>
              <a:schemeClr val="bg1"/>
            </a:solidFill>
            <a:prstDash val="solid"/>
            <a:round/>
            <a:headEnd type="none" w="med" len="med"/>
            <a:tailEnd type="none" w="med" len="med"/>
          </a:ln>
          <a:effectLst/>
        </p:spPr>
      </p:cxnSp>
      <p:sp>
        <p:nvSpPr>
          <p:cNvPr id="178" name="Rectangle 177">
            <a:extLst>
              <a:ext uri="{FF2B5EF4-FFF2-40B4-BE49-F238E27FC236}">
                <a16:creationId xmlns="" xmlns:a16="http://schemas.microsoft.com/office/drawing/2014/main" id="{13EDB86A-0FB3-4088-993C-8947DAFF6BFB}"/>
              </a:ext>
            </a:extLst>
          </p:cNvPr>
          <p:cNvSpPr/>
          <p:nvPr/>
        </p:nvSpPr>
        <p:spPr bwMode="auto">
          <a:xfrm>
            <a:off x="9202382" y="4999030"/>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79" name="Straight Connector 178">
            <a:extLst>
              <a:ext uri="{FF2B5EF4-FFF2-40B4-BE49-F238E27FC236}">
                <a16:creationId xmlns="" xmlns:a16="http://schemas.microsoft.com/office/drawing/2014/main" id="{5C2E19F8-F2EF-442E-BAB9-49359F9496E6}"/>
              </a:ext>
            </a:extLst>
          </p:cNvPr>
          <p:cNvCxnSpPr>
            <a:cxnSpLocks/>
          </p:cNvCxnSpPr>
          <p:nvPr/>
        </p:nvCxnSpPr>
        <p:spPr bwMode="auto">
          <a:xfrm>
            <a:off x="9046953" y="5312002"/>
            <a:ext cx="409204" cy="0"/>
          </a:xfrm>
          <a:prstGeom prst="line">
            <a:avLst/>
          </a:prstGeom>
          <a:noFill/>
          <a:ln w="28575" cap="flat" cmpd="sng" algn="ctr">
            <a:solidFill>
              <a:schemeClr val="bg1"/>
            </a:solidFill>
            <a:prstDash val="solid"/>
            <a:round/>
            <a:headEnd type="none" w="med" len="med"/>
            <a:tailEnd type="none" w="med" len="med"/>
          </a:ln>
          <a:effectLst/>
        </p:spPr>
      </p:cxnSp>
      <p:sp>
        <p:nvSpPr>
          <p:cNvPr id="180" name="Rectangle 179">
            <a:extLst>
              <a:ext uri="{FF2B5EF4-FFF2-40B4-BE49-F238E27FC236}">
                <a16:creationId xmlns="" xmlns:a16="http://schemas.microsoft.com/office/drawing/2014/main" id="{D4B47E75-58CA-4553-94E9-0F8F415A09AA}"/>
              </a:ext>
            </a:extLst>
          </p:cNvPr>
          <p:cNvSpPr/>
          <p:nvPr/>
        </p:nvSpPr>
        <p:spPr bwMode="auto">
          <a:xfrm>
            <a:off x="9189630" y="5255700"/>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81" name="Straight Connector 180">
            <a:extLst>
              <a:ext uri="{FF2B5EF4-FFF2-40B4-BE49-F238E27FC236}">
                <a16:creationId xmlns="" xmlns:a16="http://schemas.microsoft.com/office/drawing/2014/main" id="{21A5B47C-3DBD-40FB-AB27-A8507264DD67}"/>
              </a:ext>
            </a:extLst>
          </p:cNvPr>
          <p:cNvCxnSpPr>
            <a:cxnSpLocks/>
          </p:cNvCxnSpPr>
          <p:nvPr/>
        </p:nvCxnSpPr>
        <p:spPr bwMode="auto">
          <a:xfrm>
            <a:off x="9056051" y="5434540"/>
            <a:ext cx="433798" cy="0"/>
          </a:xfrm>
          <a:prstGeom prst="line">
            <a:avLst/>
          </a:prstGeom>
          <a:noFill/>
          <a:ln w="28575" cap="flat" cmpd="sng" algn="ctr">
            <a:solidFill>
              <a:schemeClr val="bg1"/>
            </a:solidFill>
            <a:prstDash val="solid"/>
            <a:round/>
            <a:headEnd type="none" w="med" len="med"/>
            <a:tailEnd type="none" w="med" len="med"/>
          </a:ln>
          <a:effectLst/>
        </p:spPr>
      </p:cxnSp>
      <p:sp>
        <p:nvSpPr>
          <p:cNvPr id="182" name="Rectangle 181">
            <a:extLst>
              <a:ext uri="{FF2B5EF4-FFF2-40B4-BE49-F238E27FC236}">
                <a16:creationId xmlns="" xmlns:a16="http://schemas.microsoft.com/office/drawing/2014/main" id="{B9B5E07B-4DB5-45E0-B1FE-C9832EF6EE90}"/>
              </a:ext>
            </a:extLst>
          </p:cNvPr>
          <p:cNvSpPr/>
          <p:nvPr/>
        </p:nvSpPr>
        <p:spPr bwMode="auto">
          <a:xfrm>
            <a:off x="9216190" y="5386550"/>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83" name="Straight Connector 182">
            <a:extLst>
              <a:ext uri="{FF2B5EF4-FFF2-40B4-BE49-F238E27FC236}">
                <a16:creationId xmlns="" xmlns:a16="http://schemas.microsoft.com/office/drawing/2014/main" id="{A4E16224-33E6-4869-929F-B1C560AB8550}"/>
              </a:ext>
            </a:extLst>
          </p:cNvPr>
          <p:cNvCxnSpPr>
            <a:cxnSpLocks/>
          </p:cNvCxnSpPr>
          <p:nvPr/>
        </p:nvCxnSpPr>
        <p:spPr bwMode="auto">
          <a:xfrm>
            <a:off x="8935595" y="5691209"/>
            <a:ext cx="489771" cy="0"/>
          </a:xfrm>
          <a:prstGeom prst="line">
            <a:avLst/>
          </a:prstGeom>
          <a:noFill/>
          <a:ln w="28575" cap="flat" cmpd="sng" algn="ctr">
            <a:solidFill>
              <a:schemeClr val="bg1"/>
            </a:solidFill>
            <a:prstDash val="solid"/>
            <a:round/>
            <a:headEnd type="none" w="med" len="med"/>
            <a:tailEnd type="none" w="med" len="med"/>
          </a:ln>
          <a:effectLst/>
        </p:spPr>
      </p:cxnSp>
      <p:sp>
        <p:nvSpPr>
          <p:cNvPr id="184" name="Rectangle 183">
            <a:extLst>
              <a:ext uri="{FF2B5EF4-FFF2-40B4-BE49-F238E27FC236}">
                <a16:creationId xmlns="" xmlns:a16="http://schemas.microsoft.com/office/drawing/2014/main" id="{E8E1880F-9E30-41A4-8E81-0AD64479040A}"/>
              </a:ext>
            </a:extLst>
          </p:cNvPr>
          <p:cNvSpPr/>
          <p:nvPr/>
        </p:nvSpPr>
        <p:spPr bwMode="auto">
          <a:xfrm>
            <a:off x="9136914" y="5634907"/>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85" name="Straight Connector 184">
            <a:extLst>
              <a:ext uri="{FF2B5EF4-FFF2-40B4-BE49-F238E27FC236}">
                <a16:creationId xmlns="" xmlns:a16="http://schemas.microsoft.com/office/drawing/2014/main" id="{D1507478-5A1C-4522-81CC-3A476267193A}"/>
              </a:ext>
            </a:extLst>
          </p:cNvPr>
          <p:cNvCxnSpPr>
            <a:cxnSpLocks/>
          </p:cNvCxnSpPr>
          <p:nvPr/>
        </p:nvCxnSpPr>
        <p:spPr bwMode="auto">
          <a:xfrm>
            <a:off x="9113534" y="5821909"/>
            <a:ext cx="318931" cy="0"/>
          </a:xfrm>
          <a:prstGeom prst="line">
            <a:avLst/>
          </a:prstGeom>
          <a:noFill/>
          <a:ln w="28575" cap="flat" cmpd="sng" algn="ctr">
            <a:solidFill>
              <a:schemeClr val="bg1"/>
            </a:solidFill>
            <a:prstDash val="solid"/>
            <a:round/>
            <a:headEnd type="none" w="med" len="med"/>
            <a:tailEnd type="none" w="med" len="med"/>
          </a:ln>
          <a:effectLst/>
        </p:spPr>
      </p:cxnSp>
      <p:sp>
        <p:nvSpPr>
          <p:cNvPr id="186" name="Rectangle 185">
            <a:extLst>
              <a:ext uri="{FF2B5EF4-FFF2-40B4-BE49-F238E27FC236}">
                <a16:creationId xmlns="" xmlns:a16="http://schemas.microsoft.com/office/drawing/2014/main" id="{A4CB480F-835C-4C9E-9486-184A71B3A07E}"/>
              </a:ext>
            </a:extLst>
          </p:cNvPr>
          <p:cNvSpPr/>
          <p:nvPr/>
        </p:nvSpPr>
        <p:spPr bwMode="auto">
          <a:xfrm>
            <a:off x="9228859" y="5765607"/>
            <a:ext cx="105432" cy="105432"/>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731695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E5E467-EDF2-4A7E-A9ED-65852D0CF7F1}"/>
              </a:ext>
            </a:extLst>
          </p:cNvPr>
          <p:cNvSpPr>
            <a:spLocks noGrp="1"/>
          </p:cNvSpPr>
          <p:nvPr>
            <p:ph type="title"/>
          </p:nvPr>
        </p:nvSpPr>
        <p:spPr/>
        <p:txBody>
          <a:bodyPr/>
          <a:lstStyle/>
          <a:p>
            <a:r>
              <a:rPr lang="en-US" dirty="0"/>
              <a:t>KEYNOTE-604: All-Cause AEs in As-Treated Population at Final Analysis</a:t>
            </a:r>
          </a:p>
        </p:txBody>
      </p:sp>
      <p:sp>
        <p:nvSpPr>
          <p:cNvPr id="4" name="Text Box 15">
            <a:extLst>
              <a:ext uri="{FF2B5EF4-FFF2-40B4-BE49-F238E27FC236}">
                <a16:creationId xmlns="" xmlns:a16="http://schemas.microsoft.com/office/drawing/2014/main" id="{B146A147-4B0E-40AE-97C8-84F1674474AB}"/>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Rudin. ASCO 2020. Abstr 9001.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0" name="Group 32">
            <a:extLst>
              <a:ext uri="{FF2B5EF4-FFF2-40B4-BE49-F238E27FC236}">
                <a16:creationId xmlns="" xmlns:a16="http://schemas.microsoft.com/office/drawing/2014/main" id="{5AE37113-8504-D443-92E1-B4DFF689884A}"/>
              </a:ext>
            </a:extLst>
          </p:cNvPr>
          <p:cNvGraphicFramePr>
            <a:graphicFrameLocks noGrp="1"/>
          </p:cNvGraphicFramePr>
          <p:nvPr/>
        </p:nvGraphicFramePr>
        <p:xfrm>
          <a:off x="2506066" y="1431687"/>
          <a:ext cx="6256819" cy="1828896"/>
        </p:xfrm>
        <a:graphic>
          <a:graphicData uri="http://schemas.openxmlformats.org/drawingml/2006/table">
            <a:tbl>
              <a:tblPr/>
              <a:tblGrid>
                <a:gridCol w="1876300">
                  <a:extLst>
                    <a:ext uri="{9D8B030D-6E8A-4147-A177-3AD203B41FA5}">
                      <a16:colId xmlns="" xmlns:a16="http://schemas.microsoft.com/office/drawing/2014/main" val="20000"/>
                    </a:ext>
                  </a:extLst>
                </a:gridCol>
                <a:gridCol w="2479407">
                  <a:extLst>
                    <a:ext uri="{9D8B030D-6E8A-4147-A177-3AD203B41FA5}">
                      <a16:colId xmlns="" xmlns:a16="http://schemas.microsoft.com/office/drawing/2014/main" val="20001"/>
                    </a:ext>
                  </a:extLst>
                </a:gridCol>
                <a:gridCol w="1901112">
                  <a:extLst>
                    <a:ext uri="{9D8B030D-6E8A-4147-A177-3AD203B41FA5}">
                      <a16:colId xmlns="" xmlns:a16="http://schemas.microsoft.com/office/drawing/2014/main" val="20002"/>
                    </a:ext>
                  </a:extLst>
                </a:gridCol>
              </a:tblGrid>
              <a:tr h="21858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All AEs,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Pembrolizumab + EP (n = 223)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Placebo + EP (n = 223)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0"/>
                  </a:ext>
                </a:extLst>
              </a:tr>
              <a:tr h="21858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Any grade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99.6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21858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Grade 3/4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76.7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74.9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21858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Grade 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21858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Leading to d/c, any tx</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21858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Leading to d/c, all tx</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393129468"/>
                  </a:ext>
                </a:extLst>
              </a:tr>
            </a:tbl>
          </a:graphicData>
        </a:graphic>
      </p:graphicFrame>
      <p:sp>
        <p:nvSpPr>
          <p:cNvPr id="11" name="TextBox 10">
            <a:extLst>
              <a:ext uri="{FF2B5EF4-FFF2-40B4-BE49-F238E27FC236}">
                <a16:creationId xmlns="" xmlns:a16="http://schemas.microsoft.com/office/drawing/2014/main" id="{D56DD7CE-1134-4541-AB34-01A1050B82C8}"/>
              </a:ext>
            </a:extLst>
          </p:cNvPr>
          <p:cNvSpPr txBox="1"/>
          <p:nvPr/>
        </p:nvSpPr>
        <p:spPr bwMode="auto">
          <a:xfrm>
            <a:off x="412751" y="6187688"/>
            <a:ext cx="4402803" cy="276999"/>
          </a:xfrm>
          <a:prstGeom prst="rect">
            <a:avLst/>
          </a:prstGeom>
          <a:solidFill>
            <a:schemeClr val="tx1"/>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 of events in each arm were considered related to treatment.</a:t>
            </a:r>
          </a:p>
        </p:txBody>
      </p:sp>
      <p:sp>
        <p:nvSpPr>
          <p:cNvPr id="12" name="TextBox 11">
            <a:extLst>
              <a:ext uri="{FF2B5EF4-FFF2-40B4-BE49-F238E27FC236}">
                <a16:creationId xmlns="" xmlns:a16="http://schemas.microsoft.com/office/drawing/2014/main" id="{23C1DA96-75EC-4208-BD0C-A015DA4ACB65}"/>
              </a:ext>
            </a:extLst>
          </p:cNvPr>
          <p:cNvSpPr txBox="1"/>
          <p:nvPr/>
        </p:nvSpPr>
        <p:spPr bwMode="auto">
          <a:xfrm rot="16200000">
            <a:off x="-536302" y="3397869"/>
            <a:ext cx="2384438"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Incidence (%)</a:t>
            </a:r>
          </a:p>
        </p:txBody>
      </p:sp>
      <p:grpSp>
        <p:nvGrpSpPr>
          <p:cNvPr id="13" name="Group 12">
            <a:extLst>
              <a:ext uri="{FF2B5EF4-FFF2-40B4-BE49-F238E27FC236}">
                <a16:creationId xmlns="" xmlns:a16="http://schemas.microsoft.com/office/drawing/2014/main" id="{97B0A53D-E92A-4097-911C-4B29EB4118A8}"/>
              </a:ext>
            </a:extLst>
          </p:cNvPr>
          <p:cNvGrpSpPr/>
          <p:nvPr/>
        </p:nvGrpSpPr>
        <p:grpSpPr>
          <a:xfrm>
            <a:off x="1303851" y="2341686"/>
            <a:ext cx="91760" cy="2554357"/>
            <a:chOff x="3736724" y="1613645"/>
            <a:chExt cx="75517" cy="3987055"/>
          </a:xfrm>
        </p:grpSpPr>
        <p:cxnSp>
          <p:nvCxnSpPr>
            <p:cNvPr id="14" name="Straight Connector 13">
              <a:extLst>
                <a:ext uri="{FF2B5EF4-FFF2-40B4-BE49-F238E27FC236}">
                  <a16:creationId xmlns="" xmlns:a16="http://schemas.microsoft.com/office/drawing/2014/main" id="{F0C145C9-350D-4623-9C60-2BC644363D84}"/>
                </a:ext>
              </a:extLst>
            </p:cNvPr>
            <p:cNvCxnSpPr/>
            <p:nvPr/>
          </p:nvCxnSpPr>
          <p:spPr bwMode="auto">
            <a:xfrm>
              <a:off x="3736724" y="1613645"/>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 xmlns:a16="http://schemas.microsoft.com/office/drawing/2014/main" id="{147045D5-05B3-4A8F-984D-AB9DB987DC0C}"/>
                </a:ext>
              </a:extLst>
            </p:cNvPr>
            <p:cNvCxnSpPr/>
            <p:nvPr/>
          </p:nvCxnSpPr>
          <p:spPr bwMode="auto">
            <a:xfrm>
              <a:off x="3736724" y="2411056"/>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B185A6EB-2EBC-4787-9BE5-F541751C80EF}"/>
                </a:ext>
              </a:extLst>
            </p:cNvPr>
            <p:cNvCxnSpPr/>
            <p:nvPr/>
          </p:nvCxnSpPr>
          <p:spPr bwMode="auto">
            <a:xfrm>
              <a:off x="3736724" y="3208467"/>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9EFD2917-36ED-453D-A5A9-70199352AA1B}"/>
                </a:ext>
              </a:extLst>
            </p:cNvPr>
            <p:cNvCxnSpPr/>
            <p:nvPr/>
          </p:nvCxnSpPr>
          <p:spPr bwMode="auto">
            <a:xfrm>
              <a:off x="3736724" y="400587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0536C8A9-6CC8-411A-9C6F-84000DCD79F7}"/>
                </a:ext>
              </a:extLst>
            </p:cNvPr>
            <p:cNvCxnSpPr/>
            <p:nvPr/>
          </p:nvCxnSpPr>
          <p:spPr bwMode="auto">
            <a:xfrm>
              <a:off x="3736724" y="4803289"/>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6D9856E2-9479-4D54-9A50-117C04051A22}"/>
                </a:ext>
              </a:extLst>
            </p:cNvPr>
            <p:cNvCxnSpPr/>
            <p:nvPr/>
          </p:nvCxnSpPr>
          <p:spPr bwMode="auto">
            <a:xfrm>
              <a:off x="3736724" y="5600700"/>
              <a:ext cx="75517" cy="0"/>
            </a:xfrm>
            <a:prstGeom prst="line">
              <a:avLst/>
            </a:prstGeom>
            <a:noFill/>
            <a:ln w="28575" cap="flat" cmpd="sng" algn="ctr">
              <a:solidFill>
                <a:schemeClr val="bg1"/>
              </a:solidFill>
              <a:prstDash val="solid"/>
              <a:round/>
              <a:headEnd type="none" w="med" len="med"/>
              <a:tailEnd type="none" w="med" len="med"/>
            </a:ln>
            <a:effectLst/>
          </p:spPr>
        </p:cxnSp>
      </p:grpSp>
      <p:sp>
        <p:nvSpPr>
          <p:cNvPr id="28" name="TextBox 27">
            <a:extLst>
              <a:ext uri="{FF2B5EF4-FFF2-40B4-BE49-F238E27FC236}">
                <a16:creationId xmlns="" xmlns:a16="http://schemas.microsoft.com/office/drawing/2014/main" id="{89707C2D-EC10-4479-B284-9BFEF94FE356}"/>
              </a:ext>
            </a:extLst>
          </p:cNvPr>
          <p:cNvSpPr txBox="1"/>
          <p:nvPr/>
        </p:nvSpPr>
        <p:spPr bwMode="auto">
          <a:xfrm>
            <a:off x="1024311" y="2665766"/>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9" name="TextBox 28">
            <a:extLst>
              <a:ext uri="{FF2B5EF4-FFF2-40B4-BE49-F238E27FC236}">
                <a16:creationId xmlns="" xmlns:a16="http://schemas.microsoft.com/office/drawing/2014/main" id="{7D8FAA0E-35FD-460C-9E01-21C211235363}"/>
              </a:ext>
            </a:extLst>
          </p:cNvPr>
          <p:cNvSpPr txBox="1"/>
          <p:nvPr/>
        </p:nvSpPr>
        <p:spPr bwMode="auto">
          <a:xfrm>
            <a:off x="1017684" y="3176641"/>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0" name="TextBox 29">
            <a:extLst>
              <a:ext uri="{FF2B5EF4-FFF2-40B4-BE49-F238E27FC236}">
                <a16:creationId xmlns="" xmlns:a16="http://schemas.microsoft.com/office/drawing/2014/main" id="{C4DF6033-EF11-49A9-BF47-59D264B46679}"/>
              </a:ext>
            </a:extLst>
          </p:cNvPr>
          <p:cNvSpPr txBox="1"/>
          <p:nvPr/>
        </p:nvSpPr>
        <p:spPr bwMode="auto">
          <a:xfrm>
            <a:off x="1022951" y="3695041"/>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31" name="TextBox 30">
            <a:extLst>
              <a:ext uri="{FF2B5EF4-FFF2-40B4-BE49-F238E27FC236}">
                <a16:creationId xmlns="" xmlns:a16="http://schemas.microsoft.com/office/drawing/2014/main" id="{45DDD8AF-ED80-464C-AE8E-EB37270C4752}"/>
              </a:ext>
            </a:extLst>
          </p:cNvPr>
          <p:cNvSpPr txBox="1"/>
          <p:nvPr/>
        </p:nvSpPr>
        <p:spPr bwMode="auto">
          <a:xfrm>
            <a:off x="1021947" y="4205914"/>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2" name="TextBox 31">
            <a:extLst>
              <a:ext uri="{FF2B5EF4-FFF2-40B4-BE49-F238E27FC236}">
                <a16:creationId xmlns="" xmlns:a16="http://schemas.microsoft.com/office/drawing/2014/main" id="{E2FE5CCD-FAAF-432C-AE3B-2F758DE611EC}"/>
              </a:ext>
            </a:extLst>
          </p:cNvPr>
          <p:cNvSpPr txBox="1"/>
          <p:nvPr/>
        </p:nvSpPr>
        <p:spPr bwMode="auto">
          <a:xfrm>
            <a:off x="1112212" y="4715962"/>
            <a:ext cx="234177"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3" name="TextBox 32">
            <a:extLst>
              <a:ext uri="{FF2B5EF4-FFF2-40B4-BE49-F238E27FC236}">
                <a16:creationId xmlns="" xmlns:a16="http://schemas.microsoft.com/office/drawing/2014/main" id="{5732D533-B4B5-4965-8D49-8C8082BD9CDC}"/>
              </a:ext>
            </a:extLst>
          </p:cNvPr>
          <p:cNvSpPr txBox="1"/>
          <p:nvPr/>
        </p:nvSpPr>
        <p:spPr bwMode="auto">
          <a:xfrm rot="19411012">
            <a:off x="4524015" y="5154347"/>
            <a:ext cx="11748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Appetite</a:t>
            </a:r>
          </a:p>
        </p:txBody>
      </p:sp>
      <p:sp>
        <p:nvSpPr>
          <p:cNvPr id="34" name="TextBox 33">
            <a:extLst>
              <a:ext uri="{FF2B5EF4-FFF2-40B4-BE49-F238E27FC236}">
                <a16:creationId xmlns="" xmlns:a16="http://schemas.microsoft.com/office/drawing/2014/main" id="{C720E7FD-CE41-4DD2-A989-BB95F5B326D5}"/>
              </a:ext>
            </a:extLst>
          </p:cNvPr>
          <p:cNvSpPr txBox="1"/>
          <p:nvPr/>
        </p:nvSpPr>
        <p:spPr bwMode="auto">
          <a:xfrm rot="19411012">
            <a:off x="5276422" y="5213155"/>
            <a:ext cx="13726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Constipation</a:t>
            </a:r>
          </a:p>
        </p:txBody>
      </p:sp>
      <p:sp>
        <p:nvSpPr>
          <p:cNvPr id="35" name="TextBox 34">
            <a:extLst>
              <a:ext uri="{FF2B5EF4-FFF2-40B4-BE49-F238E27FC236}">
                <a16:creationId xmlns="" xmlns:a16="http://schemas.microsoft.com/office/drawing/2014/main" id="{5EEE9006-8F90-49C3-93B6-C330730F7C2D}"/>
              </a:ext>
            </a:extLst>
          </p:cNvPr>
          <p:cNvSpPr txBox="1"/>
          <p:nvPr/>
        </p:nvSpPr>
        <p:spPr bwMode="auto">
          <a:xfrm rot="19411012">
            <a:off x="6615987" y="5091991"/>
            <a:ext cx="8688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Fatigue</a:t>
            </a:r>
          </a:p>
        </p:txBody>
      </p:sp>
      <p:sp>
        <p:nvSpPr>
          <p:cNvPr id="36" name="TextBox 35">
            <a:extLst>
              <a:ext uri="{FF2B5EF4-FFF2-40B4-BE49-F238E27FC236}">
                <a16:creationId xmlns="" xmlns:a16="http://schemas.microsoft.com/office/drawing/2014/main" id="{3F792897-16A3-4DF6-9883-BD62796B1829}"/>
              </a:ext>
            </a:extLst>
          </p:cNvPr>
          <p:cNvSpPr txBox="1"/>
          <p:nvPr/>
        </p:nvSpPr>
        <p:spPr bwMode="auto">
          <a:xfrm rot="19411012">
            <a:off x="6966701" y="5110866"/>
            <a:ext cx="1880963"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Thrombo-cytopenia</a:t>
            </a:r>
          </a:p>
        </p:txBody>
      </p:sp>
      <p:sp>
        <p:nvSpPr>
          <p:cNvPr id="37" name="TextBox 36">
            <a:extLst>
              <a:ext uri="{FF2B5EF4-FFF2-40B4-BE49-F238E27FC236}">
                <a16:creationId xmlns="" xmlns:a16="http://schemas.microsoft.com/office/drawing/2014/main" id="{25CD761C-EC43-43FA-A7A9-64E3580A2C42}"/>
              </a:ext>
            </a:extLst>
          </p:cNvPr>
          <p:cNvSpPr txBox="1"/>
          <p:nvPr/>
        </p:nvSpPr>
        <p:spPr bwMode="auto">
          <a:xfrm rot="19411012">
            <a:off x="8064954" y="5169748"/>
            <a:ext cx="12605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Leukopenia</a:t>
            </a:r>
          </a:p>
        </p:txBody>
      </p:sp>
      <p:sp>
        <p:nvSpPr>
          <p:cNvPr id="38" name="TextBox 37">
            <a:extLst>
              <a:ext uri="{FF2B5EF4-FFF2-40B4-BE49-F238E27FC236}">
                <a16:creationId xmlns="" xmlns:a16="http://schemas.microsoft.com/office/drawing/2014/main" id="{A723D943-5563-4672-A125-594A1470D0A2}"/>
              </a:ext>
            </a:extLst>
          </p:cNvPr>
          <p:cNvSpPr txBox="1"/>
          <p:nvPr/>
        </p:nvSpPr>
        <p:spPr bwMode="auto">
          <a:xfrm rot="19411012">
            <a:off x="9230350" y="5091991"/>
            <a:ext cx="9989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Diarrhea</a:t>
            </a:r>
          </a:p>
        </p:txBody>
      </p:sp>
      <p:sp>
        <p:nvSpPr>
          <p:cNvPr id="39" name="TextBox 38">
            <a:extLst>
              <a:ext uri="{FF2B5EF4-FFF2-40B4-BE49-F238E27FC236}">
                <a16:creationId xmlns="" xmlns:a16="http://schemas.microsoft.com/office/drawing/2014/main" id="{DE8C8383-DE9B-402F-B2DC-77F96A2F5A34}"/>
              </a:ext>
            </a:extLst>
          </p:cNvPr>
          <p:cNvSpPr txBox="1"/>
          <p:nvPr/>
        </p:nvSpPr>
        <p:spPr bwMode="auto">
          <a:xfrm rot="19411012">
            <a:off x="10332971" y="5031988"/>
            <a:ext cx="7825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Cough</a:t>
            </a:r>
          </a:p>
        </p:txBody>
      </p:sp>
      <p:sp>
        <p:nvSpPr>
          <p:cNvPr id="40" name="TextBox 39">
            <a:extLst>
              <a:ext uri="{FF2B5EF4-FFF2-40B4-BE49-F238E27FC236}">
                <a16:creationId xmlns="" xmlns:a16="http://schemas.microsoft.com/office/drawing/2014/main" id="{26BF6737-02C7-481B-98E7-FDB4FAA51F91}"/>
              </a:ext>
            </a:extLst>
          </p:cNvPr>
          <p:cNvSpPr txBox="1"/>
          <p:nvPr/>
        </p:nvSpPr>
        <p:spPr bwMode="auto">
          <a:xfrm>
            <a:off x="4888131" y="5865796"/>
            <a:ext cx="26372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AEs With Incidence ≥ 20%</a:t>
            </a:r>
          </a:p>
        </p:txBody>
      </p:sp>
      <p:sp>
        <p:nvSpPr>
          <p:cNvPr id="41" name="TextBox 40">
            <a:extLst>
              <a:ext uri="{FF2B5EF4-FFF2-40B4-BE49-F238E27FC236}">
                <a16:creationId xmlns="" xmlns:a16="http://schemas.microsoft.com/office/drawing/2014/main" id="{C6885E96-C1AE-4FB7-8C4C-635816F11817}"/>
              </a:ext>
            </a:extLst>
          </p:cNvPr>
          <p:cNvSpPr txBox="1"/>
          <p:nvPr/>
        </p:nvSpPr>
        <p:spPr bwMode="auto">
          <a:xfrm>
            <a:off x="813598" y="2151130"/>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nvGrpSpPr>
          <p:cNvPr id="50" name="Group 49">
            <a:extLst>
              <a:ext uri="{FF2B5EF4-FFF2-40B4-BE49-F238E27FC236}">
                <a16:creationId xmlns="" xmlns:a16="http://schemas.microsoft.com/office/drawing/2014/main" id="{8C93DB30-9976-4237-A546-49F88B521322}"/>
              </a:ext>
            </a:extLst>
          </p:cNvPr>
          <p:cNvGrpSpPr/>
          <p:nvPr/>
        </p:nvGrpSpPr>
        <p:grpSpPr>
          <a:xfrm>
            <a:off x="1965617" y="4895188"/>
            <a:ext cx="8941812" cy="75229"/>
            <a:chOff x="1965617" y="4895188"/>
            <a:chExt cx="8941812" cy="75229"/>
          </a:xfrm>
        </p:grpSpPr>
        <p:grpSp>
          <p:nvGrpSpPr>
            <p:cNvPr id="20" name="Group 19">
              <a:extLst>
                <a:ext uri="{FF2B5EF4-FFF2-40B4-BE49-F238E27FC236}">
                  <a16:creationId xmlns="" xmlns:a16="http://schemas.microsoft.com/office/drawing/2014/main" id="{6F4F2A78-F109-488F-9985-6C53EC6C4622}"/>
                </a:ext>
              </a:extLst>
            </p:cNvPr>
            <p:cNvGrpSpPr/>
            <p:nvPr/>
          </p:nvGrpSpPr>
          <p:grpSpPr>
            <a:xfrm>
              <a:off x="1965617" y="4896815"/>
              <a:ext cx="5366836" cy="73602"/>
              <a:chOff x="3812241" y="5600789"/>
              <a:chExt cx="4753535" cy="75517"/>
            </a:xfrm>
          </p:grpSpPr>
          <p:cxnSp>
            <p:nvCxnSpPr>
              <p:cNvPr id="21" name="Straight Connector 20">
                <a:extLst>
                  <a:ext uri="{FF2B5EF4-FFF2-40B4-BE49-F238E27FC236}">
                    <a16:creationId xmlns="" xmlns:a16="http://schemas.microsoft.com/office/drawing/2014/main" id="{7CD41530-7EC8-4FB1-B17C-611B61661A2A}"/>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A606D8BF-0666-49BC-A431-1CF4EFF76FC4}"/>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8B5A8765-683F-4BFA-89E8-FDE02B81595B}"/>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F71985CE-949C-460D-A1A7-1005B19D288D}"/>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BF2F14CE-8FCF-4F4D-9835-A57514B6B6A8}"/>
                  </a:ext>
                </a:extLst>
              </p:cNvPr>
              <p:cNvCxnSpPr>
                <a:cxnSpLocks/>
              </p:cNvCxnSpPr>
              <p:nvPr/>
            </p:nvCxnSpPr>
            <p:spPr bwMode="auto">
              <a:xfrm rot="5400000">
                <a:off x="693902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61EA4368-A01D-4BF4-8F81-326852CE0D72}"/>
                  </a:ext>
                </a:extLst>
              </p:cNvPr>
              <p:cNvCxnSpPr>
                <a:cxnSpLocks/>
              </p:cNvCxnSpPr>
              <p:nvPr/>
            </p:nvCxnSpPr>
            <p:spPr bwMode="auto">
              <a:xfrm rot="5400000">
                <a:off x="7730159"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282CA7A2-56D7-48C0-8D83-202A8DF60F83}"/>
                  </a:ext>
                </a:extLst>
              </p:cNvPr>
              <p:cNvCxnSpPr>
                <a:cxnSpLocks/>
              </p:cNvCxnSpPr>
              <p:nvPr/>
            </p:nvCxnSpPr>
            <p:spPr bwMode="auto">
              <a:xfrm rot="5400000">
                <a:off x="8528017"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nvGrpSpPr>
            <p:cNvPr id="42" name="Group 41">
              <a:extLst>
                <a:ext uri="{FF2B5EF4-FFF2-40B4-BE49-F238E27FC236}">
                  <a16:creationId xmlns="" xmlns:a16="http://schemas.microsoft.com/office/drawing/2014/main" id="{B0FBBAB0-0019-4D1A-B225-769DD3D22E6A}"/>
                </a:ext>
              </a:extLst>
            </p:cNvPr>
            <p:cNvGrpSpPr/>
            <p:nvPr/>
          </p:nvGrpSpPr>
          <p:grpSpPr>
            <a:xfrm>
              <a:off x="8216420" y="4895188"/>
              <a:ext cx="2691009" cy="73602"/>
              <a:chOff x="3812241" y="5600789"/>
              <a:chExt cx="2383491" cy="75517"/>
            </a:xfrm>
          </p:grpSpPr>
          <p:cxnSp>
            <p:nvCxnSpPr>
              <p:cNvPr id="43" name="Straight Connector 42">
                <a:extLst>
                  <a:ext uri="{FF2B5EF4-FFF2-40B4-BE49-F238E27FC236}">
                    <a16:creationId xmlns="" xmlns:a16="http://schemas.microsoft.com/office/drawing/2014/main" id="{1BAE660C-F5AC-4BB1-ACE7-8A66018946A2}"/>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479AB2FB-2B1D-4E95-B24B-641BFD754BDC}"/>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11125B59-33C2-4EAC-9C4E-DF49EE84674E}"/>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88DE1508-3309-4491-A70E-D7E941543116}"/>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sp>
        <p:nvSpPr>
          <p:cNvPr id="51" name="TextBox 50">
            <a:extLst>
              <a:ext uri="{FF2B5EF4-FFF2-40B4-BE49-F238E27FC236}">
                <a16:creationId xmlns="" xmlns:a16="http://schemas.microsoft.com/office/drawing/2014/main" id="{2CD4561D-DCCD-4776-A1BF-F7FA615BA458}"/>
              </a:ext>
            </a:extLst>
          </p:cNvPr>
          <p:cNvSpPr txBox="1"/>
          <p:nvPr/>
        </p:nvSpPr>
        <p:spPr bwMode="auto">
          <a:xfrm rot="19411012">
            <a:off x="2088078" y="5121155"/>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Anemia</a:t>
            </a:r>
          </a:p>
        </p:txBody>
      </p:sp>
      <p:sp>
        <p:nvSpPr>
          <p:cNvPr id="52" name="TextBox 51">
            <a:extLst>
              <a:ext uri="{FF2B5EF4-FFF2-40B4-BE49-F238E27FC236}">
                <a16:creationId xmlns="" xmlns:a16="http://schemas.microsoft.com/office/drawing/2014/main" id="{E1F6A79A-1286-4586-9904-07C4333D0E09}"/>
              </a:ext>
            </a:extLst>
          </p:cNvPr>
          <p:cNvSpPr txBox="1"/>
          <p:nvPr/>
        </p:nvSpPr>
        <p:spPr bwMode="auto">
          <a:xfrm rot="19411012">
            <a:off x="3061388" y="5043418"/>
            <a:ext cx="8819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Nausea</a:t>
            </a:r>
          </a:p>
        </p:txBody>
      </p:sp>
      <p:sp>
        <p:nvSpPr>
          <p:cNvPr id="53" name="TextBox 52">
            <a:extLst>
              <a:ext uri="{FF2B5EF4-FFF2-40B4-BE49-F238E27FC236}">
                <a16:creationId xmlns="" xmlns:a16="http://schemas.microsoft.com/office/drawing/2014/main" id="{806EB655-D4EE-4D18-8EFA-0B61628156DD}"/>
              </a:ext>
            </a:extLst>
          </p:cNvPr>
          <p:cNvSpPr txBox="1"/>
          <p:nvPr/>
        </p:nvSpPr>
        <p:spPr bwMode="auto">
          <a:xfrm rot="19411012">
            <a:off x="3825490" y="5085176"/>
            <a:ext cx="9909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Alopecia</a:t>
            </a:r>
          </a:p>
        </p:txBody>
      </p:sp>
      <p:sp>
        <p:nvSpPr>
          <p:cNvPr id="54" name="TextBox 53">
            <a:extLst>
              <a:ext uri="{FF2B5EF4-FFF2-40B4-BE49-F238E27FC236}">
                <a16:creationId xmlns="" xmlns:a16="http://schemas.microsoft.com/office/drawing/2014/main" id="{3A770E31-324E-4F2F-BB73-36780190DB0B}"/>
              </a:ext>
            </a:extLst>
          </p:cNvPr>
          <p:cNvSpPr txBox="1"/>
          <p:nvPr/>
        </p:nvSpPr>
        <p:spPr bwMode="auto">
          <a:xfrm rot="19411012">
            <a:off x="783602" y="5228650"/>
            <a:ext cx="13687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Neutropenia</a:t>
            </a:r>
          </a:p>
        </p:txBody>
      </p:sp>
      <p:sp>
        <p:nvSpPr>
          <p:cNvPr id="55" name="TextBox 54">
            <a:extLst>
              <a:ext uri="{FF2B5EF4-FFF2-40B4-BE49-F238E27FC236}">
                <a16:creationId xmlns="" xmlns:a16="http://schemas.microsoft.com/office/drawing/2014/main" id="{62F65E1A-5EC2-42B3-A509-91E27041440D}"/>
              </a:ext>
            </a:extLst>
          </p:cNvPr>
          <p:cNvSpPr txBox="1"/>
          <p:nvPr/>
        </p:nvSpPr>
        <p:spPr bwMode="auto">
          <a:xfrm>
            <a:off x="8999212" y="2354966"/>
            <a:ext cx="13705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Pembro + EP</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Placebo + EP</a:t>
            </a:r>
          </a:p>
        </p:txBody>
      </p:sp>
      <p:sp>
        <p:nvSpPr>
          <p:cNvPr id="56" name="TextBox 55">
            <a:extLst>
              <a:ext uri="{FF2B5EF4-FFF2-40B4-BE49-F238E27FC236}">
                <a16:creationId xmlns="" xmlns:a16="http://schemas.microsoft.com/office/drawing/2014/main" id="{C800A1C6-1E46-4F00-B1C2-004F0B958B33}"/>
              </a:ext>
            </a:extLst>
          </p:cNvPr>
          <p:cNvSpPr txBox="1"/>
          <p:nvPr/>
        </p:nvSpPr>
        <p:spPr bwMode="auto">
          <a:xfrm>
            <a:off x="10289984" y="1821918"/>
            <a:ext cx="761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Grade</a:t>
            </a:r>
          </a:p>
        </p:txBody>
      </p:sp>
      <p:sp>
        <p:nvSpPr>
          <p:cNvPr id="57" name="TextBox 56">
            <a:extLst>
              <a:ext uri="{FF2B5EF4-FFF2-40B4-BE49-F238E27FC236}">
                <a16:creationId xmlns="" xmlns:a16="http://schemas.microsoft.com/office/drawing/2014/main" id="{DD71BD17-E594-4918-AE99-662EBA419484}"/>
              </a:ext>
            </a:extLst>
          </p:cNvPr>
          <p:cNvSpPr txBox="1"/>
          <p:nvPr/>
        </p:nvSpPr>
        <p:spPr bwMode="auto">
          <a:xfrm>
            <a:off x="10223947" y="2094738"/>
            <a:ext cx="4892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58" name="TextBox 57">
            <a:extLst>
              <a:ext uri="{FF2B5EF4-FFF2-40B4-BE49-F238E27FC236}">
                <a16:creationId xmlns="" xmlns:a16="http://schemas.microsoft.com/office/drawing/2014/main" id="{C627537F-754F-4DF3-A1FE-D2165F743A55}"/>
              </a:ext>
            </a:extLst>
          </p:cNvPr>
          <p:cNvSpPr txBox="1"/>
          <p:nvPr/>
        </p:nvSpPr>
        <p:spPr bwMode="auto">
          <a:xfrm>
            <a:off x="10633820" y="2094738"/>
            <a:ext cx="4892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3-5</a:t>
            </a:r>
          </a:p>
        </p:txBody>
      </p:sp>
      <p:sp>
        <p:nvSpPr>
          <p:cNvPr id="59" name="Rectangle 58">
            <a:extLst>
              <a:ext uri="{FF2B5EF4-FFF2-40B4-BE49-F238E27FC236}">
                <a16:creationId xmlns="" xmlns:a16="http://schemas.microsoft.com/office/drawing/2014/main" id="{0D3E4523-6129-45AF-85E4-D537FCA48390}"/>
              </a:ext>
            </a:extLst>
          </p:cNvPr>
          <p:cNvSpPr/>
          <p:nvPr/>
        </p:nvSpPr>
        <p:spPr bwMode="auto">
          <a:xfrm>
            <a:off x="10404001" y="2450674"/>
            <a:ext cx="163748" cy="163748"/>
          </a:xfrm>
          <a:prstGeom prst="rect">
            <a:avLst/>
          </a:prstGeom>
          <a:solidFill>
            <a:schemeClr val="accent2"/>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0" name="Rectangle 59">
            <a:extLst>
              <a:ext uri="{FF2B5EF4-FFF2-40B4-BE49-F238E27FC236}">
                <a16:creationId xmlns="" xmlns:a16="http://schemas.microsoft.com/office/drawing/2014/main" id="{BDEB7A64-1D08-4297-AD53-4173A9050419}"/>
              </a:ext>
            </a:extLst>
          </p:cNvPr>
          <p:cNvSpPr/>
          <p:nvPr/>
        </p:nvSpPr>
        <p:spPr bwMode="auto">
          <a:xfrm>
            <a:off x="10786610" y="2450674"/>
            <a:ext cx="163748" cy="163748"/>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 name="Rectangle 60">
            <a:extLst>
              <a:ext uri="{FF2B5EF4-FFF2-40B4-BE49-F238E27FC236}">
                <a16:creationId xmlns="" xmlns:a16="http://schemas.microsoft.com/office/drawing/2014/main" id="{B584593B-0FC5-4C29-B61C-B4217D41ED92}"/>
              </a:ext>
            </a:extLst>
          </p:cNvPr>
          <p:cNvSpPr/>
          <p:nvPr/>
        </p:nvSpPr>
        <p:spPr bwMode="auto">
          <a:xfrm>
            <a:off x="10404001" y="2729564"/>
            <a:ext cx="163748" cy="163748"/>
          </a:xfrm>
          <a:prstGeom prst="rect">
            <a:avLst/>
          </a:prstGeom>
          <a:solidFill>
            <a:schemeClr val="accent3">
              <a:lumMod val="60000"/>
              <a:lumOff val="40000"/>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 name="Rectangle 61">
            <a:extLst>
              <a:ext uri="{FF2B5EF4-FFF2-40B4-BE49-F238E27FC236}">
                <a16:creationId xmlns="" xmlns:a16="http://schemas.microsoft.com/office/drawing/2014/main" id="{ED685413-76B9-4BF2-9B36-236576B17690}"/>
              </a:ext>
            </a:extLst>
          </p:cNvPr>
          <p:cNvSpPr/>
          <p:nvPr/>
        </p:nvSpPr>
        <p:spPr bwMode="auto">
          <a:xfrm>
            <a:off x="10786610" y="2729564"/>
            <a:ext cx="163748" cy="163748"/>
          </a:xfrm>
          <a:prstGeom prst="rect">
            <a:avLst/>
          </a:prstGeom>
          <a:solidFill>
            <a:schemeClr val="accent3"/>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3" name="Rectangle 62">
            <a:extLst>
              <a:ext uri="{FF2B5EF4-FFF2-40B4-BE49-F238E27FC236}">
                <a16:creationId xmlns="" xmlns:a16="http://schemas.microsoft.com/office/drawing/2014/main" id="{2EA33146-FE40-481F-BA76-4B3FBCEB54B1}"/>
              </a:ext>
            </a:extLst>
          </p:cNvPr>
          <p:cNvSpPr/>
          <p:nvPr/>
        </p:nvSpPr>
        <p:spPr bwMode="auto">
          <a:xfrm>
            <a:off x="1688089" y="3779595"/>
            <a:ext cx="264651" cy="1124344"/>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4" name="Rectangle 63">
            <a:extLst>
              <a:ext uri="{FF2B5EF4-FFF2-40B4-BE49-F238E27FC236}">
                <a16:creationId xmlns="" xmlns:a16="http://schemas.microsoft.com/office/drawing/2014/main" id="{9E065155-8D32-424B-9A83-FE16667DF06A}"/>
              </a:ext>
            </a:extLst>
          </p:cNvPr>
          <p:cNvSpPr/>
          <p:nvPr/>
        </p:nvSpPr>
        <p:spPr bwMode="auto">
          <a:xfrm>
            <a:off x="1688089" y="3440083"/>
            <a:ext cx="264651" cy="339512"/>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5" name="Rectangle 64">
            <a:extLst>
              <a:ext uri="{FF2B5EF4-FFF2-40B4-BE49-F238E27FC236}">
                <a16:creationId xmlns="" xmlns:a16="http://schemas.microsoft.com/office/drawing/2014/main" id="{04F0EEFC-D3F6-4AA0-9FE6-5F8C8414F312}"/>
              </a:ext>
            </a:extLst>
          </p:cNvPr>
          <p:cNvSpPr/>
          <p:nvPr/>
        </p:nvSpPr>
        <p:spPr bwMode="auto">
          <a:xfrm>
            <a:off x="1986976" y="3854722"/>
            <a:ext cx="264651" cy="1053912"/>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6" name="Rectangle 65">
            <a:extLst>
              <a:ext uri="{FF2B5EF4-FFF2-40B4-BE49-F238E27FC236}">
                <a16:creationId xmlns="" xmlns:a16="http://schemas.microsoft.com/office/drawing/2014/main" id="{486DBA80-ECF2-4BCF-8CE6-FF0C38AE290D}"/>
              </a:ext>
            </a:extLst>
          </p:cNvPr>
          <p:cNvSpPr/>
          <p:nvPr/>
        </p:nvSpPr>
        <p:spPr bwMode="auto">
          <a:xfrm>
            <a:off x="1986976" y="3530997"/>
            <a:ext cx="264651" cy="323725"/>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7" name="Rectangle 66">
            <a:extLst>
              <a:ext uri="{FF2B5EF4-FFF2-40B4-BE49-F238E27FC236}">
                <a16:creationId xmlns="" xmlns:a16="http://schemas.microsoft.com/office/drawing/2014/main" id="{18126851-2E47-4195-A1AE-B96CA11CD51B}"/>
              </a:ext>
            </a:extLst>
          </p:cNvPr>
          <p:cNvSpPr/>
          <p:nvPr/>
        </p:nvSpPr>
        <p:spPr bwMode="auto">
          <a:xfrm>
            <a:off x="2581421" y="4491774"/>
            <a:ext cx="264651" cy="407470"/>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8" name="Rectangle 67">
            <a:extLst>
              <a:ext uri="{FF2B5EF4-FFF2-40B4-BE49-F238E27FC236}">
                <a16:creationId xmlns="" xmlns:a16="http://schemas.microsoft.com/office/drawing/2014/main" id="{319F22F3-0F94-4E09-B8C1-539752D8775A}"/>
              </a:ext>
            </a:extLst>
          </p:cNvPr>
          <p:cNvSpPr/>
          <p:nvPr/>
        </p:nvSpPr>
        <p:spPr bwMode="auto">
          <a:xfrm>
            <a:off x="2581421" y="3660259"/>
            <a:ext cx="264651" cy="830768"/>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9" name="Rectangle 68">
            <a:extLst>
              <a:ext uri="{FF2B5EF4-FFF2-40B4-BE49-F238E27FC236}">
                <a16:creationId xmlns="" xmlns:a16="http://schemas.microsoft.com/office/drawing/2014/main" id="{37FC6E9F-9D3D-48E3-8856-B1310177F472}"/>
              </a:ext>
            </a:extLst>
          </p:cNvPr>
          <p:cNvSpPr/>
          <p:nvPr/>
        </p:nvSpPr>
        <p:spPr bwMode="auto">
          <a:xfrm>
            <a:off x="2880308" y="4506267"/>
            <a:ext cx="264651" cy="397672"/>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0" name="Rectangle 69">
            <a:extLst>
              <a:ext uri="{FF2B5EF4-FFF2-40B4-BE49-F238E27FC236}">
                <a16:creationId xmlns="" xmlns:a16="http://schemas.microsoft.com/office/drawing/2014/main" id="{717617C3-6FF9-4305-B002-89C9D46FFEF9}"/>
              </a:ext>
            </a:extLst>
          </p:cNvPr>
          <p:cNvSpPr/>
          <p:nvPr/>
        </p:nvSpPr>
        <p:spPr bwMode="auto">
          <a:xfrm>
            <a:off x="2880308" y="3708952"/>
            <a:ext cx="264651" cy="797315"/>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1" name="Rectangle 70">
            <a:extLst>
              <a:ext uri="{FF2B5EF4-FFF2-40B4-BE49-F238E27FC236}">
                <a16:creationId xmlns="" xmlns:a16="http://schemas.microsoft.com/office/drawing/2014/main" id="{8423F58D-A909-410A-9B39-7EFF450FD751}"/>
              </a:ext>
            </a:extLst>
          </p:cNvPr>
          <p:cNvSpPr/>
          <p:nvPr/>
        </p:nvSpPr>
        <p:spPr bwMode="auto">
          <a:xfrm>
            <a:off x="3475547" y="4868302"/>
            <a:ext cx="264651" cy="45719"/>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2" name="Rectangle 71">
            <a:extLst>
              <a:ext uri="{FF2B5EF4-FFF2-40B4-BE49-F238E27FC236}">
                <a16:creationId xmlns="" xmlns:a16="http://schemas.microsoft.com/office/drawing/2014/main" id="{4024BC2E-7D8D-4E63-959D-64601A4FED2B}"/>
              </a:ext>
            </a:extLst>
          </p:cNvPr>
          <p:cNvSpPr/>
          <p:nvPr/>
        </p:nvSpPr>
        <p:spPr bwMode="auto">
          <a:xfrm>
            <a:off x="3475547" y="3912469"/>
            <a:ext cx="264651" cy="957412"/>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3" name="Rectangle 72">
            <a:extLst>
              <a:ext uri="{FF2B5EF4-FFF2-40B4-BE49-F238E27FC236}">
                <a16:creationId xmlns="" xmlns:a16="http://schemas.microsoft.com/office/drawing/2014/main" id="{F4A1E1A7-D4BD-4A8B-B667-AB6A8D5A190C}"/>
              </a:ext>
            </a:extLst>
          </p:cNvPr>
          <p:cNvSpPr/>
          <p:nvPr/>
        </p:nvSpPr>
        <p:spPr bwMode="auto">
          <a:xfrm>
            <a:off x="3774434" y="4863299"/>
            <a:ext cx="264651" cy="45720"/>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4" name="Rectangle 73">
            <a:extLst>
              <a:ext uri="{FF2B5EF4-FFF2-40B4-BE49-F238E27FC236}">
                <a16:creationId xmlns="" xmlns:a16="http://schemas.microsoft.com/office/drawing/2014/main" id="{64ECD169-AF77-441B-9E77-36AF8A57BC66}"/>
              </a:ext>
            </a:extLst>
          </p:cNvPr>
          <p:cNvSpPr/>
          <p:nvPr/>
        </p:nvSpPr>
        <p:spPr bwMode="auto">
          <a:xfrm>
            <a:off x="3774434" y="3795986"/>
            <a:ext cx="264651" cy="1070084"/>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5" name="Rectangle 74">
            <a:extLst>
              <a:ext uri="{FF2B5EF4-FFF2-40B4-BE49-F238E27FC236}">
                <a16:creationId xmlns="" xmlns:a16="http://schemas.microsoft.com/office/drawing/2014/main" id="{8155803C-0B97-4CC7-A2A0-FD506F196078}"/>
              </a:ext>
            </a:extLst>
          </p:cNvPr>
          <p:cNvSpPr/>
          <p:nvPr/>
        </p:nvSpPr>
        <p:spPr bwMode="auto">
          <a:xfrm>
            <a:off x="4374345" y="4036927"/>
            <a:ext cx="264651" cy="858261"/>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6" name="Rectangle 75">
            <a:extLst>
              <a:ext uri="{FF2B5EF4-FFF2-40B4-BE49-F238E27FC236}">
                <a16:creationId xmlns="" xmlns:a16="http://schemas.microsoft.com/office/drawing/2014/main" id="{B7970AF9-630D-4EB7-ADE6-C71F16622DC0}"/>
              </a:ext>
            </a:extLst>
          </p:cNvPr>
          <p:cNvSpPr/>
          <p:nvPr/>
        </p:nvSpPr>
        <p:spPr bwMode="auto">
          <a:xfrm>
            <a:off x="4673232" y="3937462"/>
            <a:ext cx="264651" cy="960624"/>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7" name="Rectangle 76">
            <a:extLst>
              <a:ext uri="{FF2B5EF4-FFF2-40B4-BE49-F238E27FC236}">
                <a16:creationId xmlns="" xmlns:a16="http://schemas.microsoft.com/office/drawing/2014/main" id="{61CC0D87-4FBE-4076-8E57-9ABA2CEE6E52}"/>
              </a:ext>
            </a:extLst>
          </p:cNvPr>
          <p:cNvSpPr/>
          <p:nvPr/>
        </p:nvSpPr>
        <p:spPr bwMode="auto">
          <a:xfrm>
            <a:off x="5267232" y="4109258"/>
            <a:ext cx="264651" cy="783370"/>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8" name="Rectangle 77">
            <a:extLst>
              <a:ext uri="{FF2B5EF4-FFF2-40B4-BE49-F238E27FC236}">
                <a16:creationId xmlns="" xmlns:a16="http://schemas.microsoft.com/office/drawing/2014/main" id="{3DCF61A6-6B91-4333-87C0-84AB0C4DDEDC}"/>
              </a:ext>
            </a:extLst>
          </p:cNvPr>
          <p:cNvSpPr/>
          <p:nvPr/>
        </p:nvSpPr>
        <p:spPr bwMode="auto">
          <a:xfrm>
            <a:off x="5566119" y="4846908"/>
            <a:ext cx="264651" cy="45720"/>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9" name="Rectangle 78">
            <a:extLst>
              <a:ext uri="{FF2B5EF4-FFF2-40B4-BE49-F238E27FC236}">
                <a16:creationId xmlns="" xmlns:a16="http://schemas.microsoft.com/office/drawing/2014/main" id="{F22DA742-B645-4C8C-9131-1AB6C2723CDF}"/>
              </a:ext>
            </a:extLst>
          </p:cNvPr>
          <p:cNvSpPr/>
          <p:nvPr/>
        </p:nvSpPr>
        <p:spPr bwMode="auto">
          <a:xfrm>
            <a:off x="5566119" y="4267199"/>
            <a:ext cx="264651" cy="582479"/>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0" name="Rectangle 79">
            <a:extLst>
              <a:ext uri="{FF2B5EF4-FFF2-40B4-BE49-F238E27FC236}">
                <a16:creationId xmlns="" xmlns:a16="http://schemas.microsoft.com/office/drawing/2014/main" id="{11120B0C-9287-4C76-BC94-004FEB50BBA1}"/>
              </a:ext>
            </a:extLst>
          </p:cNvPr>
          <p:cNvSpPr/>
          <p:nvPr/>
        </p:nvSpPr>
        <p:spPr bwMode="auto">
          <a:xfrm>
            <a:off x="6150299" y="4139738"/>
            <a:ext cx="264651" cy="763756"/>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1" name="Rectangle 80">
            <a:extLst>
              <a:ext uri="{FF2B5EF4-FFF2-40B4-BE49-F238E27FC236}">
                <a16:creationId xmlns="" xmlns:a16="http://schemas.microsoft.com/office/drawing/2014/main" id="{7B17A3A6-C314-4DF5-BB72-BF8FFE2187EA}"/>
              </a:ext>
            </a:extLst>
          </p:cNvPr>
          <p:cNvSpPr/>
          <p:nvPr/>
        </p:nvSpPr>
        <p:spPr bwMode="auto">
          <a:xfrm>
            <a:off x="6449186" y="4875634"/>
            <a:ext cx="264651" cy="27432"/>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2" name="Rectangle 81">
            <a:extLst>
              <a:ext uri="{FF2B5EF4-FFF2-40B4-BE49-F238E27FC236}">
                <a16:creationId xmlns="" xmlns:a16="http://schemas.microsoft.com/office/drawing/2014/main" id="{C7C2533C-E676-43C3-8759-7B2BBE6DE4EB}"/>
              </a:ext>
            </a:extLst>
          </p:cNvPr>
          <p:cNvSpPr/>
          <p:nvPr/>
        </p:nvSpPr>
        <p:spPr bwMode="auto">
          <a:xfrm>
            <a:off x="6449186" y="4225656"/>
            <a:ext cx="264651" cy="652749"/>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3" name="Rectangle 82">
            <a:extLst>
              <a:ext uri="{FF2B5EF4-FFF2-40B4-BE49-F238E27FC236}">
                <a16:creationId xmlns="" xmlns:a16="http://schemas.microsoft.com/office/drawing/2014/main" id="{F9CE7C1E-40A0-41F7-A907-6FA68508C7EC}"/>
              </a:ext>
            </a:extLst>
          </p:cNvPr>
          <p:cNvSpPr/>
          <p:nvPr/>
        </p:nvSpPr>
        <p:spPr bwMode="auto">
          <a:xfrm>
            <a:off x="7048104" y="4824184"/>
            <a:ext cx="264651" cy="77754"/>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4" name="Rectangle 83">
            <a:extLst>
              <a:ext uri="{FF2B5EF4-FFF2-40B4-BE49-F238E27FC236}">
                <a16:creationId xmlns="" xmlns:a16="http://schemas.microsoft.com/office/drawing/2014/main" id="{DE312D26-C1AA-4667-93A1-F2C245FD77A0}"/>
              </a:ext>
            </a:extLst>
          </p:cNvPr>
          <p:cNvSpPr/>
          <p:nvPr/>
        </p:nvSpPr>
        <p:spPr bwMode="auto">
          <a:xfrm>
            <a:off x="7048104" y="4196734"/>
            <a:ext cx="264651" cy="627449"/>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6" name="Rectangle 85">
            <a:extLst>
              <a:ext uri="{FF2B5EF4-FFF2-40B4-BE49-F238E27FC236}">
                <a16:creationId xmlns="" xmlns:a16="http://schemas.microsoft.com/office/drawing/2014/main" id="{828F373D-7076-4FAC-A78A-1F55354937F7}"/>
              </a:ext>
            </a:extLst>
          </p:cNvPr>
          <p:cNvSpPr/>
          <p:nvPr/>
        </p:nvSpPr>
        <p:spPr bwMode="auto">
          <a:xfrm>
            <a:off x="7346991" y="4196734"/>
            <a:ext cx="264651" cy="659118"/>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5" name="Rectangle 84">
            <a:extLst>
              <a:ext uri="{FF2B5EF4-FFF2-40B4-BE49-F238E27FC236}">
                <a16:creationId xmlns="" xmlns:a16="http://schemas.microsoft.com/office/drawing/2014/main" id="{103EDB7E-215D-4DF2-8089-7006FBDEC59E}"/>
              </a:ext>
            </a:extLst>
          </p:cNvPr>
          <p:cNvSpPr/>
          <p:nvPr/>
        </p:nvSpPr>
        <p:spPr bwMode="auto">
          <a:xfrm>
            <a:off x="7346991" y="4848444"/>
            <a:ext cx="264651" cy="45720"/>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7" name="Rectangle 86">
            <a:extLst>
              <a:ext uri="{FF2B5EF4-FFF2-40B4-BE49-F238E27FC236}">
                <a16:creationId xmlns="" xmlns:a16="http://schemas.microsoft.com/office/drawing/2014/main" id="{A138AFF7-F207-4DEF-B85C-D330ECF76800}"/>
              </a:ext>
            </a:extLst>
          </p:cNvPr>
          <p:cNvSpPr/>
          <p:nvPr/>
        </p:nvSpPr>
        <p:spPr bwMode="auto">
          <a:xfrm>
            <a:off x="7938319" y="4539145"/>
            <a:ext cx="264651" cy="358486"/>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8" name="Rectangle 87">
            <a:extLst>
              <a:ext uri="{FF2B5EF4-FFF2-40B4-BE49-F238E27FC236}">
                <a16:creationId xmlns="" xmlns:a16="http://schemas.microsoft.com/office/drawing/2014/main" id="{633B2D17-BC57-4257-826A-DD5D7E50C9D7}"/>
              </a:ext>
            </a:extLst>
          </p:cNvPr>
          <p:cNvSpPr/>
          <p:nvPr/>
        </p:nvSpPr>
        <p:spPr bwMode="auto">
          <a:xfrm>
            <a:off x="7938319" y="4225656"/>
            <a:ext cx="264651" cy="313488"/>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9" name="Rectangle 88">
            <a:extLst>
              <a:ext uri="{FF2B5EF4-FFF2-40B4-BE49-F238E27FC236}">
                <a16:creationId xmlns="" xmlns:a16="http://schemas.microsoft.com/office/drawing/2014/main" id="{FFA26070-78F4-4B46-B10A-C106FE43271B}"/>
              </a:ext>
            </a:extLst>
          </p:cNvPr>
          <p:cNvSpPr/>
          <p:nvPr/>
        </p:nvSpPr>
        <p:spPr bwMode="auto">
          <a:xfrm>
            <a:off x="8237206" y="4606068"/>
            <a:ext cx="264651" cy="286560"/>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0" name="Rectangle 89">
            <a:extLst>
              <a:ext uri="{FF2B5EF4-FFF2-40B4-BE49-F238E27FC236}">
                <a16:creationId xmlns="" xmlns:a16="http://schemas.microsoft.com/office/drawing/2014/main" id="{034FA214-C1BF-4D7F-98B0-DED1A6E692FB}"/>
              </a:ext>
            </a:extLst>
          </p:cNvPr>
          <p:cNvSpPr/>
          <p:nvPr/>
        </p:nvSpPr>
        <p:spPr bwMode="auto">
          <a:xfrm>
            <a:off x="8237206" y="4339244"/>
            <a:ext cx="264651" cy="266824"/>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1" name="Rectangle 90">
            <a:extLst>
              <a:ext uri="{FF2B5EF4-FFF2-40B4-BE49-F238E27FC236}">
                <a16:creationId xmlns="" xmlns:a16="http://schemas.microsoft.com/office/drawing/2014/main" id="{D54C2D6A-E8AF-4218-8390-96B03232B0F5}"/>
              </a:ext>
            </a:extLst>
          </p:cNvPr>
          <p:cNvSpPr/>
          <p:nvPr/>
        </p:nvSpPr>
        <p:spPr bwMode="auto">
          <a:xfrm>
            <a:off x="8823996" y="4594565"/>
            <a:ext cx="264651" cy="303066"/>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2" name="Rectangle 91">
            <a:extLst>
              <a:ext uri="{FF2B5EF4-FFF2-40B4-BE49-F238E27FC236}">
                <a16:creationId xmlns="" xmlns:a16="http://schemas.microsoft.com/office/drawing/2014/main" id="{F70EF82D-4241-46F3-A480-110AF01D9B59}"/>
              </a:ext>
            </a:extLst>
          </p:cNvPr>
          <p:cNvSpPr/>
          <p:nvPr/>
        </p:nvSpPr>
        <p:spPr bwMode="auto">
          <a:xfrm>
            <a:off x="8823996" y="4326943"/>
            <a:ext cx="264651" cy="266825"/>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3" name="Rectangle 92">
            <a:extLst>
              <a:ext uri="{FF2B5EF4-FFF2-40B4-BE49-F238E27FC236}">
                <a16:creationId xmlns="" xmlns:a16="http://schemas.microsoft.com/office/drawing/2014/main" id="{250AE8D6-99F7-4093-9840-48C0E711687A}"/>
              </a:ext>
            </a:extLst>
          </p:cNvPr>
          <p:cNvSpPr/>
          <p:nvPr/>
        </p:nvSpPr>
        <p:spPr bwMode="auto">
          <a:xfrm>
            <a:off x="9122883" y="4656275"/>
            <a:ext cx="264651" cy="242969"/>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4" name="Rectangle 93">
            <a:extLst>
              <a:ext uri="{FF2B5EF4-FFF2-40B4-BE49-F238E27FC236}">
                <a16:creationId xmlns="" xmlns:a16="http://schemas.microsoft.com/office/drawing/2014/main" id="{6EEB2688-1650-4622-844D-ACD9E8003B90}"/>
              </a:ext>
            </a:extLst>
          </p:cNvPr>
          <p:cNvSpPr/>
          <p:nvPr/>
        </p:nvSpPr>
        <p:spPr bwMode="auto">
          <a:xfrm>
            <a:off x="9122883" y="4375453"/>
            <a:ext cx="264651" cy="280090"/>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5" name="Rectangle 94">
            <a:extLst>
              <a:ext uri="{FF2B5EF4-FFF2-40B4-BE49-F238E27FC236}">
                <a16:creationId xmlns="" xmlns:a16="http://schemas.microsoft.com/office/drawing/2014/main" id="{C13B16F0-D27C-4E46-9370-CBCCA760190A}"/>
              </a:ext>
            </a:extLst>
          </p:cNvPr>
          <p:cNvSpPr/>
          <p:nvPr/>
        </p:nvSpPr>
        <p:spPr bwMode="auto">
          <a:xfrm>
            <a:off x="9730111" y="4831184"/>
            <a:ext cx="264651" cy="70571"/>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6" name="Rectangle 95">
            <a:extLst>
              <a:ext uri="{FF2B5EF4-FFF2-40B4-BE49-F238E27FC236}">
                <a16:creationId xmlns="" xmlns:a16="http://schemas.microsoft.com/office/drawing/2014/main" id="{E7BA3131-6638-4FB4-B468-AF97A3D87097}"/>
              </a:ext>
            </a:extLst>
          </p:cNvPr>
          <p:cNvSpPr/>
          <p:nvPr/>
        </p:nvSpPr>
        <p:spPr bwMode="auto">
          <a:xfrm>
            <a:off x="9730111" y="4357614"/>
            <a:ext cx="264651" cy="473569"/>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7" name="Rectangle 96">
            <a:extLst>
              <a:ext uri="{FF2B5EF4-FFF2-40B4-BE49-F238E27FC236}">
                <a16:creationId xmlns="" xmlns:a16="http://schemas.microsoft.com/office/drawing/2014/main" id="{CF874EE7-06EC-4578-9530-AA9C4B9F965D}"/>
              </a:ext>
            </a:extLst>
          </p:cNvPr>
          <p:cNvSpPr/>
          <p:nvPr/>
        </p:nvSpPr>
        <p:spPr bwMode="auto">
          <a:xfrm>
            <a:off x="10028998" y="4824183"/>
            <a:ext cx="264651" cy="79186"/>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8" name="Rectangle 97">
            <a:extLst>
              <a:ext uri="{FF2B5EF4-FFF2-40B4-BE49-F238E27FC236}">
                <a16:creationId xmlns="" xmlns:a16="http://schemas.microsoft.com/office/drawing/2014/main" id="{DD89BA36-2E99-4488-A6CC-FEB6591F5F70}"/>
              </a:ext>
            </a:extLst>
          </p:cNvPr>
          <p:cNvSpPr/>
          <p:nvPr/>
        </p:nvSpPr>
        <p:spPr bwMode="auto">
          <a:xfrm>
            <a:off x="10028998" y="4402074"/>
            <a:ext cx="264651" cy="422108"/>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9" name="Rectangle 98">
            <a:extLst>
              <a:ext uri="{FF2B5EF4-FFF2-40B4-BE49-F238E27FC236}">
                <a16:creationId xmlns="" xmlns:a16="http://schemas.microsoft.com/office/drawing/2014/main" id="{2935FC85-07F5-45DF-BBBB-F31215D99EF9}"/>
              </a:ext>
            </a:extLst>
          </p:cNvPr>
          <p:cNvSpPr/>
          <p:nvPr/>
        </p:nvSpPr>
        <p:spPr bwMode="auto">
          <a:xfrm>
            <a:off x="10623983" y="4393761"/>
            <a:ext cx="264651" cy="501390"/>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0" name="Rectangle 99">
            <a:extLst>
              <a:ext uri="{FF2B5EF4-FFF2-40B4-BE49-F238E27FC236}">
                <a16:creationId xmlns="" xmlns:a16="http://schemas.microsoft.com/office/drawing/2014/main" id="{8A77434B-3C25-467A-981A-7FBEB1A6E532}"/>
              </a:ext>
            </a:extLst>
          </p:cNvPr>
          <p:cNvSpPr/>
          <p:nvPr/>
        </p:nvSpPr>
        <p:spPr bwMode="auto">
          <a:xfrm>
            <a:off x="10922870" y="4875604"/>
            <a:ext cx="264651" cy="27432"/>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1" name="Rectangle 100">
            <a:extLst>
              <a:ext uri="{FF2B5EF4-FFF2-40B4-BE49-F238E27FC236}">
                <a16:creationId xmlns="" xmlns:a16="http://schemas.microsoft.com/office/drawing/2014/main" id="{A55F4315-4324-406C-A45B-889BA4D042A1}"/>
              </a:ext>
            </a:extLst>
          </p:cNvPr>
          <p:cNvSpPr/>
          <p:nvPr/>
        </p:nvSpPr>
        <p:spPr bwMode="auto">
          <a:xfrm>
            <a:off x="10922870" y="4384353"/>
            <a:ext cx="264651" cy="494022"/>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2" name="TextBox 101">
            <a:extLst>
              <a:ext uri="{FF2B5EF4-FFF2-40B4-BE49-F238E27FC236}">
                <a16:creationId xmlns="" xmlns:a16="http://schemas.microsoft.com/office/drawing/2014/main" id="{6C33657D-68FC-4EE8-B40B-CBDD326B5F03}"/>
              </a:ext>
            </a:extLst>
          </p:cNvPr>
          <p:cNvSpPr txBox="1"/>
          <p:nvPr/>
        </p:nvSpPr>
        <p:spPr bwMode="auto">
          <a:xfrm>
            <a:off x="1537298" y="3178485"/>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57.0</a:t>
            </a:r>
          </a:p>
        </p:txBody>
      </p:sp>
      <p:sp>
        <p:nvSpPr>
          <p:cNvPr id="8" name="Freeform: Shape 7">
            <a:extLst>
              <a:ext uri="{FF2B5EF4-FFF2-40B4-BE49-F238E27FC236}">
                <a16:creationId xmlns="" xmlns:a16="http://schemas.microsoft.com/office/drawing/2014/main" id="{3672B80D-05E2-4B10-821B-A28E3A93E970}"/>
              </a:ext>
            </a:extLst>
          </p:cNvPr>
          <p:cNvSpPr/>
          <p:nvPr/>
        </p:nvSpPr>
        <p:spPr bwMode="auto">
          <a:xfrm>
            <a:off x="1381539" y="2345635"/>
            <a:ext cx="10088218" cy="2554356"/>
          </a:xfrm>
          <a:custGeom>
            <a:avLst/>
            <a:gdLst>
              <a:gd name="connsiteX0" fmla="*/ 0 w 10088218"/>
              <a:gd name="connsiteY0" fmla="*/ 0 h 2554356"/>
              <a:gd name="connsiteX1" fmla="*/ 0 w 10088218"/>
              <a:gd name="connsiteY1" fmla="*/ 2554356 h 2554356"/>
              <a:gd name="connsiteX2" fmla="*/ 10088218 w 10088218"/>
              <a:gd name="connsiteY2" fmla="*/ 2554356 h 2554356"/>
            </a:gdLst>
            <a:ahLst/>
            <a:cxnLst>
              <a:cxn ang="0">
                <a:pos x="connsiteX0" y="connsiteY0"/>
              </a:cxn>
              <a:cxn ang="0">
                <a:pos x="connsiteX1" y="connsiteY1"/>
              </a:cxn>
              <a:cxn ang="0">
                <a:pos x="connsiteX2" y="connsiteY2"/>
              </a:cxn>
            </a:cxnLst>
            <a:rect l="l" t="t" r="r" b="b"/>
            <a:pathLst>
              <a:path w="10088218" h="2554356">
                <a:moveTo>
                  <a:pt x="0" y="0"/>
                </a:moveTo>
                <a:lnTo>
                  <a:pt x="0" y="2554356"/>
                </a:lnTo>
                <a:lnTo>
                  <a:pt x="10088218" y="2554356"/>
                </a:lnTo>
              </a:path>
            </a:pathLst>
          </a:custGeom>
          <a:noFill/>
          <a:ln w="28575">
            <a:solidFill>
              <a:schemeClr val="bg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 xmlns:a16="http://schemas.microsoft.com/office/drawing/2014/main" id="{CA2A960F-62AD-4673-88C5-614930583825}"/>
              </a:ext>
            </a:extLst>
          </p:cNvPr>
          <p:cNvSpPr txBox="1"/>
          <p:nvPr/>
        </p:nvSpPr>
        <p:spPr bwMode="auto">
          <a:xfrm>
            <a:off x="1883652" y="3280697"/>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53.4</a:t>
            </a:r>
          </a:p>
        </p:txBody>
      </p:sp>
      <p:sp>
        <p:nvSpPr>
          <p:cNvPr id="104" name="TextBox 103">
            <a:extLst>
              <a:ext uri="{FF2B5EF4-FFF2-40B4-BE49-F238E27FC236}">
                <a16:creationId xmlns="" xmlns:a16="http://schemas.microsoft.com/office/drawing/2014/main" id="{F0800BE4-BD10-443E-8B18-20D6A60E17F2}"/>
              </a:ext>
            </a:extLst>
          </p:cNvPr>
          <p:cNvSpPr txBox="1"/>
          <p:nvPr/>
        </p:nvSpPr>
        <p:spPr bwMode="auto">
          <a:xfrm>
            <a:off x="2436653" y="340837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48.4</a:t>
            </a:r>
          </a:p>
        </p:txBody>
      </p:sp>
      <p:sp>
        <p:nvSpPr>
          <p:cNvPr id="105" name="TextBox 104">
            <a:extLst>
              <a:ext uri="{FF2B5EF4-FFF2-40B4-BE49-F238E27FC236}">
                <a16:creationId xmlns="" xmlns:a16="http://schemas.microsoft.com/office/drawing/2014/main" id="{B81758FA-1D6F-41A2-9479-8B86EA15851C}"/>
              </a:ext>
            </a:extLst>
          </p:cNvPr>
          <p:cNvSpPr txBox="1"/>
          <p:nvPr/>
        </p:nvSpPr>
        <p:spPr bwMode="auto">
          <a:xfrm>
            <a:off x="2770963" y="3455004"/>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46.6</a:t>
            </a:r>
          </a:p>
        </p:txBody>
      </p:sp>
      <p:sp>
        <p:nvSpPr>
          <p:cNvPr id="106" name="TextBox 105">
            <a:extLst>
              <a:ext uri="{FF2B5EF4-FFF2-40B4-BE49-F238E27FC236}">
                <a16:creationId xmlns="" xmlns:a16="http://schemas.microsoft.com/office/drawing/2014/main" id="{5F6E3777-23B9-48FE-99D7-71252BE2449F}"/>
              </a:ext>
            </a:extLst>
          </p:cNvPr>
          <p:cNvSpPr txBox="1"/>
          <p:nvPr/>
        </p:nvSpPr>
        <p:spPr bwMode="auto">
          <a:xfrm>
            <a:off x="3329833" y="366626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38.6</a:t>
            </a:r>
          </a:p>
        </p:txBody>
      </p:sp>
      <p:sp>
        <p:nvSpPr>
          <p:cNvPr id="107" name="TextBox 106">
            <a:extLst>
              <a:ext uri="{FF2B5EF4-FFF2-40B4-BE49-F238E27FC236}">
                <a16:creationId xmlns="" xmlns:a16="http://schemas.microsoft.com/office/drawing/2014/main" id="{1BF5F60D-EC34-450A-9A0B-07EC4D9BFDD2}"/>
              </a:ext>
            </a:extLst>
          </p:cNvPr>
          <p:cNvSpPr txBox="1"/>
          <p:nvPr/>
        </p:nvSpPr>
        <p:spPr bwMode="auto">
          <a:xfrm>
            <a:off x="3636308" y="3544980"/>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43.0</a:t>
            </a:r>
          </a:p>
        </p:txBody>
      </p:sp>
      <p:sp>
        <p:nvSpPr>
          <p:cNvPr id="108" name="TextBox 107">
            <a:extLst>
              <a:ext uri="{FF2B5EF4-FFF2-40B4-BE49-F238E27FC236}">
                <a16:creationId xmlns="" xmlns:a16="http://schemas.microsoft.com/office/drawing/2014/main" id="{E7B71087-33B9-4923-BA7C-441FFDC4B9B4}"/>
              </a:ext>
            </a:extLst>
          </p:cNvPr>
          <p:cNvSpPr txBox="1"/>
          <p:nvPr/>
        </p:nvSpPr>
        <p:spPr bwMode="auto">
          <a:xfrm>
            <a:off x="4230319" y="378010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33.6</a:t>
            </a:r>
          </a:p>
        </p:txBody>
      </p:sp>
      <p:sp>
        <p:nvSpPr>
          <p:cNvPr id="109" name="TextBox 108">
            <a:extLst>
              <a:ext uri="{FF2B5EF4-FFF2-40B4-BE49-F238E27FC236}">
                <a16:creationId xmlns="" xmlns:a16="http://schemas.microsoft.com/office/drawing/2014/main" id="{E8F3121C-35C7-4D2B-A6C1-E60A70460E7C}"/>
              </a:ext>
            </a:extLst>
          </p:cNvPr>
          <p:cNvSpPr txBox="1"/>
          <p:nvPr/>
        </p:nvSpPr>
        <p:spPr bwMode="auto">
          <a:xfrm>
            <a:off x="4556839" y="3671918"/>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37.7</a:t>
            </a:r>
          </a:p>
        </p:txBody>
      </p:sp>
      <p:sp>
        <p:nvSpPr>
          <p:cNvPr id="110" name="TextBox 109">
            <a:extLst>
              <a:ext uri="{FF2B5EF4-FFF2-40B4-BE49-F238E27FC236}">
                <a16:creationId xmlns="" xmlns:a16="http://schemas.microsoft.com/office/drawing/2014/main" id="{6765BB2B-8EC3-4E2D-A448-DDE71218C5AC}"/>
              </a:ext>
            </a:extLst>
          </p:cNvPr>
          <p:cNvSpPr txBox="1"/>
          <p:nvPr/>
        </p:nvSpPr>
        <p:spPr bwMode="auto">
          <a:xfrm>
            <a:off x="5129757" y="3848372"/>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30.9</a:t>
            </a:r>
          </a:p>
        </p:txBody>
      </p:sp>
      <p:sp>
        <p:nvSpPr>
          <p:cNvPr id="111" name="TextBox 110">
            <a:extLst>
              <a:ext uri="{FF2B5EF4-FFF2-40B4-BE49-F238E27FC236}">
                <a16:creationId xmlns="" xmlns:a16="http://schemas.microsoft.com/office/drawing/2014/main" id="{CA17BBCF-99C6-4C97-BE8C-D776D9E1EC18}"/>
              </a:ext>
            </a:extLst>
          </p:cNvPr>
          <p:cNvSpPr txBox="1"/>
          <p:nvPr/>
        </p:nvSpPr>
        <p:spPr bwMode="auto">
          <a:xfrm>
            <a:off x="5456276" y="4027830"/>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24.7</a:t>
            </a:r>
          </a:p>
        </p:txBody>
      </p:sp>
      <p:sp>
        <p:nvSpPr>
          <p:cNvPr id="112" name="TextBox 111">
            <a:extLst>
              <a:ext uri="{FF2B5EF4-FFF2-40B4-BE49-F238E27FC236}">
                <a16:creationId xmlns="" xmlns:a16="http://schemas.microsoft.com/office/drawing/2014/main" id="{85F8EB6C-858E-4093-91A4-6CCAD59D967A}"/>
              </a:ext>
            </a:extLst>
          </p:cNvPr>
          <p:cNvSpPr txBox="1"/>
          <p:nvPr/>
        </p:nvSpPr>
        <p:spPr bwMode="auto">
          <a:xfrm>
            <a:off x="6021541" y="3874778"/>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29.6</a:t>
            </a:r>
          </a:p>
        </p:txBody>
      </p:sp>
      <p:sp>
        <p:nvSpPr>
          <p:cNvPr id="113" name="TextBox 112">
            <a:extLst>
              <a:ext uri="{FF2B5EF4-FFF2-40B4-BE49-F238E27FC236}">
                <a16:creationId xmlns="" xmlns:a16="http://schemas.microsoft.com/office/drawing/2014/main" id="{135BC678-8E34-42B5-98A1-D0A7C1DF1AB8}"/>
              </a:ext>
            </a:extLst>
          </p:cNvPr>
          <p:cNvSpPr txBox="1"/>
          <p:nvPr/>
        </p:nvSpPr>
        <p:spPr bwMode="auto">
          <a:xfrm>
            <a:off x="6348060" y="3966318"/>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26.5</a:t>
            </a:r>
          </a:p>
        </p:txBody>
      </p:sp>
      <p:sp>
        <p:nvSpPr>
          <p:cNvPr id="114" name="TextBox 113">
            <a:extLst>
              <a:ext uri="{FF2B5EF4-FFF2-40B4-BE49-F238E27FC236}">
                <a16:creationId xmlns="" xmlns:a16="http://schemas.microsoft.com/office/drawing/2014/main" id="{7E99BE48-1C71-4463-AE3C-B0E40F5DFAF1}"/>
              </a:ext>
            </a:extLst>
          </p:cNvPr>
          <p:cNvSpPr txBox="1"/>
          <p:nvPr/>
        </p:nvSpPr>
        <p:spPr bwMode="auto">
          <a:xfrm>
            <a:off x="6908023" y="394948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27.4</a:t>
            </a:r>
          </a:p>
        </p:txBody>
      </p:sp>
      <p:sp>
        <p:nvSpPr>
          <p:cNvPr id="115" name="TextBox 114">
            <a:extLst>
              <a:ext uri="{FF2B5EF4-FFF2-40B4-BE49-F238E27FC236}">
                <a16:creationId xmlns="" xmlns:a16="http://schemas.microsoft.com/office/drawing/2014/main" id="{5222CA95-83F5-4554-9312-593BC1FA6D04}"/>
              </a:ext>
            </a:extLst>
          </p:cNvPr>
          <p:cNvSpPr txBox="1"/>
          <p:nvPr/>
        </p:nvSpPr>
        <p:spPr bwMode="auto">
          <a:xfrm>
            <a:off x="7233967" y="3942474"/>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27.4</a:t>
            </a:r>
          </a:p>
        </p:txBody>
      </p:sp>
      <p:sp>
        <p:nvSpPr>
          <p:cNvPr id="116" name="TextBox 115">
            <a:extLst>
              <a:ext uri="{FF2B5EF4-FFF2-40B4-BE49-F238E27FC236}">
                <a16:creationId xmlns="" xmlns:a16="http://schemas.microsoft.com/office/drawing/2014/main" id="{65B2C0E5-537E-4AC1-B8FF-0DB70E3AEA78}"/>
              </a:ext>
            </a:extLst>
          </p:cNvPr>
          <p:cNvSpPr txBox="1"/>
          <p:nvPr/>
        </p:nvSpPr>
        <p:spPr bwMode="auto">
          <a:xfrm>
            <a:off x="7800745" y="3977560"/>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26.5</a:t>
            </a:r>
          </a:p>
        </p:txBody>
      </p:sp>
      <p:sp>
        <p:nvSpPr>
          <p:cNvPr id="117" name="TextBox 116">
            <a:extLst>
              <a:ext uri="{FF2B5EF4-FFF2-40B4-BE49-F238E27FC236}">
                <a16:creationId xmlns="" xmlns:a16="http://schemas.microsoft.com/office/drawing/2014/main" id="{65147CBC-0733-44BB-8E0E-FAE5CB0EE2E1}"/>
              </a:ext>
            </a:extLst>
          </p:cNvPr>
          <p:cNvSpPr txBox="1"/>
          <p:nvPr/>
        </p:nvSpPr>
        <p:spPr bwMode="auto">
          <a:xfrm>
            <a:off x="8127264" y="408191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22.0</a:t>
            </a:r>
          </a:p>
        </p:txBody>
      </p:sp>
      <p:sp>
        <p:nvSpPr>
          <p:cNvPr id="118" name="TextBox 117">
            <a:extLst>
              <a:ext uri="{FF2B5EF4-FFF2-40B4-BE49-F238E27FC236}">
                <a16:creationId xmlns="" xmlns:a16="http://schemas.microsoft.com/office/drawing/2014/main" id="{442EA599-1A75-447A-8699-15DD761EFAC8}"/>
              </a:ext>
            </a:extLst>
          </p:cNvPr>
          <p:cNvSpPr txBox="1"/>
          <p:nvPr/>
        </p:nvSpPr>
        <p:spPr bwMode="auto">
          <a:xfrm>
            <a:off x="8684830" y="4069430"/>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22.4</a:t>
            </a:r>
          </a:p>
        </p:txBody>
      </p:sp>
      <p:sp>
        <p:nvSpPr>
          <p:cNvPr id="119" name="TextBox 118">
            <a:extLst>
              <a:ext uri="{FF2B5EF4-FFF2-40B4-BE49-F238E27FC236}">
                <a16:creationId xmlns="" xmlns:a16="http://schemas.microsoft.com/office/drawing/2014/main" id="{0A167E81-AD9A-4E11-BD2E-230700A66B98}"/>
              </a:ext>
            </a:extLst>
          </p:cNvPr>
          <p:cNvSpPr txBox="1"/>
          <p:nvPr/>
        </p:nvSpPr>
        <p:spPr bwMode="auto">
          <a:xfrm>
            <a:off x="9027714" y="4111660"/>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20.6</a:t>
            </a:r>
          </a:p>
        </p:txBody>
      </p:sp>
      <p:sp>
        <p:nvSpPr>
          <p:cNvPr id="120" name="TextBox 119">
            <a:extLst>
              <a:ext uri="{FF2B5EF4-FFF2-40B4-BE49-F238E27FC236}">
                <a16:creationId xmlns="" xmlns:a16="http://schemas.microsoft.com/office/drawing/2014/main" id="{F1FF71F2-FCDA-4CA9-AA7E-88969545B763}"/>
              </a:ext>
            </a:extLst>
          </p:cNvPr>
          <p:cNvSpPr txBox="1"/>
          <p:nvPr/>
        </p:nvSpPr>
        <p:spPr bwMode="auto">
          <a:xfrm>
            <a:off x="9585607" y="4101942"/>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21.1</a:t>
            </a:r>
          </a:p>
        </p:txBody>
      </p:sp>
      <p:sp>
        <p:nvSpPr>
          <p:cNvPr id="121" name="TextBox 120">
            <a:extLst>
              <a:ext uri="{FF2B5EF4-FFF2-40B4-BE49-F238E27FC236}">
                <a16:creationId xmlns="" xmlns:a16="http://schemas.microsoft.com/office/drawing/2014/main" id="{64D171F3-30D4-497B-B136-2A36E2E34EFA}"/>
              </a:ext>
            </a:extLst>
          </p:cNvPr>
          <p:cNvSpPr txBox="1"/>
          <p:nvPr/>
        </p:nvSpPr>
        <p:spPr bwMode="auto">
          <a:xfrm>
            <a:off x="9928491" y="4144172"/>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18.8</a:t>
            </a:r>
          </a:p>
        </p:txBody>
      </p:sp>
      <p:sp>
        <p:nvSpPr>
          <p:cNvPr id="122" name="TextBox 121">
            <a:extLst>
              <a:ext uri="{FF2B5EF4-FFF2-40B4-BE49-F238E27FC236}">
                <a16:creationId xmlns="" xmlns:a16="http://schemas.microsoft.com/office/drawing/2014/main" id="{A3DD64B1-5B35-4241-9FCD-6EC3A6041645}"/>
              </a:ext>
            </a:extLst>
          </p:cNvPr>
          <p:cNvSpPr txBox="1"/>
          <p:nvPr/>
        </p:nvSpPr>
        <p:spPr bwMode="auto">
          <a:xfrm>
            <a:off x="10478903" y="4144127"/>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19.7</a:t>
            </a:r>
          </a:p>
        </p:txBody>
      </p:sp>
      <p:sp>
        <p:nvSpPr>
          <p:cNvPr id="123" name="TextBox 122">
            <a:extLst>
              <a:ext uri="{FF2B5EF4-FFF2-40B4-BE49-F238E27FC236}">
                <a16:creationId xmlns="" xmlns:a16="http://schemas.microsoft.com/office/drawing/2014/main" id="{347C9DE8-584F-4F47-B478-8867801253D4}"/>
              </a:ext>
            </a:extLst>
          </p:cNvPr>
          <p:cNvSpPr txBox="1"/>
          <p:nvPr/>
        </p:nvSpPr>
        <p:spPr bwMode="auto">
          <a:xfrm>
            <a:off x="10810461" y="4136253"/>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20.2</a:t>
            </a:r>
          </a:p>
        </p:txBody>
      </p:sp>
    </p:spTree>
    <p:extLst>
      <p:ext uri="{BB962C8B-B14F-4D97-AF65-F5344CB8AC3E}">
        <p14:creationId xmlns="" xmlns:p14="http://schemas.microsoft.com/office/powerpoint/2010/main" val="885722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E5E467-EDF2-4A7E-A9ED-65852D0CF7F1}"/>
              </a:ext>
            </a:extLst>
          </p:cNvPr>
          <p:cNvSpPr>
            <a:spLocks noGrp="1"/>
          </p:cNvSpPr>
          <p:nvPr>
            <p:ph type="title"/>
          </p:nvPr>
        </p:nvSpPr>
        <p:spPr/>
        <p:txBody>
          <a:bodyPr/>
          <a:lstStyle/>
          <a:p>
            <a:r>
              <a:rPr lang="en-US" dirty="0"/>
              <a:t>KEYNOTE-604: Immune-Mediated AEs in As-Treated Population at Final Analysis</a:t>
            </a:r>
          </a:p>
        </p:txBody>
      </p:sp>
      <p:sp>
        <p:nvSpPr>
          <p:cNvPr id="4" name="Text Box 15">
            <a:extLst>
              <a:ext uri="{FF2B5EF4-FFF2-40B4-BE49-F238E27FC236}">
                <a16:creationId xmlns="" xmlns:a16="http://schemas.microsoft.com/office/drawing/2014/main" id="{B146A147-4B0E-40AE-97C8-84F1674474AB}"/>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Rudin. ASCO 2020. Abstr 9001.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0" name="Group 32">
            <a:extLst>
              <a:ext uri="{FF2B5EF4-FFF2-40B4-BE49-F238E27FC236}">
                <a16:creationId xmlns="" xmlns:a16="http://schemas.microsoft.com/office/drawing/2014/main" id="{5AE37113-8504-D443-92E1-B4DFF689884A}"/>
              </a:ext>
            </a:extLst>
          </p:cNvPr>
          <p:cNvGraphicFramePr>
            <a:graphicFrameLocks noGrp="1"/>
          </p:cNvGraphicFramePr>
          <p:nvPr/>
        </p:nvGraphicFramePr>
        <p:xfrm>
          <a:off x="2506066" y="1440623"/>
          <a:ext cx="6256819" cy="1828896"/>
        </p:xfrm>
        <a:graphic>
          <a:graphicData uri="http://schemas.openxmlformats.org/drawingml/2006/table">
            <a:tbl>
              <a:tblPr/>
              <a:tblGrid>
                <a:gridCol w="1876300">
                  <a:extLst>
                    <a:ext uri="{9D8B030D-6E8A-4147-A177-3AD203B41FA5}">
                      <a16:colId xmlns="" xmlns:a16="http://schemas.microsoft.com/office/drawing/2014/main" val="20000"/>
                    </a:ext>
                  </a:extLst>
                </a:gridCol>
                <a:gridCol w="2479407">
                  <a:extLst>
                    <a:ext uri="{9D8B030D-6E8A-4147-A177-3AD203B41FA5}">
                      <a16:colId xmlns="" xmlns:a16="http://schemas.microsoft.com/office/drawing/2014/main" val="20001"/>
                    </a:ext>
                  </a:extLst>
                </a:gridCol>
                <a:gridCol w="1901112">
                  <a:extLst>
                    <a:ext uri="{9D8B030D-6E8A-4147-A177-3AD203B41FA5}">
                      <a16:colId xmlns="" xmlns:a16="http://schemas.microsoft.com/office/drawing/2014/main" val="20002"/>
                    </a:ext>
                  </a:extLst>
                </a:gridCol>
              </a:tblGrid>
              <a:tr h="21448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All AEs,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Pembrolizumab + EP (n = 223)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Placebo + EP (n = 223)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0"/>
                  </a:ext>
                </a:extLst>
              </a:tr>
              <a:tr h="13175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Any grade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24.7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13175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Grade 3/4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13175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Leading to death</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13175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Leading to d/c, any tx</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13175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Leading to d/c, all tx</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393129468"/>
                  </a:ext>
                </a:extLst>
              </a:tr>
            </a:tbl>
          </a:graphicData>
        </a:graphic>
      </p:graphicFrame>
      <p:sp>
        <p:nvSpPr>
          <p:cNvPr id="11" name="TextBox 10">
            <a:extLst>
              <a:ext uri="{FF2B5EF4-FFF2-40B4-BE49-F238E27FC236}">
                <a16:creationId xmlns="" xmlns:a16="http://schemas.microsoft.com/office/drawing/2014/main" id="{D56DD7CE-1134-4541-AB34-01A1050B82C8}"/>
              </a:ext>
            </a:extLst>
          </p:cNvPr>
          <p:cNvSpPr txBox="1"/>
          <p:nvPr/>
        </p:nvSpPr>
        <p:spPr bwMode="auto">
          <a:xfrm>
            <a:off x="2486560" y="3281817"/>
            <a:ext cx="2971717" cy="27699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*Pneumonitis.</a:t>
            </a:r>
          </a:p>
        </p:txBody>
      </p:sp>
      <p:sp>
        <p:nvSpPr>
          <p:cNvPr id="12" name="TextBox 11">
            <a:extLst>
              <a:ext uri="{FF2B5EF4-FFF2-40B4-BE49-F238E27FC236}">
                <a16:creationId xmlns="" xmlns:a16="http://schemas.microsoft.com/office/drawing/2014/main" id="{96BC052E-AF05-4E28-9F76-FD4BBAA80EC0}"/>
              </a:ext>
            </a:extLst>
          </p:cNvPr>
          <p:cNvSpPr txBox="1"/>
          <p:nvPr/>
        </p:nvSpPr>
        <p:spPr bwMode="auto">
          <a:xfrm rot="16200000">
            <a:off x="-536302" y="3564059"/>
            <a:ext cx="2384438"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Incidence (%)</a:t>
            </a:r>
          </a:p>
        </p:txBody>
      </p:sp>
      <p:grpSp>
        <p:nvGrpSpPr>
          <p:cNvPr id="13" name="Group 12">
            <a:extLst>
              <a:ext uri="{FF2B5EF4-FFF2-40B4-BE49-F238E27FC236}">
                <a16:creationId xmlns="" xmlns:a16="http://schemas.microsoft.com/office/drawing/2014/main" id="{D3F69271-CC24-4CFA-A528-D67A2BCA7183}"/>
              </a:ext>
            </a:extLst>
          </p:cNvPr>
          <p:cNvGrpSpPr/>
          <p:nvPr/>
        </p:nvGrpSpPr>
        <p:grpSpPr>
          <a:xfrm>
            <a:off x="1298838" y="2282263"/>
            <a:ext cx="99719" cy="2779970"/>
            <a:chOff x="3736724" y="1613645"/>
            <a:chExt cx="75517" cy="3987055"/>
          </a:xfrm>
        </p:grpSpPr>
        <p:cxnSp>
          <p:nvCxnSpPr>
            <p:cNvPr id="15" name="Straight Connector 14">
              <a:extLst>
                <a:ext uri="{FF2B5EF4-FFF2-40B4-BE49-F238E27FC236}">
                  <a16:creationId xmlns="" xmlns:a16="http://schemas.microsoft.com/office/drawing/2014/main" id="{5234D0B8-6593-47A9-89F2-0169DBCBF793}"/>
                </a:ext>
              </a:extLst>
            </p:cNvPr>
            <p:cNvCxnSpPr/>
            <p:nvPr/>
          </p:nvCxnSpPr>
          <p:spPr bwMode="auto">
            <a:xfrm>
              <a:off x="3736724" y="1613645"/>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974F81F2-C637-4357-97D3-8DF5D38107A8}"/>
                </a:ext>
              </a:extLst>
            </p:cNvPr>
            <p:cNvCxnSpPr/>
            <p:nvPr/>
          </p:nvCxnSpPr>
          <p:spPr bwMode="auto">
            <a:xfrm>
              <a:off x="3736724" y="2411056"/>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2B63CB86-A43C-41FB-97BC-D7CA63BE06D0}"/>
                </a:ext>
              </a:extLst>
            </p:cNvPr>
            <p:cNvCxnSpPr/>
            <p:nvPr/>
          </p:nvCxnSpPr>
          <p:spPr bwMode="auto">
            <a:xfrm>
              <a:off x="3736724" y="3208467"/>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1AC7F50C-14A7-4782-A10F-8AC1D7EB34CF}"/>
                </a:ext>
              </a:extLst>
            </p:cNvPr>
            <p:cNvCxnSpPr/>
            <p:nvPr/>
          </p:nvCxnSpPr>
          <p:spPr bwMode="auto">
            <a:xfrm>
              <a:off x="3736724" y="400587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3767E426-05DA-4224-B726-BEB17F4C96B5}"/>
                </a:ext>
              </a:extLst>
            </p:cNvPr>
            <p:cNvCxnSpPr/>
            <p:nvPr/>
          </p:nvCxnSpPr>
          <p:spPr bwMode="auto">
            <a:xfrm>
              <a:off x="3736724" y="4803289"/>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247B0E8C-BF47-4E6E-B0C5-A8FF2E42A1A1}"/>
                </a:ext>
              </a:extLst>
            </p:cNvPr>
            <p:cNvCxnSpPr/>
            <p:nvPr/>
          </p:nvCxnSpPr>
          <p:spPr bwMode="auto">
            <a:xfrm>
              <a:off x="3736724" y="5600700"/>
              <a:ext cx="75517" cy="0"/>
            </a:xfrm>
            <a:prstGeom prst="line">
              <a:avLst/>
            </a:prstGeom>
            <a:noFill/>
            <a:ln w="28575" cap="flat" cmpd="sng" algn="ctr">
              <a:solidFill>
                <a:schemeClr val="bg1"/>
              </a:solidFill>
              <a:prstDash val="solid"/>
              <a:round/>
              <a:headEnd type="none" w="med" len="med"/>
              <a:tailEnd type="none" w="med" len="med"/>
            </a:ln>
            <a:effectLst/>
          </p:spPr>
        </p:cxnSp>
      </p:grpSp>
      <p:sp>
        <p:nvSpPr>
          <p:cNvPr id="21" name="TextBox 20">
            <a:extLst>
              <a:ext uri="{FF2B5EF4-FFF2-40B4-BE49-F238E27FC236}">
                <a16:creationId xmlns="" xmlns:a16="http://schemas.microsoft.com/office/drawing/2014/main" id="{6B9C4535-06F8-4566-B0D2-29833A5A2711}"/>
              </a:ext>
            </a:extLst>
          </p:cNvPr>
          <p:cNvSpPr txBox="1"/>
          <p:nvPr/>
        </p:nvSpPr>
        <p:spPr bwMode="auto">
          <a:xfrm>
            <a:off x="1024311" y="2662025"/>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2" name="TextBox 21">
            <a:extLst>
              <a:ext uri="{FF2B5EF4-FFF2-40B4-BE49-F238E27FC236}">
                <a16:creationId xmlns="" xmlns:a16="http://schemas.microsoft.com/office/drawing/2014/main" id="{9A261254-0911-4E74-A5EE-2D52159A5CDB}"/>
              </a:ext>
            </a:extLst>
          </p:cNvPr>
          <p:cNvSpPr txBox="1"/>
          <p:nvPr/>
        </p:nvSpPr>
        <p:spPr bwMode="auto">
          <a:xfrm>
            <a:off x="1017684" y="3217677"/>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3" name="TextBox 22">
            <a:extLst>
              <a:ext uri="{FF2B5EF4-FFF2-40B4-BE49-F238E27FC236}">
                <a16:creationId xmlns="" xmlns:a16="http://schemas.microsoft.com/office/drawing/2014/main" id="{699831AD-7F75-4A92-9E9A-9A2DB4D3845D}"/>
              </a:ext>
            </a:extLst>
          </p:cNvPr>
          <p:cNvSpPr txBox="1"/>
          <p:nvPr/>
        </p:nvSpPr>
        <p:spPr bwMode="auto">
          <a:xfrm>
            <a:off x="1022951" y="3753385"/>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4" name="TextBox 23">
            <a:extLst>
              <a:ext uri="{FF2B5EF4-FFF2-40B4-BE49-F238E27FC236}">
                <a16:creationId xmlns="" xmlns:a16="http://schemas.microsoft.com/office/drawing/2014/main" id="{6475ABD6-69E7-4DF7-AE49-F3A13F85CE8E}"/>
              </a:ext>
            </a:extLst>
          </p:cNvPr>
          <p:cNvSpPr txBox="1"/>
          <p:nvPr/>
        </p:nvSpPr>
        <p:spPr bwMode="auto">
          <a:xfrm>
            <a:off x="1021947" y="4291743"/>
            <a:ext cx="325011"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5" name="TextBox 24">
            <a:extLst>
              <a:ext uri="{FF2B5EF4-FFF2-40B4-BE49-F238E27FC236}">
                <a16:creationId xmlns="" xmlns:a16="http://schemas.microsoft.com/office/drawing/2014/main" id="{4E7D364A-9047-49BB-BAD0-38BF8EF42BA6}"/>
              </a:ext>
            </a:extLst>
          </p:cNvPr>
          <p:cNvSpPr txBox="1"/>
          <p:nvPr/>
        </p:nvSpPr>
        <p:spPr bwMode="auto">
          <a:xfrm>
            <a:off x="1112212" y="4882152"/>
            <a:ext cx="234177" cy="358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6" name="TextBox 25">
            <a:extLst>
              <a:ext uri="{FF2B5EF4-FFF2-40B4-BE49-F238E27FC236}">
                <a16:creationId xmlns="" xmlns:a16="http://schemas.microsoft.com/office/drawing/2014/main" id="{6F0665FA-ADAD-48E2-ACA2-99FA2509990E}"/>
              </a:ext>
            </a:extLst>
          </p:cNvPr>
          <p:cNvSpPr txBox="1"/>
          <p:nvPr/>
        </p:nvSpPr>
        <p:spPr bwMode="auto">
          <a:xfrm rot="19411012">
            <a:off x="3996329" y="5297986"/>
            <a:ext cx="193965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Severe Skin Reactions</a:t>
            </a:r>
          </a:p>
        </p:txBody>
      </p:sp>
      <p:sp>
        <p:nvSpPr>
          <p:cNvPr id="27" name="TextBox 26">
            <a:extLst>
              <a:ext uri="{FF2B5EF4-FFF2-40B4-BE49-F238E27FC236}">
                <a16:creationId xmlns="" xmlns:a16="http://schemas.microsoft.com/office/drawing/2014/main" id="{C2026E6F-B2F9-48DF-806F-3EB1ECED5F44}"/>
              </a:ext>
            </a:extLst>
          </p:cNvPr>
          <p:cNvSpPr txBox="1"/>
          <p:nvPr/>
        </p:nvSpPr>
        <p:spPr bwMode="auto">
          <a:xfrm rot="19411012">
            <a:off x="5562583" y="5324796"/>
            <a:ext cx="10241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Hepatitis</a:t>
            </a:r>
          </a:p>
        </p:txBody>
      </p:sp>
      <p:sp>
        <p:nvSpPr>
          <p:cNvPr id="28" name="TextBox 27">
            <a:extLst>
              <a:ext uri="{FF2B5EF4-FFF2-40B4-BE49-F238E27FC236}">
                <a16:creationId xmlns="" xmlns:a16="http://schemas.microsoft.com/office/drawing/2014/main" id="{A7DDD48E-8044-4C53-B340-EDEF8177E7CD}"/>
              </a:ext>
            </a:extLst>
          </p:cNvPr>
          <p:cNvSpPr txBox="1"/>
          <p:nvPr/>
        </p:nvSpPr>
        <p:spPr bwMode="auto">
          <a:xfrm rot="19411012">
            <a:off x="6924093" y="5230414"/>
            <a:ext cx="7553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Colitis</a:t>
            </a:r>
          </a:p>
        </p:txBody>
      </p:sp>
      <p:sp>
        <p:nvSpPr>
          <p:cNvPr id="29" name="TextBox 28">
            <a:extLst>
              <a:ext uri="{FF2B5EF4-FFF2-40B4-BE49-F238E27FC236}">
                <a16:creationId xmlns="" xmlns:a16="http://schemas.microsoft.com/office/drawing/2014/main" id="{1CA1AF2D-0CEC-4F42-9ABE-8055B3D13F04}"/>
              </a:ext>
            </a:extLst>
          </p:cNvPr>
          <p:cNvSpPr txBox="1"/>
          <p:nvPr/>
        </p:nvSpPr>
        <p:spPr bwMode="auto">
          <a:xfrm rot="19411012">
            <a:off x="7432671" y="5240126"/>
            <a:ext cx="1880963"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Adrenal Insufficiency</a:t>
            </a:r>
          </a:p>
        </p:txBody>
      </p:sp>
      <p:sp>
        <p:nvSpPr>
          <p:cNvPr id="31" name="TextBox 30">
            <a:extLst>
              <a:ext uri="{FF2B5EF4-FFF2-40B4-BE49-F238E27FC236}">
                <a16:creationId xmlns="" xmlns:a16="http://schemas.microsoft.com/office/drawing/2014/main" id="{977E5CA8-5C4F-438C-A9B1-E6BD9DD17F63}"/>
              </a:ext>
            </a:extLst>
          </p:cNvPr>
          <p:cNvSpPr txBox="1"/>
          <p:nvPr/>
        </p:nvSpPr>
        <p:spPr bwMode="auto">
          <a:xfrm rot="19411012">
            <a:off x="8555949" y="5406967"/>
            <a:ext cx="13805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Hypophysitis</a:t>
            </a:r>
          </a:p>
        </p:txBody>
      </p:sp>
      <p:sp>
        <p:nvSpPr>
          <p:cNvPr id="32" name="TextBox 31">
            <a:extLst>
              <a:ext uri="{FF2B5EF4-FFF2-40B4-BE49-F238E27FC236}">
                <a16:creationId xmlns="" xmlns:a16="http://schemas.microsoft.com/office/drawing/2014/main" id="{0D0409DE-C625-42EF-AEEC-6AD40A9A3949}"/>
              </a:ext>
            </a:extLst>
          </p:cNvPr>
          <p:cNvSpPr txBox="1"/>
          <p:nvPr/>
        </p:nvSpPr>
        <p:spPr bwMode="auto">
          <a:xfrm rot="19411012">
            <a:off x="9914031" y="5282114"/>
            <a:ext cx="10454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Nephritis</a:t>
            </a:r>
          </a:p>
        </p:txBody>
      </p:sp>
      <p:sp>
        <p:nvSpPr>
          <p:cNvPr id="33" name="TextBox 32">
            <a:extLst>
              <a:ext uri="{FF2B5EF4-FFF2-40B4-BE49-F238E27FC236}">
                <a16:creationId xmlns="" xmlns:a16="http://schemas.microsoft.com/office/drawing/2014/main" id="{AA6D11EC-360A-4BDD-976D-44CDFBED0764}"/>
              </a:ext>
            </a:extLst>
          </p:cNvPr>
          <p:cNvSpPr txBox="1"/>
          <p:nvPr/>
        </p:nvSpPr>
        <p:spPr bwMode="auto">
          <a:xfrm>
            <a:off x="4437786" y="6031986"/>
            <a:ext cx="35379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AEs With Incidence ≥ 2 Participants</a:t>
            </a:r>
          </a:p>
        </p:txBody>
      </p:sp>
      <p:sp>
        <p:nvSpPr>
          <p:cNvPr id="34" name="TextBox 33">
            <a:extLst>
              <a:ext uri="{FF2B5EF4-FFF2-40B4-BE49-F238E27FC236}">
                <a16:creationId xmlns="" xmlns:a16="http://schemas.microsoft.com/office/drawing/2014/main" id="{53AFF5FF-BC98-430C-9AA5-F442B6540CEF}"/>
              </a:ext>
            </a:extLst>
          </p:cNvPr>
          <p:cNvSpPr txBox="1"/>
          <p:nvPr/>
        </p:nvSpPr>
        <p:spPr bwMode="auto">
          <a:xfrm>
            <a:off x="813598" y="2112165"/>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nvGrpSpPr>
          <p:cNvPr id="3" name="Group 2">
            <a:extLst>
              <a:ext uri="{FF2B5EF4-FFF2-40B4-BE49-F238E27FC236}">
                <a16:creationId xmlns="" xmlns:a16="http://schemas.microsoft.com/office/drawing/2014/main" id="{D204C7CB-DB17-4884-A1F4-6AA83AF6CB26}"/>
              </a:ext>
            </a:extLst>
          </p:cNvPr>
          <p:cNvGrpSpPr/>
          <p:nvPr/>
        </p:nvGrpSpPr>
        <p:grpSpPr>
          <a:xfrm>
            <a:off x="2098559" y="5061378"/>
            <a:ext cx="8688051" cy="76219"/>
            <a:chOff x="2098559" y="5061378"/>
            <a:chExt cx="8236681" cy="100444"/>
          </a:xfrm>
        </p:grpSpPr>
        <p:grpSp>
          <p:nvGrpSpPr>
            <p:cNvPr id="36" name="Group 35">
              <a:extLst>
                <a:ext uri="{FF2B5EF4-FFF2-40B4-BE49-F238E27FC236}">
                  <a16:creationId xmlns="" xmlns:a16="http://schemas.microsoft.com/office/drawing/2014/main" id="{3BA983BE-AC44-4C5C-9BA5-6F9ADC17E0BA}"/>
                </a:ext>
              </a:extLst>
            </p:cNvPr>
            <p:cNvGrpSpPr/>
            <p:nvPr/>
          </p:nvGrpSpPr>
          <p:grpSpPr>
            <a:xfrm>
              <a:off x="2098559" y="5063550"/>
              <a:ext cx="6192075" cy="98272"/>
              <a:chOff x="3812241" y="5600789"/>
              <a:chExt cx="4753535" cy="75517"/>
            </a:xfrm>
          </p:grpSpPr>
          <p:cxnSp>
            <p:nvCxnSpPr>
              <p:cNvPr id="42" name="Straight Connector 41">
                <a:extLst>
                  <a:ext uri="{FF2B5EF4-FFF2-40B4-BE49-F238E27FC236}">
                    <a16:creationId xmlns="" xmlns:a16="http://schemas.microsoft.com/office/drawing/2014/main" id="{3C1D2B39-9450-4566-A16C-B9D794A2ED32}"/>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F7086EC3-FB95-44AF-B904-841E636AE225}"/>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EC814853-5D02-4089-82F7-E35E1D46DFAB}"/>
                  </a:ext>
                </a:extLst>
              </p:cNvPr>
              <p:cNvCxnSpPr>
                <a:cxnSpLocks/>
              </p:cNvCxnSpPr>
              <p:nvPr/>
            </p:nvCxnSpPr>
            <p:spPr bwMode="auto">
              <a:xfrm rot="5400000">
                <a:off x="5363477"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5F970FD9-C27C-408E-A598-06F0E3A92527}"/>
                  </a:ext>
                </a:extLst>
              </p:cNvPr>
              <p:cNvCxnSpPr>
                <a:cxnSpLocks/>
              </p:cNvCxnSpPr>
              <p:nvPr/>
            </p:nvCxnSpPr>
            <p:spPr bwMode="auto">
              <a:xfrm rot="5400000">
                <a:off x="615797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B69847A0-76F0-4B22-B894-2508EC8022C0}"/>
                  </a:ext>
                </a:extLst>
              </p:cNvPr>
              <p:cNvCxnSpPr>
                <a:cxnSpLocks/>
              </p:cNvCxnSpPr>
              <p:nvPr/>
            </p:nvCxnSpPr>
            <p:spPr bwMode="auto">
              <a:xfrm rot="5400000">
                <a:off x="6939023"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83CDBDE8-CF38-44C1-A33A-5CD9A42591D6}"/>
                  </a:ext>
                </a:extLst>
              </p:cNvPr>
              <p:cNvCxnSpPr>
                <a:cxnSpLocks/>
              </p:cNvCxnSpPr>
              <p:nvPr/>
            </p:nvCxnSpPr>
            <p:spPr bwMode="auto">
              <a:xfrm rot="5400000">
                <a:off x="7730159"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3326A5B4-B5CB-464C-B64B-27A06B787CF5}"/>
                  </a:ext>
                </a:extLst>
              </p:cNvPr>
              <p:cNvCxnSpPr>
                <a:cxnSpLocks/>
              </p:cNvCxnSpPr>
              <p:nvPr/>
            </p:nvCxnSpPr>
            <p:spPr bwMode="auto">
              <a:xfrm rot="5400000">
                <a:off x="8528017"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nvGrpSpPr>
            <p:cNvPr id="37" name="Group 36">
              <a:extLst>
                <a:ext uri="{FF2B5EF4-FFF2-40B4-BE49-F238E27FC236}">
                  <a16:creationId xmlns="" xmlns:a16="http://schemas.microsoft.com/office/drawing/2014/main" id="{3681BEB1-DB0F-4C58-A57C-EF99C9D727C2}"/>
                </a:ext>
              </a:extLst>
            </p:cNvPr>
            <p:cNvGrpSpPr/>
            <p:nvPr/>
          </p:nvGrpSpPr>
          <p:grpSpPr>
            <a:xfrm>
              <a:off x="9310527" y="5061378"/>
              <a:ext cx="1024713" cy="98272"/>
              <a:chOff x="3812241" y="5600789"/>
              <a:chExt cx="786652" cy="75517"/>
            </a:xfrm>
          </p:grpSpPr>
          <p:cxnSp>
            <p:nvCxnSpPr>
              <p:cNvPr id="38" name="Straight Connector 37">
                <a:extLst>
                  <a:ext uri="{FF2B5EF4-FFF2-40B4-BE49-F238E27FC236}">
                    <a16:creationId xmlns="" xmlns:a16="http://schemas.microsoft.com/office/drawing/2014/main" id="{A4CA987F-0EC2-4A5F-B517-55346B0AE730}"/>
                  </a:ext>
                </a:extLst>
              </p:cNvPr>
              <p:cNvCxnSpPr>
                <a:cxnSpLocks/>
              </p:cNvCxnSpPr>
              <p:nvPr/>
            </p:nvCxnSpPr>
            <p:spPr bwMode="auto">
              <a:xfrm rot="5400000">
                <a:off x="3774482" y="5638548"/>
                <a:ext cx="75517"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681781EB-405C-4F5D-955C-A2EB55AC5B4E}"/>
                  </a:ext>
                </a:extLst>
              </p:cNvPr>
              <p:cNvCxnSpPr>
                <a:cxnSpLocks/>
              </p:cNvCxnSpPr>
              <p:nvPr/>
            </p:nvCxnSpPr>
            <p:spPr bwMode="auto">
              <a:xfrm rot="5400000">
                <a:off x="4561134" y="5638548"/>
                <a:ext cx="75517" cy="0"/>
              </a:xfrm>
              <a:prstGeom prst="line">
                <a:avLst/>
              </a:prstGeom>
              <a:noFill/>
              <a:ln w="28575" cap="flat" cmpd="sng" algn="ctr">
                <a:solidFill>
                  <a:schemeClr val="bg1"/>
                </a:solidFill>
                <a:prstDash val="solid"/>
                <a:round/>
                <a:headEnd type="none" w="med" len="med"/>
                <a:tailEnd type="none" w="med" len="med"/>
              </a:ln>
              <a:effectLst/>
            </p:spPr>
          </p:cxnSp>
        </p:grpSp>
      </p:grpSp>
      <p:sp>
        <p:nvSpPr>
          <p:cNvPr id="51" name="TextBox 50">
            <a:extLst>
              <a:ext uri="{FF2B5EF4-FFF2-40B4-BE49-F238E27FC236}">
                <a16:creationId xmlns="" xmlns:a16="http://schemas.microsoft.com/office/drawing/2014/main" id="{0A6F1EAB-C594-43BB-A6F4-FBB020F2B68E}"/>
              </a:ext>
            </a:extLst>
          </p:cNvPr>
          <p:cNvSpPr txBox="1"/>
          <p:nvPr/>
        </p:nvSpPr>
        <p:spPr bwMode="auto">
          <a:xfrm rot="19411012">
            <a:off x="3154011" y="5388838"/>
            <a:ext cx="13628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Pneumonitis</a:t>
            </a:r>
          </a:p>
        </p:txBody>
      </p:sp>
      <p:sp>
        <p:nvSpPr>
          <p:cNvPr id="52" name="TextBox 51">
            <a:extLst>
              <a:ext uri="{FF2B5EF4-FFF2-40B4-BE49-F238E27FC236}">
                <a16:creationId xmlns="" xmlns:a16="http://schemas.microsoft.com/office/drawing/2014/main" id="{FED6BBA2-EA07-4777-A516-507CA12EE047}"/>
              </a:ext>
            </a:extLst>
          </p:cNvPr>
          <p:cNvSpPr txBox="1"/>
          <p:nvPr/>
        </p:nvSpPr>
        <p:spPr bwMode="auto">
          <a:xfrm rot="19411012">
            <a:off x="732295" y="5476785"/>
            <a:ext cx="1675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Hypothyroidism</a:t>
            </a:r>
          </a:p>
        </p:txBody>
      </p:sp>
      <p:sp>
        <p:nvSpPr>
          <p:cNvPr id="100" name="TextBox 99">
            <a:extLst>
              <a:ext uri="{FF2B5EF4-FFF2-40B4-BE49-F238E27FC236}">
                <a16:creationId xmlns="" xmlns:a16="http://schemas.microsoft.com/office/drawing/2014/main" id="{7CBFC56F-6922-45AE-8592-21E542F22D16}"/>
              </a:ext>
            </a:extLst>
          </p:cNvPr>
          <p:cNvSpPr txBox="1"/>
          <p:nvPr/>
        </p:nvSpPr>
        <p:spPr bwMode="auto">
          <a:xfrm>
            <a:off x="1663468" y="3388389"/>
            <a:ext cx="50366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10.3</a:t>
            </a:r>
          </a:p>
        </p:txBody>
      </p:sp>
      <p:sp>
        <p:nvSpPr>
          <p:cNvPr id="62" name="Rectangle 61">
            <a:extLst>
              <a:ext uri="{FF2B5EF4-FFF2-40B4-BE49-F238E27FC236}">
                <a16:creationId xmlns="" xmlns:a16="http://schemas.microsoft.com/office/drawing/2014/main" id="{7BAA9B77-47F1-4046-9612-86638DF86FE1}"/>
              </a:ext>
            </a:extLst>
          </p:cNvPr>
          <p:cNvSpPr/>
          <p:nvPr/>
        </p:nvSpPr>
        <p:spPr bwMode="auto">
          <a:xfrm>
            <a:off x="1750978" y="3647208"/>
            <a:ext cx="322319" cy="1424088"/>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4" name="Rectangle 63">
            <a:extLst>
              <a:ext uri="{FF2B5EF4-FFF2-40B4-BE49-F238E27FC236}">
                <a16:creationId xmlns="" xmlns:a16="http://schemas.microsoft.com/office/drawing/2014/main" id="{67ED2050-4FE8-49D8-9A68-ACEDDB2C3587}"/>
              </a:ext>
            </a:extLst>
          </p:cNvPr>
          <p:cNvSpPr/>
          <p:nvPr/>
        </p:nvSpPr>
        <p:spPr bwMode="auto">
          <a:xfrm>
            <a:off x="2114993" y="4765653"/>
            <a:ext cx="322319" cy="297374"/>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5" name="Rectangle 64">
            <a:extLst>
              <a:ext uri="{FF2B5EF4-FFF2-40B4-BE49-F238E27FC236}">
                <a16:creationId xmlns="" xmlns:a16="http://schemas.microsoft.com/office/drawing/2014/main" id="{4A0ADF32-6409-4F81-98B7-75C491DB38B5}"/>
              </a:ext>
            </a:extLst>
          </p:cNvPr>
          <p:cNvSpPr/>
          <p:nvPr/>
        </p:nvSpPr>
        <p:spPr bwMode="auto">
          <a:xfrm>
            <a:off x="2838968" y="5005719"/>
            <a:ext cx="322319" cy="50800"/>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6" name="Rectangle 65">
            <a:extLst>
              <a:ext uri="{FF2B5EF4-FFF2-40B4-BE49-F238E27FC236}">
                <a16:creationId xmlns="" xmlns:a16="http://schemas.microsoft.com/office/drawing/2014/main" id="{38A296E8-A651-48CB-8583-2BAC2F9C04FB}"/>
              </a:ext>
            </a:extLst>
          </p:cNvPr>
          <p:cNvSpPr/>
          <p:nvPr/>
        </p:nvSpPr>
        <p:spPr bwMode="auto">
          <a:xfrm>
            <a:off x="2838968" y="4145828"/>
            <a:ext cx="322319" cy="860646"/>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8" name="Rectangle 67">
            <a:extLst>
              <a:ext uri="{FF2B5EF4-FFF2-40B4-BE49-F238E27FC236}">
                <a16:creationId xmlns="" xmlns:a16="http://schemas.microsoft.com/office/drawing/2014/main" id="{90198C5B-697D-427E-8891-C410736DC964}"/>
              </a:ext>
            </a:extLst>
          </p:cNvPr>
          <p:cNvSpPr/>
          <p:nvPr/>
        </p:nvSpPr>
        <p:spPr bwMode="auto">
          <a:xfrm>
            <a:off x="3202982" y="4696419"/>
            <a:ext cx="322319" cy="369831"/>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9" name="Rectangle 68">
            <a:extLst>
              <a:ext uri="{FF2B5EF4-FFF2-40B4-BE49-F238E27FC236}">
                <a16:creationId xmlns="" xmlns:a16="http://schemas.microsoft.com/office/drawing/2014/main" id="{52726342-68CB-4455-8D38-B6E534F22AE0}"/>
              </a:ext>
            </a:extLst>
          </p:cNvPr>
          <p:cNvSpPr/>
          <p:nvPr/>
        </p:nvSpPr>
        <p:spPr bwMode="auto">
          <a:xfrm>
            <a:off x="3927924" y="4893649"/>
            <a:ext cx="322319" cy="177648"/>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0" name="Rectangle 69">
            <a:extLst>
              <a:ext uri="{FF2B5EF4-FFF2-40B4-BE49-F238E27FC236}">
                <a16:creationId xmlns="" xmlns:a16="http://schemas.microsoft.com/office/drawing/2014/main" id="{FD2436B4-9334-491B-B63A-67781167F7DE}"/>
              </a:ext>
            </a:extLst>
          </p:cNvPr>
          <p:cNvSpPr/>
          <p:nvPr/>
        </p:nvSpPr>
        <p:spPr bwMode="auto">
          <a:xfrm>
            <a:off x="3927924" y="4523816"/>
            <a:ext cx="322319" cy="369832"/>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1" name="Rectangle 70">
            <a:extLst>
              <a:ext uri="{FF2B5EF4-FFF2-40B4-BE49-F238E27FC236}">
                <a16:creationId xmlns="" xmlns:a16="http://schemas.microsoft.com/office/drawing/2014/main" id="{A315CC89-B637-4812-8750-F3D3D5E5D37A}"/>
              </a:ext>
            </a:extLst>
          </p:cNvPr>
          <p:cNvSpPr/>
          <p:nvPr/>
        </p:nvSpPr>
        <p:spPr bwMode="auto">
          <a:xfrm>
            <a:off x="4291939" y="5004183"/>
            <a:ext cx="322319" cy="62111"/>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2" name="Rectangle 71">
            <a:extLst>
              <a:ext uri="{FF2B5EF4-FFF2-40B4-BE49-F238E27FC236}">
                <a16:creationId xmlns="" xmlns:a16="http://schemas.microsoft.com/office/drawing/2014/main" id="{A8777EDD-D304-4E17-9BB6-C90EE5F0D98F}"/>
              </a:ext>
            </a:extLst>
          </p:cNvPr>
          <p:cNvSpPr/>
          <p:nvPr/>
        </p:nvSpPr>
        <p:spPr bwMode="auto">
          <a:xfrm>
            <a:off x="4291939" y="4696419"/>
            <a:ext cx="322319" cy="309300"/>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3" name="Rectangle 72">
            <a:extLst>
              <a:ext uri="{FF2B5EF4-FFF2-40B4-BE49-F238E27FC236}">
                <a16:creationId xmlns="" xmlns:a16="http://schemas.microsoft.com/office/drawing/2014/main" id="{7C1A8141-E627-4FDC-8167-AD600F344A80}"/>
              </a:ext>
            </a:extLst>
          </p:cNvPr>
          <p:cNvSpPr/>
          <p:nvPr/>
        </p:nvSpPr>
        <p:spPr bwMode="auto">
          <a:xfrm>
            <a:off x="5022571" y="4763343"/>
            <a:ext cx="322319" cy="289120"/>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4" name="Rectangle 73">
            <a:extLst>
              <a:ext uri="{FF2B5EF4-FFF2-40B4-BE49-F238E27FC236}">
                <a16:creationId xmlns="" xmlns:a16="http://schemas.microsoft.com/office/drawing/2014/main" id="{58BE3ACD-3773-42DD-BF3F-F1A56242767A}"/>
              </a:ext>
            </a:extLst>
          </p:cNvPr>
          <p:cNvSpPr/>
          <p:nvPr/>
        </p:nvSpPr>
        <p:spPr bwMode="auto">
          <a:xfrm>
            <a:off x="5386585" y="4940943"/>
            <a:ext cx="322319" cy="114417"/>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5" name="Rectangle 74">
            <a:extLst>
              <a:ext uri="{FF2B5EF4-FFF2-40B4-BE49-F238E27FC236}">
                <a16:creationId xmlns="" xmlns:a16="http://schemas.microsoft.com/office/drawing/2014/main" id="{AFD90350-8C94-4E12-8653-0213BE5CB27E}"/>
              </a:ext>
            </a:extLst>
          </p:cNvPr>
          <p:cNvSpPr/>
          <p:nvPr/>
        </p:nvSpPr>
        <p:spPr bwMode="auto">
          <a:xfrm>
            <a:off x="6110018" y="4817734"/>
            <a:ext cx="322319" cy="80830"/>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8" name="Rectangle 77">
            <a:extLst>
              <a:ext uri="{FF2B5EF4-FFF2-40B4-BE49-F238E27FC236}">
                <a16:creationId xmlns="" xmlns:a16="http://schemas.microsoft.com/office/drawing/2014/main" id="{EC136C79-4CCB-48FA-85DD-C31D8238CA6E}"/>
              </a:ext>
            </a:extLst>
          </p:cNvPr>
          <p:cNvSpPr/>
          <p:nvPr/>
        </p:nvSpPr>
        <p:spPr bwMode="auto">
          <a:xfrm>
            <a:off x="7189092" y="4888994"/>
            <a:ext cx="318733" cy="123136"/>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9" name="Rectangle 78">
            <a:extLst>
              <a:ext uri="{FF2B5EF4-FFF2-40B4-BE49-F238E27FC236}">
                <a16:creationId xmlns="" xmlns:a16="http://schemas.microsoft.com/office/drawing/2014/main" id="{B10A7038-E075-4C61-A12C-A20E43991417}"/>
              </a:ext>
            </a:extLst>
          </p:cNvPr>
          <p:cNvSpPr/>
          <p:nvPr/>
        </p:nvSpPr>
        <p:spPr bwMode="auto">
          <a:xfrm>
            <a:off x="7549521" y="4948595"/>
            <a:ext cx="322319" cy="111746"/>
          </a:xfrm>
          <a:prstGeom prst="rect">
            <a:avLst/>
          </a:prstGeom>
          <a:solidFill>
            <a:schemeClr val="accent3"/>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1" name="Rectangle 80">
            <a:extLst>
              <a:ext uri="{FF2B5EF4-FFF2-40B4-BE49-F238E27FC236}">
                <a16:creationId xmlns="" xmlns:a16="http://schemas.microsoft.com/office/drawing/2014/main" id="{2C0C4BF4-BA1B-4A7E-B153-8A743FDB8F40}"/>
              </a:ext>
            </a:extLst>
          </p:cNvPr>
          <p:cNvSpPr/>
          <p:nvPr/>
        </p:nvSpPr>
        <p:spPr bwMode="auto">
          <a:xfrm>
            <a:off x="8278943" y="4947240"/>
            <a:ext cx="322319" cy="111973"/>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3" name="Rectangle 82">
            <a:extLst>
              <a:ext uri="{FF2B5EF4-FFF2-40B4-BE49-F238E27FC236}">
                <a16:creationId xmlns="" xmlns:a16="http://schemas.microsoft.com/office/drawing/2014/main" id="{8D37ED3B-0553-45D0-B573-36CA13301480}"/>
              </a:ext>
            </a:extLst>
          </p:cNvPr>
          <p:cNvSpPr/>
          <p:nvPr/>
        </p:nvSpPr>
        <p:spPr bwMode="auto">
          <a:xfrm>
            <a:off x="8642958" y="5004182"/>
            <a:ext cx="322319" cy="67113"/>
          </a:xfrm>
          <a:prstGeom prst="rect">
            <a:avLst/>
          </a:prstGeom>
          <a:solidFill>
            <a:schemeClr val="accent3">
              <a:lumMod val="60000"/>
              <a:lumOff val="40000"/>
            </a:schemeClr>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6" name="Rectangle 85">
            <a:extLst>
              <a:ext uri="{FF2B5EF4-FFF2-40B4-BE49-F238E27FC236}">
                <a16:creationId xmlns="" xmlns:a16="http://schemas.microsoft.com/office/drawing/2014/main" id="{4B7EE126-3DCB-4EB2-991D-03109FA150F0}"/>
              </a:ext>
            </a:extLst>
          </p:cNvPr>
          <p:cNvSpPr/>
          <p:nvPr/>
        </p:nvSpPr>
        <p:spPr bwMode="auto">
          <a:xfrm>
            <a:off x="9363137" y="4947239"/>
            <a:ext cx="322319" cy="129591"/>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9" name="Rectangle 88">
            <a:extLst>
              <a:ext uri="{FF2B5EF4-FFF2-40B4-BE49-F238E27FC236}">
                <a16:creationId xmlns="" xmlns:a16="http://schemas.microsoft.com/office/drawing/2014/main" id="{6D32ADBB-2E2E-47DA-9909-E7145D1D7868}"/>
              </a:ext>
            </a:extLst>
          </p:cNvPr>
          <p:cNvSpPr/>
          <p:nvPr/>
        </p:nvSpPr>
        <p:spPr bwMode="auto">
          <a:xfrm>
            <a:off x="10441803" y="5009186"/>
            <a:ext cx="322319" cy="45719"/>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0" name="Rectangle 89">
            <a:extLst>
              <a:ext uri="{FF2B5EF4-FFF2-40B4-BE49-F238E27FC236}">
                <a16:creationId xmlns="" xmlns:a16="http://schemas.microsoft.com/office/drawing/2014/main" id="{8BE630C4-EE1C-4573-81C4-153649812FB3}"/>
              </a:ext>
            </a:extLst>
          </p:cNvPr>
          <p:cNvSpPr/>
          <p:nvPr/>
        </p:nvSpPr>
        <p:spPr bwMode="auto">
          <a:xfrm>
            <a:off x="10441803" y="4946310"/>
            <a:ext cx="322319" cy="61364"/>
          </a:xfrm>
          <a:prstGeom prst="rect">
            <a:avLst/>
          </a:prstGeom>
          <a:solidFill>
            <a:schemeClr val="accent2"/>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2" name="TextBox 101">
            <a:extLst>
              <a:ext uri="{FF2B5EF4-FFF2-40B4-BE49-F238E27FC236}">
                <a16:creationId xmlns="" xmlns:a16="http://schemas.microsoft.com/office/drawing/2014/main" id="{AF7B04A1-B274-4CAC-B08F-F17A95AAE771}"/>
              </a:ext>
            </a:extLst>
          </p:cNvPr>
          <p:cNvSpPr txBox="1"/>
          <p:nvPr/>
        </p:nvSpPr>
        <p:spPr bwMode="auto">
          <a:xfrm>
            <a:off x="2066189" y="4502497"/>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103" name="TextBox 102">
            <a:extLst>
              <a:ext uri="{FF2B5EF4-FFF2-40B4-BE49-F238E27FC236}">
                <a16:creationId xmlns="" xmlns:a16="http://schemas.microsoft.com/office/drawing/2014/main" id="{74DB203A-186A-4F84-9C2C-1E75E65A6669}"/>
              </a:ext>
            </a:extLst>
          </p:cNvPr>
          <p:cNvSpPr txBox="1"/>
          <p:nvPr/>
        </p:nvSpPr>
        <p:spPr bwMode="auto">
          <a:xfrm>
            <a:off x="2786799" y="3874348"/>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6.7</a:t>
            </a:r>
          </a:p>
        </p:txBody>
      </p:sp>
      <p:sp>
        <p:nvSpPr>
          <p:cNvPr id="104" name="TextBox 103">
            <a:extLst>
              <a:ext uri="{FF2B5EF4-FFF2-40B4-BE49-F238E27FC236}">
                <a16:creationId xmlns="" xmlns:a16="http://schemas.microsoft.com/office/drawing/2014/main" id="{C580E5FE-0FC1-41D4-98FD-D28958551283}"/>
              </a:ext>
            </a:extLst>
          </p:cNvPr>
          <p:cNvSpPr txBox="1"/>
          <p:nvPr/>
        </p:nvSpPr>
        <p:spPr bwMode="auto">
          <a:xfrm>
            <a:off x="3159157" y="4421699"/>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105" name="TextBox 104">
            <a:extLst>
              <a:ext uri="{FF2B5EF4-FFF2-40B4-BE49-F238E27FC236}">
                <a16:creationId xmlns="" xmlns:a16="http://schemas.microsoft.com/office/drawing/2014/main" id="{37CB8F1B-1A09-4183-8307-3CD3D05F3AF7}"/>
              </a:ext>
            </a:extLst>
          </p:cNvPr>
          <p:cNvSpPr txBox="1"/>
          <p:nvPr/>
        </p:nvSpPr>
        <p:spPr bwMode="auto">
          <a:xfrm>
            <a:off x="3879647" y="4260228"/>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06" name="TextBox 105">
            <a:extLst>
              <a:ext uri="{FF2B5EF4-FFF2-40B4-BE49-F238E27FC236}">
                <a16:creationId xmlns="" xmlns:a16="http://schemas.microsoft.com/office/drawing/2014/main" id="{27F236E9-6B50-4650-A75A-630BF440B7D2}"/>
              </a:ext>
            </a:extLst>
          </p:cNvPr>
          <p:cNvSpPr txBox="1"/>
          <p:nvPr/>
        </p:nvSpPr>
        <p:spPr bwMode="auto">
          <a:xfrm>
            <a:off x="4240539" y="4424917"/>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107" name="TextBox 106">
            <a:extLst>
              <a:ext uri="{FF2B5EF4-FFF2-40B4-BE49-F238E27FC236}">
                <a16:creationId xmlns="" xmlns:a16="http://schemas.microsoft.com/office/drawing/2014/main" id="{0E67A51E-3196-4ED6-B80B-D78626CD111C}"/>
              </a:ext>
            </a:extLst>
          </p:cNvPr>
          <p:cNvSpPr txBox="1"/>
          <p:nvPr/>
        </p:nvSpPr>
        <p:spPr bwMode="auto">
          <a:xfrm>
            <a:off x="4976508" y="4496513"/>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108" name="TextBox 107">
            <a:extLst>
              <a:ext uri="{FF2B5EF4-FFF2-40B4-BE49-F238E27FC236}">
                <a16:creationId xmlns="" xmlns:a16="http://schemas.microsoft.com/office/drawing/2014/main" id="{43DD1F27-3C71-41C4-8D89-E1B9C771DABF}"/>
              </a:ext>
            </a:extLst>
          </p:cNvPr>
          <p:cNvSpPr txBox="1"/>
          <p:nvPr/>
        </p:nvSpPr>
        <p:spPr bwMode="auto">
          <a:xfrm>
            <a:off x="5333989" y="4686489"/>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109" name="TextBox 108">
            <a:extLst>
              <a:ext uri="{FF2B5EF4-FFF2-40B4-BE49-F238E27FC236}">
                <a16:creationId xmlns="" xmlns:a16="http://schemas.microsoft.com/office/drawing/2014/main" id="{D734E063-127B-42FB-A7EB-BC17B0A6D243}"/>
              </a:ext>
            </a:extLst>
          </p:cNvPr>
          <p:cNvSpPr txBox="1"/>
          <p:nvPr/>
        </p:nvSpPr>
        <p:spPr bwMode="auto">
          <a:xfrm>
            <a:off x="6050790" y="4534482"/>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10" name="TextBox 109">
            <a:extLst>
              <a:ext uri="{FF2B5EF4-FFF2-40B4-BE49-F238E27FC236}">
                <a16:creationId xmlns="" xmlns:a16="http://schemas.microsoft.com/office/drawing/2014/main" id="{B3A105F6-E736-40AF-826F-BFED80A30A8C}"/>
              </a:ext>
            </a:extLst>
          </p:cNvPr>
          <p:cNvSpPr txBox="1"/>
          <p:nvPr/>
        </p:nvSpPr>
        <p:spPr bwMode="auto">
          <a:xfrm>
            <a:off x="6520583" y="4790887"/>
            <a:ext cx="276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11" name="TextBox 110">
            <a:extLst>
              <a:ext uri="{FF2B5EF4-FFF2-40B4-BE49-F238E27FC236}">
                <a16:creationId xmlns="" xmlns:a16="http://schemas.microsoft.com/office/drawing/2014/main" id="{6B4E7EF6-F99B-41D8-9CEF-CAB9DBC6CE97}"/>
              </a:ext>
            </a:extLst>
          </p:cNvPr>
          <p:cNvSpPr txBox="1"/>
          <p:nvPr/>
        </p:nvSpPr>
        <p:spPr bwMode="auto">
          <a:xfrm>
            <a:off x="7129766" y="4625261"/>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a:t>
            </a:r>
          </a:p>
        </p:txBody>
      </p:sp>
      <p:sp>
        <p:nvSpPr>
          <p:cNvPr id="112" name="TextBox 111">
            <a:extLst>
              <a:ext uri="{FF2B5EF4-FFF2-40B4-BE49-F238E27FC236}">
                <a16:creationId xmlns="" xmlns:a16="http://schemas.microsoft.com/office/drawing/2014/main" id="{0BE50EF1-E4F4-48C8-9E91-539A76556CA4}"/>
              </a:ext>
            </a:extLst>
          </p:cNvPr>
          <p:cNvSpPr txBox="1"/>
          <p:nvPr/>
        </p:nvSpPr>
        <p:spPr bwMode="auto">
          <a:xfrm>
            <a:off x="7490671" y="4682763"/>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130" name="TextBox 129">
            <a:extLst>
              <a:ext uri="{FF2B5EF4-FFF2-40B4-BE49-F238E27FC236}">
                <a16:creationId xmlns="" xmlns:a16="http://schemas.microsoft.com/office/drawing/2014/main" id="{07C1709D-D386-4AEE-82C4-FB81E30BC5AF}"/>
              </a:ext>
            </a:extLst>
          </p:cNvPr>
          <p:cNvSpPr txBox="1"/>
          <p:nvPr/>
        </p:nvSpPr>
        <p:spPr bwMode="auto">
          <a:xfrm rot="19411012">
            <a:off x="1660760" y="5498101"/>
            <a:ext cx="17491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Hyperthyroidism</a:t>
            </a:r>
          </a:p>
        </p:txBody>
      </p:sp>
      <p:sp>
        <p:nvSpPr>
          <p:cNvPr id="131" name="Rectangle 130">
            <a:extLst>
              <a:ext uri="{FF2B5EF4-FFF2-40B4-BE49-F238E27FC236}">
                <a16:creationId xmlns="" xmlns:a16="http://schemas.microsoft.com/office/drawing/2014/main" id="{5458FADC-9449-460A-BE0B-B9C35F890049}"/>
              </a:ext>
            </a:extLst>
          </p:cNvPr>
          <p:cNvSpPr/>
          <p:nvPr/>
        </p:nvSpPr>
        <p:spPr bwMode="auto">
          <a:xfrm>
            <a:off x="6110055" y="4893648"/>
            <a:ext cx="322319" cy="177648"/>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2" name="Rectangle 131">
            <a:extLst>
              <a:ext uri="{FF2B5EF4-FFF2-40B4-BE49-F238E27FC236}">
                <a16:creationId xmlns="" xmlns:a16="http://schemas.microsoft.com/office/drawing/2014/main" id="{76EEC1B2-1889-407A-B60F-9012CC90A99F}"/>
              </a:ext>
            </a:extLst>
          </p:cNvPr>
          <p:cNvSpPr/>
          <p:nvPr/>
        </p:nvSpPr>
        <p:spPr bwMode="auto">
          <a:xfrm>
            <a:off x="7188113" y="5012242"/>
            <a:ext cx="322319" cy="45719"/>
          </a:xfrm>
          <a:prstGeom prst="rect">
            <a:avLst/>
          </a:prstGeom>
          <a:solidFill>
            <a:schemeClr val="accent1"/>
          </a:solidFill>
          <a:ln w="9525">
            <a:solidFill>
              <a:schemeClr val="bg1"/>
            </a:solid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3" name="TextBox 132">
            <a:extLst>
              <a:ext uri="{FF2B5EF4-FFF2-40B4-BE49-F238E27FC236}">
                <a16:creationId xmlns="" xmlns:a16="http://schemas.microsoft.com/office/drawing/2014/main" id="{E181BF39-432E-4F06-AA88-FA84B0F61203}"/>
              </a:ext>
            </a:extLst>
          </p:cNvPr>
          <p:cNvSpPr txBox="1"/>
          <p:nvPr/>
        </p:nvSpPr>
        <p:spPr bwMode="auto">
          <a:xfrm>
            <a:off x="8250645" y="4679876"/>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134" name="TextBox 133">
            <a:extLst>
              <a:ext uri="{FF2B5EF4-FFF2-40B4-BE49-F238E27FC236}">
                <a16:creationId xmlns="" xmlns:a16="http://schemas.microsoft.com/office/drawing/2014/main" id="{25F86126-6D05-4558-B39E-655165AD5A92}"/>
              </a:ext>
            </a:extLst>
          </p:cNvPr>
          <p:cNvSpPr txBox="1"/>
          <p:nvPr/>
        </p:nvSpPr>
        <p:spPr bwMode="auto">
          <a:xfrm>
            <a:off x="8611550" y="4737378"/>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135" name="TextBox 134">
            <a:extLst>
              <a:ext uri="{FF2B5EF4-FFF2-40B4-BE49-F238E27FC236}">
                <a16:creationId xmlns="" xmlns:a16="http://schemas.microsoft.com/office/drawing/2014/main" id="{A2BBC2BC-2F6F-4628-B316-BAAC8B6850C9}"/>
              </a:ext>
            </a:extLst>
          </p:cNvPr>
          <p:cNvSpPr txBox="1"/>
          <p:nvPr/>
        </p:nvSpPr>
        <p:spPr bwMode="auto">
          <a:xfrm>
            <a:off x="9310156" y="4685450"/>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136" name="TextBox 135">
            <a:extLst>
              <a:ext uri="{FF2B5EF4-FFF2-40B4-BE49-F238E27FC236}">
                <a16:creationId xmlns="" xmlns:a16="http://schemas.microsoft.com/office/drawing/2014/main" id="{6F1ED693-A2D5-4805-9A73-9ABCE2BF1513}"/>
              </a:ext>
            </a:extLst>
          </p:cNvPr>
          <p:cNvSpPr txBox="1"/>
          <p:nvPr/>
        </p:nvSpPr>
        <p:spPr bwMode="auto">
          <a:xfrm>
            <a:off x="9739187" y="4798678"/>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37" name="TextBox 136">
            <a:extLst>
              <a:ext uri="{FF2B5EF4-FFF2-40B4-BE49-F238E27FC236}">
                <a16:creationId xmlns="" xmlns:a16="http://schemas.microsoft.com/office/drawing/2014/main" id="{D27E43FB-BD41-4230-8341-348F3C20C394}"/>
              </a:ext>
            </a:extLst>
          </p:cNvPr>
          <p:cNvSpPr txBox="1"/>
          <p:nvPr/>
        </p:nvSpPr>
        <p:spPr bwMode="auto">
          <a:xfrm>
            <a:off x="10390053" y="4693970"/>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138" name="TextBox 137">
            <a:extLst>
              <a:ext uri="{FF2B5EF4-FFF2-40B4-BE49-F238E27FC236}">
                <a16:creationId xmlns="" xmlns:a16="http://schemas.microsoft.com/office/drawing/2014/main" id="{A9501338-8C51-437D-A6FA-163DC5197584}"/>
              </a:ext>
            </a:extLst>
          </p:cNvPr>
          <p:cNvSpPr txBox="1"/>
          <p:nvPr/>
        </p:nvSpPr>
        <p:spPr bwMode="auto">
          <a:xfrm>
            <a:off x="10819084" y="4807198"/>
            <a:ext cx="2760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01" name="Freeform: Shape 100">
            <a:extLst>
              <a:ext uri="{FF2B5EF4-FFF2-40B4-BE49-F238E27FC236}">
                <a16:creationId xmlns="" xmlns:a16="http://schemas.microsoft.com/office/drawing/2014/main" id="{B515E83F-4359-47A2-A9F8-D8EDEAD823E6}"/>
              </a:ext>
            </a:extLst>
          </p:cNvPr>
          <p:cNvSpPr/>
          <p:nvPr/>
        </p:nvSpPr>
        <p:spPr bwMode="auto">
          <a:xfrm>
            <a:off x="1381539" y="2286211"/>
            <a:ext cx="10088218" cy="2779970"/>
          </a:xfrm>
          <a:custGeom>
            <a:avLst/>
            <a:gdLst>
              <a:gd name="connsiteX0" fmla="*/ 0 w 10088218"/>
              <a:gd name="connsiteY0" fmla="*/ 0 h 2554356"/>
              <a:gd name="connsiteX1" fmla="*/ 0 w 10088218"/>
              <a:gd name="connsiteY1" fmla="*/ 2554356 h 2554356"/>
              <a:gd name="connsiteX2" fmla="*/ 10088218 w 10088218"/>
              <a:gd name="connsiteY2" fmla="*/ 2554356 h 2554356"/>
            </a:gdLst>
            <a:ahLst/>
            <a:cxnLst>
              <a:cxn ang="0">
                <a:pos x="connsiteX0" y="connsiteY0"/>
              </a:cxn>
              <a:cxn ang="0">
                <a:pos x="connsiteX1" y="connsiteY1"/>
              </a:cxn>
              <a:cxn ang="0">
                <a:pos x="connsiteX2" y="connsiteY2"/>
              </a:cxn>
            </a:cxnLst>
            <a:rect l="l" t="t" r="r" b="b"/>
            <a:pathLst>
              <a:path w="10088218" h="2554356">
                <a:moveTo>
                  <a:pt x="0" y="0"/>
                </a:moveTo>
                <a:lnTo>
                  <a:pt x="0" y="2554356"/>
                </a:lnTo>
                <a:lnTo>
                  <a:pt x="10088218" y="2554356"/>
                </a:lnTo>
              </a:path>
            </a:pathLst>
          </a:custGeom>
          <a:noFill/>
          <a:ln w="28575">
            <a:solidFill>
              <a:schemeClr val="bg1"/>
            </a:solidFill>
            <a:round/>
            <a:headEnd/>
            <a:tailEnd/>
          </a:ln>
          <a:extLst>
            <a:ext uri="{909E8E84-426E-40DD-AFC4-6F175D3DCCD1}">
              <a14:hiddenFill xmlns=""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4" name="TextBox 93">
            <a:extLst>
              <a:ext uri="{FF2B5EF4-FFF2-40B4-BE49-F238E27FC236}">
                <a16:creationId xmlns="" xmlns:a16="http://schemas.microsoft.com/office/drawing/2014/main" id="{316A7EAF-8ABE-4521-8524-D86D2D139A4F}"/>
              </a:ext>
            </a:extLst>
          </p:cNvPr>
          <p:cNvSpPr txBox="1"/>
          <p:nvPr/>
        </p:nvSpPr>
        <p:spPr bwMode="auto">
          <a:xfrm>
            <a:off x="8999212" y="2354966"/>
            <a:ext cx="13705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Pembro + EP</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Placebo + EP</a:t>
            </a:r>
          </a:p>
        </p:txBody>
      </p:sp>
      <p:sp>
        <p:nvSpPr>
          <p:cNvPr id="95" name="TextBox 94">
            <a:extLst>
              <a:ext uri="{FF2B5EF4-FFF2-40B4-BE49-F238E27FC236}">
                <a16:creationId xmlns="" xmlns:a16="http://schemas.microsoft.com/office/drawing/2014/main" id="{5BDCA683-0911-412E-BB18-0481C4234496}"/>
              </a:ext>
            </a:extLst>
          </p:cNvPr>
          <p:cNvSpPr txBox="1"/>
          <p:nvPr/>
        </p:nvSpPr>
        <p:spPr bwMode="auto">
          <a:xfrm>
            <a:off x="10289984" y="1821918"/>
            <a:ext cx="761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Grade</a:t>
            </a:r>
          </a:p>
        </p:txBody>
      </p:sp>
      <p:sp>
        <p:nvSpPr>
          <p:cNvPr id="96" name="TextBox 95">
            <a:extLst>
              <a:ext uri="{FF2B5EF4-FFF2-40B4-BE49-F238E27FC236}">
                <a16:creationId xmlns="" xmlns:a16="http://schemas.microsoft.com/office/drawing/2014/main" id="{5849A63D-0128-4F93-9FD0-5928058B8AE4}"/>
              </a:ext>
            </a:extLst>
          </p:cNvPr>
          <p:cNvSpPr txBox="1"/>
          <p:nvPr/>
        </p:nvSpPr>
        <p:spPr bwMode="auto">
          <a:xfrm>
            <a:off x="10223947" y="2094738"/>
            <a:ext cx="4892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97" name="TextBox 96">
            <a:extLst>
              <a:ext uri="{FF2B5EF4-FFF2-40B4-BE49-F238E27FC236}">
                <a16:creationId xmlns="" xmlns:a16="http://schemas.microsoft.com/office/drawing/2014/main" id="{3505AED6-AC90-4896-90B1-B8DC955FD7BC}"/>
              </a:ext>
            </a:extLst>
          </p:cNvPr>
          <p:cNvSpPr txBox="1"/>
          <p:nvPr/>
        </p:nvSpPr>
        <p:spPr bwMode="auto">
          <a:xfrm>
            <a:off x="10633820" y="2094738"/>
            <a:ext cx="4892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3-5</a:t>
            </a:r>
          </a:p>
        </p:txBody>
      </p:sp>
      <p:sp>
        <p:nvSpPr>
          <p:cNvPr id="98" name="Rectangle 97">
            <a:extLst>
              <a:ext uri="{FF2B5EF4-FFF2-40B4-BE49-F238E27FC236}">
                <a16:creationId xmlns="" xmlns:a16="http://schemas.microsoft.com/office/drawing/2014/main" id="{46F9D6BD-A8F8-4462-AE47-72ACBCD95181}"/>
              </a:ext>
            </a:extLst>
          </p:cNvPr>
          <p:cNvSpPr/>
          <p:nvPr/>
        </p:nvSpPr>
        <p:spPr bwMode="auto">
          <a:xfrm>
            <a:off x="10404001" y="2450674"/>
            <a:ext cx="163748" cy="163748"/>
          </a:xfrm>
          <a:prstGeom prst="rect">
            <a:avLst/>
          </a:prstGeom>
          <a:solidFill>
            <a:schemeClr val="accent2"/>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9" name="Rectangle 98">
            <a:extLst>
              <a:ext uri="{FF2B5EF4-FFF2-40B4-BE49-F238E27FC236}">
                <a16:creationId xmlns="" xmlns:a16="http://schemas.microsoft.com/office/drawing/2014/main" id="{E55AF367-80E8-4ACA-B8A8-7E67938FDC53}"/>
              </a:ext>
            </a:extLst>
          </p:cNvPr>
          <p:cNvSpPr/>
          <p:nvPr/>
        </p:nvSpPr>
        <p:spPr bwMode="auto">
          <a:xfrm>
            <a:off x="10786610" y="2450674"/>
            <a:ext cx="163748" cy="163748"/>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3" name="Rectangle 112">
            <a:extLst>
              <a:ext uri="{FF2B5EF4-FFF2-40B4-BE49-F238E27FC236}">
                <a16:creationId xmlns="" xmlns:a16="http://schemas.microsoft.com/office/drawing/2014/main" id="{2B41A6EF-4B78-4A1E-8E66-E54C91F0D4D9}"/>
              </a:ext>
            </a:extLst>
          </p:cNvPr>
          <p:cNvSpPr/>
          <p:nvPr/>
        </p:nvSpPr>
        <p:spPr bwMode="auto">
          <a:xfrm>
            <a:off x="10404001" y="2729564"/>
            <a:ext cx="163748" cy="163748"/>
          </a:xfrm>
          <a:prstGeom prst="rect">
            <a:avLst/>
          </a:prstGeom>
          <a:solidFill>
            <a:schemeClr val="accent3">
              <a:lumMod val="60000"/>
              <a:lumOff val="40000"/>
            </a:schemeClr>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4" name="Rectangle 113">
            <a:extLst>
              <a:ext uri="{FF2B5EF4-FFF2-40B4-BE49-F238E27FC236}">
                <a16:creationId xmlns="" xmlns:a16="http://schemas.microsoft.com/office/drawing/2014/main" id="{32D1EA87-715C-4105-B154-23F9D258AD48}"/>
              </a:ext>
            </a:extLst>
          </p:cNvPr>
          <p:cNvSpPr/>
          <p:nvPr/>
        </p:nvSpPr>
        <p:spPr bwMode="auto">
          <a:xfrm>
            <a:off x="10786610" y="2729564"/>
            <a:ext cx="163748" cy="163748"/>
          </a:xfrm>
          <a:prstGeom prst="rect">
            <a:avLst/>
          </a:prstGeom>
          <a:solidFill>
            <a:schemeClr val="accent3"/>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2457914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A02CA7-76BD-4E1F-A0F0-BEE7FB988395}"/>
              </a:ext>
            </a:extLst>
          </p:cNvPr>
          <p:cNvSpPr>
            <a:spLocks noGrp="1"/>
          </p:cNvSpPr>
          <p:nvPr>
            <p:ph type="title"/>
          </p:nvPr>
        </p:nvSpPr>
        <p:spPr/>
        <p:txBody>
          <a:bodyPr/>
          <a:lstStyle/>
          <a:p>
            <a:r>
              <a:rPr lang="en-US" dirty="0"/>
              <a:t>ECOG-ACRIN EA5161: </a:t>
            </a:r>
            <a:r>
              <a:rPr lang="tr-TR" dirty="0" smtClean="0"/>
              <a:t>CE/EP +/- </a:t>
            </a:r>
            <a:r>
              <a:rPr lang="tr-TR" dirty="0" err="1" smtClean="0"/>
              <a:t>nivolumab</a:t>
            </a:r>
            <a:endParaRPr lang="en-US" dirty="0"/>
          </a:p>
        </p:txBody>
      </p:sp>
      <p:sp>
        <p:nvSpPr>
          <p:cNvPr id="3" name="Text Box 45">
            <a:extLst>
              <a:ext uri="{FF2B5EF4-FFF2-40B4-BE49-F238E27FC236}">
                <a16:creationId xmlns="" xmlns:a16="http://schemas.microsoft.com/office/drawing/2014/main" id="{AA70D288-F1A1-4895-9406-19FC83AD2719}"/>
              </a:ext>
            </a:extLst>
          </p:cNvPr>
          <p:cNvSpPr txBox="1">
            <a:spLocks noChangeArrowheads="1"/>
          </p:cNvSpPr>
          <p:nvPr/>
        </p:nvSpPr>
        <p:spPr bwMode="auto">
          <a:xfrm>
            <a:off x="545272" y="2979354"/>
            <a:ext cx="207304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charset="2"/>
              <a:buChar char="§"/>
              <a:defRPr sz="28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6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4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with measurable ES-SCLC; ECOG PS 0/1; no prior systemic therapy for ES-SCLC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 160)</a:t>
            </a:r>
          </a:p>
        </p:txBody>
      </p:sp>
      <p:sp>
        <p:nvSpPr>
          <p:cNvPr id="4" name="Line 52">
            <a:extLst>
              <a:ext uri="{FF2B5EF4-FFF2-40B4-BE49-F238E27FC236}">
                <a16:creationId xmlns="" xmlns:a16="http://schemas.microsoft.com/office/drawing/2014/main" id="{6121619A-22A3-4552-B1E1-4A8784D8FA5A}"/>
              </a:ext>
            </a:extLst>
          </p:cNvPr>
          <p:cNvSpPr>
            <a:spLocks noChangeShapeType="1"/>
          </p:cNvSpPr>
          <p:nvPr/>
        </p:nvSpPr>
        <p:spPr bwMode="auto">
          <a:xfrm flipV="1">
            <a:off x="2575695" y="2899949"/>
            <a:ext cx="741418" cy="39495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Line 52">
            <a:extLst>
              <a:ext uri="{FF2B5EF4-FFF2-40B4-BE49-F238E27FC236}">
                <a16:creationId xmlns="" xmlns:a16="http://schemas.microsoft.com/office/drawing/2014/main" id="{4F1FCE8D-7C9A-44A9-8F34-5E5A1CCE783F}"/>
              </a:ext>
            </a:extLst>
          </p:cNvPr>
          <p:cNvSpPr>
            <a:spLocks noChangeShapeType="1"/>
          </p:cNvSpPr>
          <p:nvPr/>
        </p:nvSpPr>
        <p:spPr bwMode="auto">
          <a:xfrm>
            <a:off x="2578853" y="4012136"/>
            <a:ext cx="741418" cy="39495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24">
            <a:extLst>
              <a:ext uri="{FF2B5EF4-FFF2-40B4-BE49-F238E27FC236}">
                <a16:creationId xmlns="" xmlns:a16="http://schemas.microsoft.com/office/drawing/2014/main" id="{0815F079-E48A-4038-89CB-3C718C940687}"/>
              </a:ext>
            </a:extLst>
          </p:cNvPr>
          <p:cNvSpPr>
            <a:spLocks noChangeArrowheads="1"/>
          </p:cNvSpPr>
          <p:nvPr/>
        </p:nvSpPr>
        <p:spPr bwMode="auto">
          <a:xfrm>
            <a:off x="3410989" y="2403608"/>
            <a:ext cx="3741651" cy="110927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Nivolumab</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360 mg IV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Cisplatin or Carboplatin</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Etoposide*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Q3W for 4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 = 80)</a:t>
            </a:r>
          </a:p>
        </p:txBody>
      </p:sp>
      <p:sp>
        <p:nvSpPr>
          <p:cNvPr id="7" name="Rectangle 24">
            <a:extLst>
              <a:ext uri="{FF2B5EF4-FFF2-40B4-BE49-F238E27FC236}">
                <a16:creationId xmlns="" xmlns:a16="http://schemas.microsoft.com/office/drawing/2014/main" id="{18B3D255-2E91-4198-A7BB-5ED46272D194}"/>
              </a:ext>
            </a:extLst>
          </p:cNvPr>
          <p:cNvSpPr>
            <a:spLocks noChangeArrowheads="1"/>
          </p:cNvSpPr>
          <p:nvPr/>
        </p:nvSpPr>
        <p:spPr bwMode="auto">
          <a:xfrm>
            <a:off x="3410990" y="3799711"/>
            <a:ext cx="3741650" cy="1109270"/>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Cisplatin or Carboplatin</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Etoposide*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Q3W for 4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 = 80)</a:t>
            </a:r>
          </a:p>
        </p:txBody>
      </p:sp>
      <p:cxnSp>
        <p:nvCxnSpPr>
          <p:cNvPr id="8" name="Straight Arrow Connector 7">
            <a:extLst>
              <a:ext uri="{FF2B5EF4-FFF2-40B4-BE49-F238E27FC236}">
                <a16:creationId xmlns="" xmlns:a16="http://schemas.microsoft.com/office/drawing/2014/main" id="{A14A9603-C53C-41DF-A25B-F9453D781865}"/>
              </a:ext>
            </a:extLst>
          </p:cNvPr>
          <p:cNvCxnSpPr/>
          <p:nvPr/>
        </p:nvCxnSpPr>
        <p:spPr bwMode="auto">
          <a:xfrm>
            <a:off x="7137589" y="4372930"/>
            <a:ext cx="504371" cy="0"/>
          </a:xfrm>
          <a:prstGeom prst="straightConnector1">
            <a:avLst/>
          </a:prstGeom>
          <a:noFill/>
          <a:ln w="28575" cap="flat" cmpd="sng" algn="ctr">
            <a:solidFill>
              <a:schemeClr val="bg1"/>
            </a:solidFill>
            <a:prstDash val="solid"/>
            <a:round/>
            <a:headEnd type="none" w="med" len="med"/>
            <a:tailEnd type="triangle"/>
          </a:ln>
          <a:effectLst/>
        </p:spPr>
      </p:cxnSp>
      <p:cxnSp>
        <p:nvCxnSpPr>
          <p:cNvPr id="9" name="Straight Arrow Connector 8">
            <a:extLst>
              <a:ext uri="{FF2B5EF4-FFF2-40B4-BE49-F238E27FC236}">
                <a16:creationId xmlns="" xmlns:a16="http://schemas.microsoft.com/office/drawing/2014/main" id="{A0E3C95B-BC05-4EF3-89D4-9084E6860B49}"/>
              </a:ext>
            </a:extLst>
          </p:cNvPr>
          <p:cNvCxnSpPr/>
          <p:nvPr/>
        </p:nvCxnSpPr>
        <p:spPr bwMode="auto">
          <a:xfrm>
            <a:off x="7137589" y="2979354"/>
            <a:ext cx="504371" cy="0"/>
          </a:xfrm>
          <a:prstGeom prst="straightConnector1">
            <a:avLst/>
          </a:prstGeom>
          <a:noFill/>
          <a:ln w="28575" cap="flat" cmpd="sng" algn="ctr">
            <a:solidFill>
              <a:schemeClr val="bg1"/>
            </a:solidFill>
            <a:prstDash val="solid"/>
            <a:round/>
            <a:headEnd type="none" w="med" len="med"/>
            <a:tailEnd type="triangle"/>
          </a:ln>
          <a:effectLst/>
        </p:spPr>
      </p:cxnSp>
      <p:sp>
        <p:nvSpPr>
          <p:cNvPr id="10" name="Rectangle 24">
            <a:extLst>
              <a:ext uri="{FF2B5EF4-FFF2-40B4-BE49-F238E27FC236}">
                <a16:creationId xmlns="" xmlns:a16="http://schemas.microsoft.com/office/drawing/2014/main" id="{67093040-8DAE-4884-BB7D-95AC8A3FAE51}"/>
              </a:ext>
            </a:extLst>
          </p:cNvPr>
          <p:cNvSpPr>
            <a:spLocks noChangeArrowheads="1"/>
          </p:cNvSpPr>
          <p:nvPr/>
        </p:nvSpPr>
        <p:spPr bwMode="auto">
          <a:xfrm>
            <a:off x="7707801" y="2424719"/>
            <a:ext cx="2073050" cy="110927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Nivolumab </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240 mg IV</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Q2W for ≤ 2 years</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11" name="Rectangle 24">
            <a:extLst>
              <a:ext uri="{FF2B5EF4-FFF2-40B4-BE49-F238E27FC236}">
                <a16:creationId xmlns="" xmlns:a16="http://schemas.microsoft.com/office/drawing/2014/main" id="{A18C143E-5340-42CA-AD94-508CB5C60DF3}"/>
              </a:ext>
            </a:extLst>
          </p:cNvPr>
          <p:cNvSpPr>
            <a:spLocks noChangeArrowheads="1"/>
          </p:cNvSpPr>
          <p:nvPr/>
        </p:nvSpPr>
        <p:spPr bwMode="auto">
          <a:xfrm>
            <a:off x="7707801" y="3776430"/>
            <a:ext cx="2073050" cy="1109270"/>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Observation</a:t>
            </a:r>
          </a:p>
        </p:txBody>
      </p:sp>
      <p:sp>
        <p:nvSpPr>
          <p:cNvPr id="12" name="TextBox 11">
            <a:extLst>
              <a:ext uri="{FF2B5EF4-FFF2-40B4-BE49-F238E27FC236}">
                <a16:creationId xmlns="" xmlns:a16="http://schemas.microsoft.com/office/drawing/2014/main" id="{20E40906-C88B-497C-AB14-4AB523BD868A}"/>
              </a:ext>
            </a:extLst>
          </p:cNvPr>
          <p:cNvSpPr txBox="1"/>
          <p:nvPr/>
        </p:nvSpPr>
        <p:spPr bwMode="auto">
          <a:xfrm>
            <a:off x="3370024" y="4953297"/>
            <a:ext cx="545195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*Cisplatin or carboplatin by investigator’s choice; cisplatin 75 mg/m</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IV; carboplatin AUC 5-6 IV; etoposide 100 mg/m</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IV.</a:t>
            </a:r>
          </a:p>
        </p:txBody>
      </p:sp>
      <p:cxnSp>
        <p:nvCxnSpPr>
          <p:cNvPr id="13" name="Straight Arrow Connector 12">
            <a:extLst>
              <a:ext uri="{FF2B5EF4-FFF2-40B4-BE49-F238E27FC236}">
                <a16:creationId xmlns="" xmlns:a16="http://schemas.microsoft.com/office/drawing/2014/main" id="{7A3858BE-4365-4B93-8C3B-4582F4D4B6BE}"/>
              </a:ext>
            </a:extLst>
          </p:cNvPr>
          <p:cNvCxnSpPr>
            <a:cxnSpLocks/>
          </p:cNvCxnSpPr>
          <p:nvPr/>
        </p:nvCxnSpPr>
        <p:spPr bwMode="auto">
          <a:xfrm>
            <a:off x="9924407" y="2979354"/>
            <a:ext cx="257331" cy="0"/>
          </a:xfrm>
          <a:prstGeom prst="straightConnector1">
            <a:avLst/>
          </a:prstGeom>
          <a:noFill/>
          <a:ln w="28575" cap="flat" cmpd="sng" algn="ctr">
            <a:solidFill>
              <a:schemeClr val="bg1"/>
            </a:solidFill>
            <a:prstDash val="solid"/>
            <a:round/>
            <a:headEnd type="none" w="med" len="med"/>
            <a:tailEnd type="triangle"/>
          </a:ln>
          <a:effectLst/>
        </p:spPr>
      </p:cxnSp>
      <p:sp>
        <p:nvSpPr>
          <p:cNvPr id="14" name="TextBox 13">
            <a:extLst>
              <a:ext uri="{FF2B5EF4-FFF2-40B4-BE49-F238E27FC236}">
                <a16:creationId xmlns="" xmlns:a16="http://schemas.microsoft.com/office/drawing/2014/main" id="{8528D34A-52AD-4D32-BE5A-81D7091E1B7A}"/>
              </a:ext>
            </a:extLst>
          </p:cNvPr>
          <p:cNvSpPr txBox="1"/>
          <p:nvPr/>
        </p:nvSpPr>
        <p:spPr bwMode="auto">
          <a:xfrm>
            <a:off x="10181738" y="2517689"/>
            <a:ext cx="147935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 or unacceptable toxicity</a:t>
            </a:r>
          </a:p>
        </p:txBody>
      </p:sp>
      <p:sp>
        <p:nvSpPr>
          <p:cNvPr id="16" name="TextBox 15">
            <a:extLst>
              <a:ext uri="{FF2B5EF4-FFF2-40B4-BE49-F238E27FC236}">
                <a16:creationId xmlns="" xmlns:a16="http://schemas.microsoft.com/office/drawing/2014/main" id="{2BB846E4-F265-4FF3-B1AB-4F324006B35A}"/>
              </a:ext>
            </a:extLst>
          </p:cNvPr>
          <p:cNvSpPr txBox="1"/>
          <p:nvPr/>
        </p:nvSpPr>
        <p:spPr bwMode="auto">
          <a:xfrm>
            <a:off x="1145394" y="2180522"/>
            <a:ext cx="253150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by sex, </a:t>
            </a:r>
            <a:b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LDH ≤ ULN vs &gt; ULN</a:t>
            </a:r>
          </a:p>
        </p:txBody>
      </p:sp>
      <p:cxnSp>
        <p:nvCxnSpPr>
          <p:cNvPr id="17" name="Straight Arrow Connector 16">
            <a:extLst>
              <a:ext uri="{FF2B5EF4-FFF2-40B4-BE49-F238E27FC236}">
                <a16:creationId xmlns="" xmlns:a16="http://schemas.microsoft.com/office/drawing/2014/main" id="{FF4682A2-5FEF-496E-927C-1320ACD896C4}"/>
              </a:ext>
            </a:extLst>
          </p:cNvPr>
          <p:cNvCxnSpPr/>
          <p:nvPr/>
        </p:nvCxnSpPr>
        <p:spPr bwMode="auto">
          <a:xfrm>
            <a:off x="2716118" y="2808656"/>
            <a:ext cx="0" cy="278462"/>
          </a:xfrm>
          <a:prstGeom prst="straightConnector1">
            <a:avLst/>
          </a:prstGeom>
          <a:noFill/>
          <a:ln w="28575" cap="flat" cmpd="sng" algn="ctr">
            <a:solidFill>
              <a:schemeClr val="bg1"/>
            </a:solidFill>
            <a:prstDash val="solid"/>
            <a:round/>
            <a:headEnd type="none" w="med" len="med"/>
            <a:tailEnd type="triangle"/>
          </a:ln>
          <a:effectLst/>
        </p:spPr>
      </p:cxnSp>
      <p:sp>
        <p:nvSpPr>
          <p:cNvPr id="20" name="Content Placeholder 1">
            <a:extLst>
              <a:ext uri="{FF2B5EF4-FFF2-40B4-BE49-F238E27FC236}">
                <a16:creationId xmlns="" xmlns:a16="http://schemas.microsoft.com/office/drawing/2014/main" id="{25C6D716-CEDF-4B31-972C-C61B8405A68A}"/>
              </a:ext>
            </a:extLst>
          </p:cNvPr>
          <p:cNvSpPr txBox="1">
            <a:spLocks/>
          </p:cNvSpPr>
          <p:nvPr/>
        </p:nvSpPr>
        <p:spPr>
          <a:xfrm>
            <a:off x="604675" y="1513047"/>
            <a:ext cx="10877529" cy="529013"/>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Open-label, randomized phase II trial</a:t>
            </a:r>
            <a:endParaRPr kumimoji="0" lang="en-US" alt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1" name="TextBox 20">
            <a:extLst>
              <a:ext uri="{FF2B5EF4-FFF2-40B4-BE49-F238E27FC236}">
                <a16:creationId xmlns="" xmlns:a16="http://schemas.microsoft.com/office/drawing/2014/main" id="{BEBE6C84-364A-442A-AA85-2E062EFF5083}"/>
              </a:ext>
            </a:extLst>
          </p:cNvPr>
          <p:cNvSpPr txBox="1"/>
          <p:nvPr/>
        </p:nvSpPr>
        <p:spPr bwMode="auto">
          <a:xfrm>
            <a:off x="609759" y="5470331"/>
            <a:ext cx="11141055"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285750" marR="0" lvl="0" indent="-28575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Primary endpoint: PFS</a:t>
            </a:r>
          </a:p>
          <a:p>
            <a:pPr marL="285750" marR="0" lvl="0" indent="-28575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Secondary endpoints: OS, ORR, safety</a:t>
            </a:r>
          </a:p>
        </p:txBody>
      </p:sp>
      <p:sp>
        <p:nvSpPr>
          <p:cNvPr id="22" name="Text Box 15">
            <a:extLst>
              <a:ext uri="{FF2B5EF4-FFF2-40B4-BE49-F238E27FC236}">
                <a16:creationId xmlns="" xmlns:a16="http://schemas.microsoft.com/office/drawing/2014/main" id="{E2277C02-E434-434D-8B68-B6E136216345}"/>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Leal. ASCO 2020. Abstr 9000.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4278980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Shape 126">
            <a:extLst>
              <a:ext uri="{FF2B5EF4-FFF2-40B4-BE49-F238E27FC236}">
                <a16:creationId xmlns="" xmlns:a16="http://schemas.microsoft.com/office/drawing/2014/main" id="{E60B1D2F-C3BB-4812-9DFC-9202C7F8B6F7}"/>
              </a:ext>
            </a:extLst>
          </p:cNvPr>
          <p:cNvSpPr/>
          <p:nvPr/>
        </p:nvSpPr>
        <p:spPr bwMode="auto">
          <a:xfrm>
            <a:off x="1936750" y="1670050"/>
            <a:ext cx="6591300" cy="4010887"/>
          </a:xfrm>
          <a:custGeom>
            <a:avLst/>
            <a:gdLst>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476250 w 6591300"/>
              <a:gd name="connsiteY5" fmla="*/ 127000 h 4032250"/>
              <a:gd name="connsiteX6" fmla="*/ 476250 w 6591300"/>
              <a:gd name="connsiteY6" fmla="*/ 158750 h 4032250"/>
              <a:gd name="connsiteX7" fmla="*/ 787400 w 6591300"/>
              <a:gd name="connsiteY7" fmla="*/ 158750 h 4032250"/>
              <a:gd name="connsiteX8" fmla="*/ 787400 w 6591300"/>
              <a:gd name="connsiteY8" fmla="*/ 228600 h 4032250"/>
              <a:gd name="connsiteX9" fmla="*/ 920750 w 6591300"/>
              <a:gd name="connsiteY9" fmla="*/ 228600 h 4032250"/>
              <a:gd name="connsiteX10" fmla="*/ 920750 w 6591300"/>
              <a:gd name="connsiteY10" fmla="*/ 279400 h 4032250"/>
              <a:gd name="connsiteX11" fmla="*/ 1238250 w 6591300"/>
              <a:gd name="connsiteY11" fmla="*/ 279400 h 4032250"/>
              <a:gd name="connsiteX12" fmla="*/ 1238250 w 6591300"/>
              <a:gd name="connsiteY12" fmla="*/ 330200 h 4032250"/>
              <a:gd name="connsiteX13" fmla="*/ 1295400 w 6591300"/>
              <a:gd name="connsiteY13" fmla="*/ 330200 h 4032250"/>
              <a:gd name="connsiteX14" fmla="*/ 1295400 w 6591300"/>
              <a:gd name="connsiteY14" fmla="*/ 450850 h 4032250"/>
              <a:gd name="connsiteX15" fmla="*/ 1333500 w 6591300"/>
              <a:gd name="connsiteY15" fmla="*/ 450850 h 4032250"/>
              <a:gd name="connsiteX16" fmla="*/ 1333500 w 6591300"/>
              <a:gd name="connsiteY16" fmla="*/ 641350 h 4032250"/>
              <a:gd name="connsiteX17" fmla="*/ 1371600 w 6591300"/>
              <a:gd name="connsiteY17" fmla="*/ 641350 h 4032250"/>
              <a:gd name="connsiteX18" fmla="*/ 1371600 w 6591300"/>
              <a:gd name="connsiteY18" fmla="*/ 742950 h 4032250"/>
              <a:gd name="connsiteX19" fmla="*/ 1466850 w 6591300"/>
              <a:gd name="connsiteY19" fmla="*/ 742950 h 4032250"/>
              <a:gd name="connsiteX20" fmla="*/ 1466850 w 6591300"/>
              <a:gd name="connsiteY20" fmla="*/ 869950 h 4032250"/>
              <a:gd name="connsiteX21" fmla="*/ 1695450 w 6591300"/>
              <a:gd name="connsiteY21" fmla="*/ 869950 h 4032250"/>
              <a:gd name="connsiteX22" fmla="*/ 1695450 w 6591300"/>
              <a:gd name="connsiteY22" fmla="*/ 946150 h 4032250"/>
              <a:gd name="connsiteX23" fmla="*/ 1733550 w 6591300"/>
              <a:gd name="connsiteY23" fmla="*/ 946150 h 4032250"/>
              <a:gd name="connsiteX24" fmla="*/ 1733550 w 6591300"/>
              <a:gd name="connsiteY24" fmla="*/ 996950 h 4032250"/>
              <a:gd name="connsiteX25" fmla="*/ 1898650 w 6591300"/>
              <a:gd name="connsiteY25" fmla="*/ 996950 h 4032250"/>
              <a:gd name="connsiteX26" fmla="*/ 1898650 w 6591300"/>
              <a:gd name="connsiteY26" fmla="*/ 1123950 h 4032250"/>
              <a:gd name="connsiteX27" fmla="*/ 1930400 w 6591300"/>
              <a:gd name="connsiteY27" fmla="*/ 1123950 h 4032250"/>
              <a:gd name="connsiteX28" fmla="*/ 1930400 w 6591300"/>
              <a:gd name="connsiteY28" fmla="*/ 1289050 h 4032250"/>
              <a:gd name="connsiteX29" fmla="*/ 1930400 w 6591300"/>
              <a:gd name="connsiteY29" fmla="*/ 1289050 h 4032250"/>
              <a:gd name="connsiteX30" fmla="*/ 1930400 w 6591300"/>
              <a:gd name="connsiteY30" fmla="*/ 1397000 h 4032250"/>
              <a:gd name="connsiteX31" fmla="*/ 1987550 w 6591300"/>
              <a:gd name="connsiteY31" fmla="*/ 1397000 h 4032250"/>
              <a:gd name="connsiteX32" fmla="*/ 1987550 w 6591300"/>
              <a:gd name="connsiteY32" fmla="*/ 1530350 h 4032250"/>
              <a:gd name="connsiteX33" fmla="*/ 2000250 w 6591300"/>
              <a:gd name="connsiteY33" fmla="*/ 1543050 h 4032250"/>
              <a:gd name="connsiteX34" fmla="*/ 2000250 w 6591300"/>
              <a:gd name="connsiteY34" fmla="*/ 1600200 h 4032250"/>
              <a:gd name="connsiteX35" fmla="*/ 2025650 w 6591300"/>
              <a:gd name="connsiteY35" fmla="*/ 1600200 h 4032250"/>
              <a:gd name="connsiteX36" fmla="*/ 2025650 w 6591300"/>
              <a:gd name="connsiteY36" fmla="*/ 1663700 h 4032250"/>
              <a:gd name="connsiteX37" fmla="*/ 2063750 w 6591300"/>
              <a:gd name="connsiteY37" fmla="*/ 1663700 h 4032250"/>
              <a:gd name="connsiteX38" fmla="*/ 2063750 w 6591300"/>
              <a:gd name="connsiteY38" fmla="*/ 1765300 h 4032250"/>
              <a:gd name="connsiteX39" fmla="*/ 2089150 w 6591300"/>
              <a:gd name="connsiteY39" fmla="*/ 1765300 h 4032250"/>
              <a:gd name="connsiteX40" fmla="*/ 2089150 w 6591300"/>
              <a:gd name="connsiteY40" fmla="*/ 1866900 h 4032250"/>
              <a:gd name="connsiteX41" fmla="*/ 2146300 w 6591300"/>
              <a:gd name="connsiteY41" fmla="*/ 1866900 h 4032250"/>
              <a:gd name="connsiteX42" fmla="*/ 2146300 w 6591300"/>
              <a:gd name="connsiteY42" fmla="*/ 1943100 h 4032250"/>
              <a:gd name="connsiteX43" fmla="*/ 2197100 w 6591300"/>
              <a:gd name="connsiteY43" fmla="*/ 1943100 h 4032250"/>
              <a:gd name="connsiteX44" fmla="*/ 2197100 w 6591300"/>
              <a:gd name="connsiteY44" fmla="*/ 2063750 h 4032250"/>
              <a:gd name="connsiteX45" fmla="*/ 2247900 w 6591300"/>
              <a:gd name="connsiteY45" fmla="*/ 2063750 h 4032250"/>
              <a:gd name="connsiteX46" fmla="*/ 2247900 w 6591300"/>
              <a:gd name="connsiteY46" fmla="*/ 2209800 h 4032250"/>
              <a:gd name="connsiteX47" fmla="*/ 2330450 w 6591300"/>
              <a:gd name="connsiteY47" fmla="*/ 2209800 h 4032250"/>
              <a:gd name="connsiteX48" fmla="*/ 2330450 w 6591300"/>
              <a:gd name="connsiteY48" fmla="*/ 2317750 h 4032250"/>
              <a:gd name="connsiteX49" fmla="*/ 2368550 w 6591300"/>
              <a:gd name="connsiteY49" fmla="*/ 2317750 h 4032250"/>
              <a:gd name="connsiteX50" fmla="*/ 2368550 w 6591300"/>
              <a:gd name="connsiteY50" fmla="*/ 2419350 h 4032250"/>
              <a:gd name="connsiteX51" fmla="*/ 2501900 w 6591300"/>
              <a:gd name="connsiteY51" fmla="*/ 2419350 h 4032250"/>
              <a:gd name="connsiteX52" fmla="*/ 2501900 w 6591300"/>
              <a:gd name="connsiteY52" fmla="*/ 2489200 h 4032250"/>
              <a:gd name="connsiteX53" fmla="*/ 2628900 w 6591300"/>
              <a:gd name="connsiteY53" fmla="*/ 2489200 h 4032250"/>
              <a:gd name="connsiteX54" fmla="*/ 2628900 w 6591300"/>
              <a:gd name="connsiteY54" fmla="*/ 2565400 h 4032250"/>
              <a:gd name="connsiteX55" fmla="*/ 2628900 w 6591300"/>
              <a:gd name="connsiteY55" fmla="*/ 2565400 h 4032250"/>
              <a:gd name="connsiteX56" fmla="*/ 2667000 w 6591300"/>
              <a:gd name="connsiteY56" fmla="*/ 2565400 h 4032250"/>
              <a:gd name="connsiteX57" fmla="*/ 2667000 w 6591300"/>
              <a:gd name="connsiteY57" fmla="*/ 2692400 h 4032250"/>
              <a:gd name="connsiteX58" fmla="*/ 2692400 w 6591300"/>
              <a:gd name="connsiteY58" fmla="*/ 2692400 h 4032250"/>
              <a:gd name="connsiteX59" fmla="*/ 2692400 w 6591300"/>
              <a:gd name="connsiteY59" fmla="*/ 2806700 h 4032250"/>
              <a:gd name="connsiteX60" fmla="*/ 2717800 w 6591300"/>
              <a:gd name="connsiteY60" fmla="*/ 2806700 h 4032250"/>
              <a:gd name="connsiteX61" fmla="*/ 2717800 w 6591300"/>
              <a:gd name="connsiteY61" fmla="*/ 2895600 h 4032250"/>
              <a:gd name="connsiteX62" fmla="*/ 2781300 w 6591300"/>
              <a:gd name="connsiteY62" fmla="*/ 2895600 h 4032250"/>
              <a:gd name="connsiteX63" fmla="*/ 2781300 w 6591300"/>
              <a:gd name="connsiteY63" fmla="*/ 3003550 h 4032250"/>
              <a:gd name="connsiteX64" fmla="*/ 2844800 w 6591300"/>
              <a:gd name="connsiteY64" fmla="*/ 3003550 h 4032250"/>
              <a:gd name="connsiteX65" fmla="*/ 2844800 w 6591300"/>
              <a:gd name="connsiteY65" fmla="*/ 3276600 h 4032250"/>
              <a:gd name="connsiteX66" fmla="*/ 2940050 w 6591300"/>
              <a:gd name="connsiteY66" fmla="*/ 3276600 h 4032250"/>
              <a:gd name="connsiteX67" fmla="*/ 2940050 w 6591300"/>
              <a:gd name="connsiteY67" fmla="*/ 3371850 h 4032250"/>
              <a:gd name="connsiteX68" fmla="*/ 3028950 w 6591300"/>
              <a:gd name="connsiteY68" fmla="*/ 3371850 h 4032250"/>
              <a:gd name="connsiteX69" fmla="*/ 3028950 w 6591300"/>
              <a:gd name="connsiteY69" fmla="*/ 3454400 h 4032250"/>
              <a:gd name="connsiteX70" fmla="*/ 3441700 w 6591300"/>
              <a:gd name="connsiteY70" fmla="*/ 3454400 h 4032250"/>
              <a:gd name="connsiteX71" fmla="*/ 3441700 w 6591300"/>
              <a:gd name="connsiteY71" fmla="*/ 3530600 h 4032250"/>
              <a:gd name="connsiteX72" fmla="*/ 3511550 w 6591300"/>
              <a:gd name="connsiteY72" fmla="*/ 3530600 h 4032250"/>
              <a:gd name="connsiteX73" fmla="*/ 3511550 w 6591300"/>
              <a:gd name="connsiteY73" fmla="*/ 3708400 h 4032250"/>
              <a:gd name="connsiteX74" fmla="*/ 4089400 w 6591300"/>
              <a:gd name="connsiteY74" fmla="*/ 3708400 h 4032250"/>
              <a:gd name="connsiteX75" fmla="*/ 4089400 w 6591300"/>
              <a:gd name="connsiteY75" fmla="*/ 3765550 h 4032250"/>
              <a:gd name="connsiteX76" fmla="*/ 4438650 w 6591300"/>
              <a:gd name="connsiteY76" fmla="*/ 3765550 h 4032250"/>
              <a:gd name="connsiteX77" fmla="*/ 4438650 w 6591300"/>
              <a:gd name="connsiteY77" fmla="*/ 3854450 h 4032250"/>
              <a:gd name="connsiteX78" fmla="*/ 4819650 w 6591300"/>
              <a:gd name="connsiteY78" fmla="*/ 3854450 h 4032250"/>
              <a:gd name="connsiteX79" fmla="*/ 4819650 w 6591300"/>
              <a:gd name="connsiteY79" fmla="*/ 3937000 h 4032250"/>
              <a:gd name="connsiteX80" fmla="*/ 6457950 w 6591300"/>
              <a:gd name="connsiteY80" fmla="*/ 3937000 h 4032250"/>
              <a:gd name="connsiteX81" fmla="*/ 6457950 w 6591300"/>
              <a:gd name="connsiteY81" fmla="*/ 4032250 h 4032250"/>
              <a:gd name="connsiteX82" fmla="*/ 6591300 w 6591300"/>
              <a:gd name="connsiteY82"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476250 w 6591300"/>
              <a:gd name="connsiteY6" fmla="*/ 158750 h 4032250"/>
              <a:gd name="connsiteX7" fmla="*/ 787400 w 6591300"/>
              <a:gd name="connsiteY7" fmla="*/ 158750 h 4032250"/>
              <a:gd name="connsiteX8" fmla="*/ 787400 w 6591300"/>
              <a:gd name="connsiteY8" fmla="*/ 228600 h 4032250"/>
              <a:gd name="connsiteX9" fmla="*/ 920750 w 6591300"/>
              <a:gd name="connsiteY9" fmla="*/ 228600 h 4032250"/>
              <a:gd name="connsiteX10" fmla="*/ 920750 w 6591300"/>
              <a:gd name="connsiteY10" fmla="*/ 279400 h 4032250"/>
              <a:gd name="connsiteX11" fmla="*/ 1238250 w 6591300"/>
              <a:gd name="connsiteY11" fmla="*/ 279400 h 4032250"/>
              <a:gd name="connsiteX12" fmla="*/ 1238250 w 6591300"/>
              <a:gd name="connsiteY12" fmla="*/ 330200 h 4032250"/>
              <a:gd name="connsiteX13" fmla="*/ 1295400 w 6591300"/>
              <a:gd name="connsiteY13" fmla="*/ 330200 h 4032250"/>
              <a:gd name="connsiteX14" fmla="*/ 1295400 w 6591300"/>
              <a:gd name="connsiteY14" fmla="*/ 450850 h 4032250"/>
              <a:gd name="connsiteX15" fmla="*/ 1333500 w 6591300"/>
              <a:gd name="connsiteY15" fmla="*/ 450850 h 4032250"/>
              <a:gd name="connsiteX16" fmla="*/ 1333500 w 6591300"/>
              <a:gd name="connsiteY16" fmla="*/ 641350 h 4032250"/>
              <a:gd name="connsiteX17" fmla="*/ 1371600 w 6591300"/>
              <a:gd name="connsiteY17" fmla="*/ 641350 h 4032250"/>
              <a:gd name="connsiteX18" fmla="*/ 1371600 w 6591300"/>
              <a:gd name="connsiteY18" fmla="*/ 742950 h 4032250"/>
              <a:gd name="connsiteX19" fmla="*/ 1466850 w 6591300"/>
              <a:gd name="connsiteY19" fmla="*/ 742950 h 4032250"/>
              <a:gd name="connsiteX20" fmla="*/ 1466850 w 6591300"/>
              <a:gd name="connsiteY20" fmla="*/ 869950 h 4032250"/>
              <a:gd name="connsiteX21" fmla="*/ 1695450 w 6591300"/>
              <a:gd name="connsiteY21" fmla="*/ 869950 h 4032250"/>
              <a:gd name="connsiteX22" fmla="*/ 1695450 w 6591300"/>
              <a:gd name="connsiteY22" fmla="*/ 946150 h 4032250"/>
              <a:gd name="connsiteX23" fmla="*/ 1733550 w 6591300"/>
              <a:gd name="connsiteY23" fmla="*/ 946150 h 4032250"/>
              <a:gd name="connsiteX24" fmla="*/ 1733550 w 6591300"/>
              <a:gd name="connsiteY24" fmla="*/ 996950 h 4032250"/>
              <a:gd name="connsiteX25" fmla="*/ 1898650 w 6591300"/>
              <a:gd name="connsiteY25" fmla="*/ 996950 h 4032250"/>
              <a:gd name="connsiteX26" fmla="*/ 1898650 w 6591300"/>
              <a:gd name="connsiteY26" fmla="*/ 1123950 h 4032250"/>
              <a:gd name="connsiteX27" fmla="*/ 1930400 w 6591300"/>
              <a:gd name="connsiteY27" fmla="*/ 1123950 h 4032250"/>
              <a:gd name="connsiteX28" fmla="*/ 1930400 w 6591300"/>
              <a:gd name="connsiteY28" fmla="*/ 1289050 h 4032250"/>
              <a:gd name="connsiteX29" fmla="*/ 1930400 w 6591300"/>
              <a:gd name="connsiteY29" fmla="*/ 1289050 h 4032250"/>
              <a:gd name="connsiteX30" fmla="*/ 1930400 w 6591300"/>
              <a:gd name="connsiteY30" fmla="*/ 1397000 h 4032250"/>
              <a:gd name="connsiteX31" fmla="*/ 1987550 w 6591300"/>
              <a:gd name="connsiteY31" fmla="*/ 1397000 h 4032250"/>
              <a:gd name="connsiteX32" fmla="*/ 1987550 w 6591300"/>
              <a:gd name="connsiteY32" fmla="*/ 1530350 h 4032250"/>
              <a:gd name="connsiteX33" fmla="*/ 2000250 w 6591300"/>
              <a:gd name="connsiteY33" fmla="*/ 1543050 h 4032250"/>
              <a:gd name="connsiteX34" fmla="*/ 2000250 w 6591300"/>
              <a:gd name="connsiteY34" fmla="*/ 1600200 h 4032250"/>
              <a:gd name="connsiteX35" fmla="*/ 2025650 w 6591300"/>
              <a:gd name="connsiteY35" fmla="*/ 1600200 h 4032250"/>
              <a:gd name="connsiteX36" fmla="*/ 2025650 w 6591300"/>
              <a:gd name="connsiteY36" fmla="*/ 1663700 h 4032250"/>
              <a:gd name="connsiteX37" fmla="*/ 2063750 w 6591300"/>
              <a:gd name="connsiteY37" fmla="*/ 1663700 h 4032250"/>
              <a:gd name="connsiteX38" fmla="*/ 2063750 w 6591300"/>
              <a:gd name="connsiteY38" fmla="*/ 1765300 h 4032250"/>
              <a:gd name="connsiteX39" fmla="*/ 2089150 w 6591300"/>
              <a:gd name="connsiteY39" fmla="*/ 1765300 h 4032250"/>
              <a:gd name="connsiteX40" fmla="*/ 2089150 w 6591300"/>
              <a:gd name="connsiteY40" fmla="*/ 1866900 h 4032250"/>
              <a:gd name="connsiteX41" fmla="*/ 2146300 w 6591300"/>
              <a:gd name="connsiteY41" fmla="*/ 1866900 h 4032250"/>
              <a:gd name="connsiteX42" fmla="*/ 2146300 w 6591300"/>
              <a:gd name="connsiteY42" fmla="*/ 1943100 h 4032250"/>
              <a:gd name="connsiteX43" fmla="*/ 2197100 w 6591300"/>
              <a:gd name="connsiteY43" fmla="*/ 1943100 h 4032250"/>
              <a:gd name="connsiteX44" fmla="*/ 2197100 w 6591300"/>
              <a:gd name="connsiteY44" fmla="*/ 2063750 h 4032250"/>
              <a:gd name="connsiteX45" fmla="*/ 2247900 w 6591300"/>
              <a:gd name="connsiteY45" fmla="*/ 2063750 h 4032250"/>
              <a:gd name="connsiteX46" fmla="*/ 2247900 w 6591300"/>
              <a:gd name="connsiteY46" fmla="*/ 2209800 h 4032250"/>
              <a:gd name="connsiteX47" fmla="*/ 2330450 w 6591300"/>
              <a:gd name="connsiteY47" fmla="*/ 2209800 h 4032250"/>
              <a:gd name="connsiteX48" fmla="*/ 2330450 w 6591300"/>
              <a:gd name="connsiteY48" fmla="*/ 2317750 h 4032250"/>
              <a:gd name="connsiteX49" fmla="*/ 2368550 w 6591300"/>
              <a:gd name="connsiteY49" fmla="*/ 2317750 h 4032250"/>
              <a:gd name="connsiteX50" fmla="*/ 2368550 w 6591300"/>
              <a:gd name="connsiteY50" fmla="*/ 2419350 h 4032250"/>
              <a:gd name="connsiteX51" fmla="*/ 2501900 w 6591300"/>
              <a:gd name="connsiteY51" fmla="*/ 2419350 h 4032250"/>
              <a:gd name="connsiteX52" fmla="*/ 2501900 w 6591300"/>
              <a:gd name="connsiteY52" fmla="*/ 2489200 h 4032250"/>
              <a:gd name="connsiteX53" fmla="*/ 2628900 w 6591300"/>
              <a:gd name="connsiteY53" fmla="*/ 2489200 h 4032250"/>
              <a:gd name="connsiteX54" fmla="*/ 2628900 w 6591300"/>
              <a:gd name="connsiteY54" fmla="*/ 2565400 h 4032250"/>
              <a:gd name="connsiteX55" fmla="*/ 2628900 w 6591300"/>
              <a:gd name="connsiteY55" fmla="*/ 2565400 h 4032250"/>
              <a:gd name="connsiteX56" fmla="*/ 2667000 w 6591300"/>
              <a:gd name="connsiteY56" fmla="*/ 2565400 h 4032250"/>
              <a:gd name="connsiteX57" fmla="*/ 2667000 w 6591300"/>
              <a:gd name="connsiteY57" fmla="*/ 2692400 h 4032250"/>
              <a:gd name="connsiteX58" fmla="*/ 2692400 w 6591300"/>
              <a:gd name="connsiteY58" fmla="*/ 2692400 h 4032250"/>
              <a:gd name="connsiteX59" fmla="*/ 2692400 w 6591300"/>
              <a:gd name="connsiteY59" fmla="*/ 2806700 h 4032250"/>
              <a:gd name="connsiteX60" fmla="*/ 2717800 w 6591300"/>
              <a:gd name="connsiteY60" fmla="*/ 2806700 h 4032250"/>
              <a:gd name="connsiteX61" fmla="*/ 2717800 w 6591300"/>
              <a:gd name="connsiteY61" fmla="*/ 2895600 h 4032250"/>
              <a:gd name="connsiteX62" fmla="*/ 2781300 w 6591300"/>
              <a:gd name="connsiteY62" fmla="*/ 2895600 h 4032250"/>
              <a:gd name="connsiteX63" fmla="*/ 2781300 w 6591300"/>
              <a:gd name="connsiteY63" fmla="*/ 3003550 h 4032250"/>
              <a:gd name="connsiteX64" fmla="*/ 2844800 w 6591300"/>
              <a:gd name="connsiteY64" fmla="*/ 3003550 h 4032250"/>
              <a:gd name="connsiteX65" fmla="*/ 2844800 w 6591300"/>
              <a:gd name="connsiteY65" fmla="*/ 3276600 h 4032250"/>
              <a:gd name="connsiteX66" fmla="*/ 2940050 w 6591300"/>
              <a:gd name="connsiteY66" fmla="*/ 3276600 h 4032250"/>
              <a:gd name="connsiteX67" fmla="*/ 2940050 w 6591300"/>
              <a:gd name="connsiteY67" fmla="*/ 3371850 h 4032250"/>
              <a:gd name="connsiteX68" fmla="*/ 3028950 w 6591300"/>
              <a:gd name="connsiteY68" fmla="*/ 3371850 h 4032250"/>
              <a:gd name="connsiteX69" fmla="*/ 3028950 w 6591300"/>
              <a:gd name="connsiteY69" fmla="*/ 3454400 h 4032250"/>
              <a:gd name="connsiteX70" fmla="*/ 3441700 w 6591300"/>
              <a:gd name="connsiteY70" fmla="*/ 3454400 h 4032250"/>
              <a:gd name="connsiteX71" fmla="*/ 3441700 w 6591300"/>
              <a:gd name="connsiteY71" fmla="*/ 3530600 h 4032250"/>
              <a:gd name="connsiteX72" fmla="*/ 3511550 w 6591300"/>
              <a:gd name="connsiteY72" fmla="*/ 3530600 h 4032250"/>
              <a:gd name="connsiteX73" fmla="*/ 3511550 w 6591300"/>
              <a:gd name="connsiteY73" fmla="*/ 3708400 h 4032250"/>
              <a:gd name="connsiteX74" fmla="*/ 4089400 w 6591300"/>
              <a:gd name="connsiteY74" fmla="*/ 3708400 h 4032250"/>
              <a:gd name="connsiteX75" fmla="*/ 4089400 w 6591300"/>
              <a:gd name="connsiteY75" fmla="*/ 3765550 h 4032250"/>
              <a:gd name="connsiteX76" fmla="*/ 4438650 w 6591300"/>
              <a:gd name="connsiteY76" fmla="*/ 3765550 h 4032250"/>
              <a:gd name="connsiteX77" fmla="*/ 4438650 w 6591300"/>
              <a:gd name="connsiteY77" fmla="*/ 3854450 h 4032250"/>
              <a:gd name="connsiteX78" fmla="*/ 4819650 w 6591300"/>
              <a:gd name="connsiteY78" fmla="*/ 3854450 h 4032250"/>
              <a:gd name="connsiteX79" fmla="*/ 4819650 w 6591300"/>
              <a:gd name="connsiteY79" fmla="*/ 3937000 h 4032250"/>
              <a:gd name="connsiteX80" fmla="*/ 6457950 w 6591300"/>
              <a:gd name="connsiteY80" fmla="*/ 3937000 h 4032250"/>
              <a:gd name="connsiteX81" fmla="*/ 6457950 w 6591300"/>
              <a:gd name="connsiteY81" fmla="*/ 4032250 h 4032250"/>
              <a:gd name="connsiteX82" fmla="*/ 6591300 w 6591300"/>
              <a:gd name="connsiteY82"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34958 w 6591300"/>
              <a:gd name="connsiteY6" fmla="*/ 182871 h 4032250"/>
              <a:gd name="connsiteX7" fmla="*/ 787400 w 6591300"/>
              <a:gd name="connsiteY7" fmla="*/ 158750 h 4032250"/>
              <a:gd name="connsiteX8" fmla="*/ 787400 w 6591300"/>
              <a:gd name="connsiteY8" fmla="*/ 228600 h 4032250"/>
              <a:gd name="connsiteX9" fmla="*/ 920750 w 6591300"/>
              <a:gd name="connsiteY9" fmla="*/ 228600 h 4032250"/>
              <a:gd name="connsiteX10" fmla="*/ 920750 w 6591300"/>
              <a:gd name="connsiteY10" fmla="*/ 279400 h 4032250"/>
              <a:gd name="connsiteX11" fmla="*/ 1238250 w 6591300"/>
              <a:gd name="connsiteY11" fmla="*/ 279400 h 4032250"/>
              <a:gd name="connsiteX12" fmla="*/ 1238250 w 6591300"/>
              <a:gd name="connsiteY12" fmla="*/ 330200 h 4032250"/>
              <a:gd name="connsiteX13" fmla="*/ 1295400 w 6591300"/>
              <a:gd name="connsiteY13" fmla="*/ 330200 h 4032250"/>
              <a:gd name="connsiteX14" fmla="*/ 1295400 w 6591300"/>
              <a:gd name="connsiteY14" fmla="*/ 450850 h 4032250"/>
              <a:gd name="connsiteX15" fmla="*/ 1333500 w 6591300"/>
              <a:gd name="connsiteY15" fmla="*/ 450850 h 4032250"/>
              <a:gd name="connsiteX16" fmla="*/ 1333500 w 6591300"/>
              <a:gd name="connsiteY16" fmla="*/ 641350 h 4032250"/>
              <a:gd name="connsiteX17" fmla="*/ 1371600 w 6591300"/>
              <a:gd name="connsiteY17" fmla="*/ 641350 h 4032250"/>
              <a:gd name="connsiteX18" fmla="*/ 1371600 w 6591300"/>
              <a:gd name="connsiteY18" fmla="*/ 742950 h 4032250"/>
              <a:gd name="connsiteX19" fmla="*/ 1466850 w 6591300"/>
              <a:gd name="connsiteY19" fmla="*/ 742950 h 4032250"/>
              <a:gd name="connsiteX20" fmla="*/ 1466850 w 6591300"/>
              <a:gd name="connsiteY20" fmla="*/ 869950 h 4032250"/>
              <a:gd name="connsiteX21" fmla="*/ 1695450 w 6591300"/>
              <a:gd name="connsiteY21" fmla="*/ 869950 h 4032250"/>
              <a:gd name="connsiteX22" fmla="*/ 1695450 w 6591300"/>
              <a:gd name="connsiteY22" fmla="*/ 946150 h 4032250"/>
              <a:gd name="connsiteX23" fmla="*/ 1733550 w 6591300"/>
              <a:gd name="connsiteY23" fmla="*/ 946150 h 4032250"/>
              <a:gd name="connsiteX24" fmla="*/ 1733550 w 6591300"/>
              <a:gd name="connsiteY24" fmla="*/ 996950 h 4032250"/>
              <a:gd name="connsiteX25" fmla="*/ 1898650 w 6591300"/>
              <a:gd name="connsiteY25" fmla="*/ 996950 h 4032250"/>
              <a:gd name="connsiteX26" fmla="*/ 1898650 w 6591300"/>
              <a:gd name="connsiteY26" fmla="*/ 1123950 h 4032250"/>
              <a:gd name="connsiteX27" fmla="*/ 1930400 w 6591300"/>
              <a:gd name="connsiteY27" fmla="*/ 1123950 h 4032250"/>
              <a:gd name="connsiteX28" fmla="*/ 1930400 w 6591300"/>
              <a:gd name="connsiteY28" fmla="*/ 1289050 h 4032250"/>
              <a:gd name="connsiteX29" fmla="*/ 1930400 w 6591300"/>
              <a:gd name="connsiteY29" fmla="*/ 1289050 h 4032250"/>
              <a:gd name="connsiteX30" fmla="*/ 1930400 w 6591300"/>
              <a:gd name="connsiteY30" fmla="*/ 1397000 h 4032250"/>
              <a:gd name="connsiteX31" fmla="*/ 1987550 w 6591300"/>
              <a:gd name="connsiteY31" fmla="*/ 1397000 h 4032250"/>
              <a:gd name="connsiteX32" fmla="*/ 1987550 w 6591300"/>
              <a:gd name="connsiteY32" fmla="*/ 1530350 h 4032250"/>
              <a:gd name="connsiteX33" fmla="*/ 2000250 w 6591300"/>
              <a:gd name="connsiteY33" fmla="*/ 1543050 h 4032250"/>
              <a:gd name="connsiteX34" fmla="*/ 2000250 w 6591300"/>
              <a:gd name="connsiteY34" fmla="*/ 1600200 h 4032250"/>
              <a:gd name="connsiteX35" fmla="*/ 2025650 w 6591300"/>
              <a:gd name="connsiteY35" fmla="*/ 1600200 h 4032250"/>
              <a:gd name="connsiteX36" fmla="*/ 2025650 w 6591300"/>
              <a:gd name="connsiteY36" fmla="*/ 1663700 h 4032250"/>
              <a:gd name="connsiteX37" fmla="*/ 2063750 w 6591300"/>
              <a:gd name="connsiteY37" fmla="*/ 1663700 h 4032250"/>
              <a:gd name="connsiteX38" fmla="*/ 2063750 w 6591300"/>
              <a:gd name="connsiteY38" fmla="*/ 1765300 h 4032250"/>
              <a:gd name="connsiteX39" fmla="*/ 2089150 w 6591300"/>
              <a:gd name="connsiteY39" fmla="*/ 1765300 h 4032250"/>
              <a:gd name="connsiteX40" fmla="*/ 2089150 w 6591300"/>
              <a:gd name="connsiteY40" fmla="*/ 1866900 h 4032250"/>
              <a:gd name="connsiteX41" fmla="*/ 2146300 w 6591300"/>
              <a:gd name="connsiteY41" fmla="*/ 1866900 h 4032250"/>
              <a:gd name="connsiteX42" fmla="*/ 2146300 w 6591300"/>
              <a:gd name="connsiteY42" fmla="*/ 1943100 h 4032250"/>
              <a:gd name="connsiteX43" fmla="*/ 2197100 w 6591300"/>
              <a:gd name="connsiteY43" fmla="*/ 1943100 h 4032250"/>
              <a:gd name="connsiteX44" fmla="*/ 2197100 w 6591300"/>
              <a:gd name="connsiteY44" fmla="*/ 2063750 h 4032250"/>
              <a:gd name="connsiteX45" fmla="*/ 2247900 w 6591300"/>
              <a:gd name="connsiteY45" fmla="*/ 2063750 h 4032250"/>
              <a:gd name="connsiteX46" fmla="*/ 2247900 w 6591300"/>
              <a:gd name="connsiteY46" fmla="*/ 2209800 h 4032250"/>
              <a:gd name="connsiteX47" fmla="*/ 2330450 w 6591300"/>
              <a:gd name="connsiteY47" fmla="*/ 2209800 h 4032250"/>
              <a:gd name="connsiteX48" fmla="*/ 2330450 w 6591300"/>
              <a:gd name="connsiteY48" fmla="*/ 2317750 h 4032250"/>
              <a:gd name="connsiteX49" fmla="*/ 2368550 w 6591300"/>
              <a:gd name="connsiteY49" fmla="*/ 2317750 h 4032250"/>
              <a:gd name="connsiteX50" fmla="*/ 2368550 w 6591300"/>
              <a:gd name="connsiteY50" fmla="*/ 2419350 h 4032250"/>
              <a:gd name="connsiteX51" fmla="*/ 2501900 w 6591300"/>
              <a:gd name="connsiteY51" fmla="*/ 2419350 h 4032250"/>
              <a:gd name="connsiteX52" fmla="*/ 2501900 w 6591300"/>
              <a:gd name="connsiteY52" fmla="*/ 2489200 h 4032250"/>
              <a:gd name="connsiteX53" fmla="*/ 2628900 w 6591300"/>
              <a:gd name="connsiteY53" fmla="*/ 2489200 h 4032250"/>
              <a:gd name="connsiteX54" fmla="*/ 2628900 w 6591300"/>
              <a:gd name="connsiteY54" fmla="*/ 2565400 h 4032250"/>
              <a:gd name="connsiteX55" fmla="*/ 2628900 w 6591300"/>
              <a:gd name="connsiteY55" fmla="*/ 2565400 h 4032250"/>
              <a:gd name="connsiteX56" fmla="*/ 2667000 w 6591300"/>
              <a:gd name="connsiteY56" fmla="*/ 2565400 h 4032250"/>
              <a:gd name="connsiteX57" fmla="*/ 2667000 w 6591300"/>
              <a:gd name="connsiteY57" fmla="*/ 2692400 h 4032250"/>
              <a:gd name="connsiteX58" fmla="*/ 2692400 w 6591300"/>
              <a:gd name="connsiteY58" fmla="*/ 2692400 h 4032250"/>
              <a:gd name="connsiteX59" fmla="*/ 2692400 w 6591300"/>
              <a:gd name="connsiteY59" fmla="*/ 2806700 h 4032250"/>
              <a:gd name="connsiteX60" fmla="*/ 2717800 w 6591300"/>
              <a:gd name="connsiteY60" fmla="*/ 2806700 h 4032250"/>
              <a:gd name="connsiteX61" fmla="*/ 2717800 w 6591300"/>
              <a:gd name="connsiteY61" fmla="*/ 2895600 h 4032250"/>
              <a:gd name="connsiteX62" fmla="*/ 2781300 w 6591300"/>
              <a:gd name="connsiteY62" fmla="*/ 2895600 h 4032250"/>
              <a:gd name="connsiteX63" fmla="*/ 2781300 w 6591300"/>
              <a:gd name="connsiteY63" fmla="*/ 3003550 h 4032250"/>
              <a:gd name="connsiteX64" fmla="*/ 2844800 w 6591300"/>
              <a:gd name="connsiteY64" fmla="*/ 3003550 h 4032250"/>
              <a:gd name="connsiteX65" fmla="*/ 2844800 w 6591300"/>
              <a:gd name="connsiteY65" fmla="*/ 3276600 h 4032250"/>
              <a:gd name="connsiteX66" fmla="*/ 2940050 w 6591300"/>
              <a:gd name="connsiteY66" fmla="*/ 3276600 h 4032250"/>
              <a:gd name="connsiteX67" fmla="*/ 2940050 w 6591300"/>
              <a:gd name="connsiteY67" fmla="*/ 3371850 h 4032250"/>
              <a:gd name="connsiteX68" fmla="*/ 3028950 w 6591300"/>
              <a:gd name="connsiteY68" fmla="*/ 3371850 h 4032250"/>
              <a:gd name="connsiteX69" fmla="*/ 3028950 w 6591300"/>
              <a:gd name="connsiteY69" fmla="*/ 3454400 h 4032250"/>
              <a:gd name="connsiteX70" fmla="*/ 3441700 w 6591300"/>
              <a:gd name="connsiteY70" fmla="*/ 3454400 h 4032250"/>
              <a:gd name="connsiteX71" fmla="*/ 3441700 w 6591300"/>
              <a:gd name="connsiteY71" fmla="*/ 3530600 h 4032250"/>
              <a:gd name="connsiteX72" fmla="*/ 3511550 w 6591300"/>
              <a:gd name="connsiteY72" fmla="*/ 3530600 h 4032250"/>
              <a:gd name="connsiteX73" fmla="*/ 3511550 w 6591300"/>
              <a:gd name="connsiteY73" fmla="*/ 3708400 h 4032250"/>
              <a:gd name="connsiteX74" fmla="*/ 4089400 w 6591300"/>
              <a:gd name="connsiteY74" fmla="*/ 3708400 h 4032250"/>
              <a:gd name="connsiteX75" fmla="*/ 4089400 w 6591300"/>
              <a:gd name="connsiteY75" fmla="*/ 3765550 h 4032250"/>
              <a:gd name="connsiteX76" fmla="*/ 4438650 w 6591300"/>
              <a:gd name="connsiteY76" fmla="*/ 3765550 h 4032250"/>
              <a:gd name="connsiteX77" fmla="*/ 4438650 w 6591300"/>
              <a:gd name="connsiteY77" fmla="*/ 3854450 h 4032250"/>
              <a:gd name="connsiteX78" fmla="*/ 4819650 w 6591300"/>
              <a:gd name="connsiteY78" fmla="*/ 3854450 h 4032250"/>
              <a:gd name="connsiteX79" fmla="*/ 4819650 w 6591300"/>
              <a:gd name="connsiteY79" fmla="*/ 3937000 h 4032250"/>
              <a:gd name="connsiteX80" fmla="*/ 6457950 w 6591300"/>
              <a:gd name="connsiteY80" fmla="*/ 3937000 h 4032250"/>
              <a:gd name="connsiteX81" fmla="*/ 6457950 w 6591300"/>
              <a:gd name="connsiteY81" fmla="*/ 4032250 h 4032250"/>
              <a:gd name="connsiteX82" fmla="*/ 6591300 w 6591300"/>
              <a:gd name="connsiteY82"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787400 w 6591300"/>
              <a:gd name="connsiteY7" fmla="*/ 158750 h 4032250"/>
              <a:gd name="connsiteX8" fmla="*/ 787400 w 6591300"/>
              <a:gd name="connsiteY8" fmla="*/ 228600 h 4032250"/>
              <a:gd name="connsiteX9" fmla="*/ 920750 w 6591300"/>
              <a:gd name="connsiteY9" fmla="*/ 228600 h 4032250"/>
              <a:gd name="connsiteX10" fmla="*/ 920750 w 6591300"/>
              <a:gd name="connsiteY10" fmla="*/ 279400 h 4032250"/>
              <a:gd name="connsiteX11" fmla="*/ 1238250 w 6591300"/>
              <a:gd name="connsiteY11" fmla="*/ 279400 h 4032250"/>
              <a:gd name="connsiteX12" fmla="*/ 1238250 w 6591300"/>
              <a:gd name="connsiteY12" fmla="*/ 330200 h 4032250"/>
              <a:gd name="connsiteX13" fmla="*/ 1295400 w 6591300"/>
              <a:gd name="connsiteY13" fmla="*/ 330200 h 4032250"/>
              <a:gd name="connsiteX14" fmla="*/ 1295400 w 6591300"/>
              <a:gd name="connsiteY14" fmla="*/ 450850 h 4032250"/>
              <a:gd name="connsiteX15" fmla="*/ 1333500 w 6591300"/>
              <a:gd name="connsiteY15" fmla="*/ 450850 h 4032250"/>
              <a:gd name="connsiteX16" fmla="*/ 1333500 w 6591300"/>
              <a:gd name="connsiteY16" fmla="*/ 641350 h 4032250"/>
              <a:gd name="connsiteX17" fmla="*/ 1371600 w 6591300"/>
              <a:gd name="connsiteY17" fmla="*/ 641350 h 4032250"/>
              <a:gd name="connsiteX18" fmla="*/ 1371600 w 6591300"/>
              <a:gd name="connsiteY18" fmla="*/ 742950 h 4032250"/>
              <a:gd name="connsiteX19" fmla="*/ 1466850 w 6591300"/>
              <a:gd name="connsiteY19" fmla="*/ 742950 h 4032250"/>
              <a:gd name="connsiteX20" fmla="*/ 1466850 w 6591300"/>
              <a:gd name="connsiteY20" fmla="*/ 869950 h 4032250"/>
              <a:gd name="connsiteX21" fmla="*/ 1695450 w 6591300"/>
              <a:gd name="connsiteY21" fmla="*/ 869950 h 4032250"/>
              <a:gd name="connsiteX22" fmla="*/ 1695450 w 6591300"/>
              <a:gd name="connsiteY22" fmla="*/ 946150 h 4032250"/>
              <a:gd name="connsiteX23" fmla="*/ 1733550 w 6591300"/>
              <a:gd name="connsiteY23" fmla="*/ 946150 h 4032250"/>
              <a:gd name="connsiteX24" fmla="*/ 1733550 w 6591300"/>
              <a:gd name="connsiteY24" fmla="*/ 996950 h 4032250"/>
              <a:gd name="connsiteX25" fmla="*/ 1898650 w 6591300"/>
              <a:gd name="connsiteY25" fmla="*/ 996950 h 4032250"/>
              <a:gd name="connsiteX26" fmla="*/ 1898650 w 6591300"/>
              <a:gd name="connsiteY26" fmla="*/ 1123950 h 4032250"/>
              <a:gd name="connsiteX27" fmla="*/ 1930400 w 6591300"/>
              <a:gd name="connsiteY27" fmla="*/ 1123950 h 4032250"/>
              <a:gd name="connsiteX28" fmla="*/ 1930400 w 6591300"/>
              <a:gd name="connsiteY28" fmla="*/ 1289050 h 4032250"/>
              <a:gd name="connsiteX29" fmla="*/ 1930400 w 6591300"/>
              <a:gd name="connsiteY29" fmla="*/ 1289050 h 4032250"/>
              <a:gd name="connsiteX30" fmla="*/ 1930400 w 6591300"/>
              <a:gd name="connsiteY30" fmla="*/ 1397000 h 4032250"/>
              <a:gd name="connsiteX31" fmla="*/ 1987550 w 6591300"/>
              <a:gd name="connsiteY31" fmla="*/ 1397000 h 4032250"/>
              <a:gd name="connsiteX32" fmla="*/ 1987550 w 6591300"/>
              <a:gd name="connsiteY32" fmla="*/ 1530350 h 4032250"/>
              <a:gd name="connsiteX33" fmla="*/ 2000250 w 6591300"/>
              <a:gd name="connsiteY33" fmla="*/ 1543050 h 4032250"/>
              <a:gd name="connsiteX34" fmla="*/ 2000250 w 6591300"/>
              <a:gd name="connsiteY34" fmla="*/ 1600200 h 4032250"/>
              <a:gd name="connsiteX35" fmla="*/ 2025650 w 6591300"/>
              <a:gd name="connsiteY35" fmla="*/ 1600200 h 4032250"/>
              <a:gd name="connsiteX36" fmla="*/ 2025650 w 6591300"/>
              <a:gd name="connsiteY36" fmla="*/ 1663700 h 4032250"/>
              <a:gd name="connsiteX37" fmla="*/ 2063750 w 6591300"/>
              <a:gd name="connsiteY37" fmla="*/ 1663700 h 4032250"/>
              <a:gd name="connsiteX38" fmla="*/ 2063750 w 6591300"/>
              <a:gd name="connsiteY38" fmla="*/ 1765300 h 4032250"/>
              <a:gd name="connsiteX39" fmla="*/ 2089150 w 6591300"/>
              <a:gd name="connsiteY39" fmla="*/ 1765300 h 4032250"/>
              <a:gd name="connsiteX40" fmla="*/ 2089150 w 6591300"/>
              <a:gd name="connsiteY40" fmla="*/ 1866900 h 4032250"/>
              <a:gd name="connsiteX41" fmla="*/ 2146300 w 6591300"/>
              <a:gd name="connsiteY41" fmla="*/ 1866900 h 4032250"/>
              <a:gd name="connsiteX42" fmla="*/ 2146300 w 6591300"/>
              <a:gd name="connsiteY42" fmla="*/ 1943100 h 4032250"/>
              <a:gd name="connsiteX43" fmla="*/ 2197100 w 6591300"/>
              <a:gd name="connsiteY43" fmla="*/ 1943100 h 4032250"/>
              <a:gd name="connsiteX44" fmla="*/ 2197100 w 6591300"/>
              <a:gd name="connsiteY44" fmla="*/ 2063750 h 4032250"/>
              <a:gd name="connsiteX45" fmla="*/ 2247900 w 6591300"/>
              <a:gd name="connsiteY45" fmla="*/ 2063750 h 4032250"/>
              <a:gd name="connsiteX46" fmla="*/ 2247900 w 6591300"/>
              <a:gd name="connsiteY46" fmla="*/ 2209800 h 4032250"/>
              <a:gd name="connsiteX47" fmla="*/ 2330450 w 6591300"/>
              <a:gd name="connsiteY47" fmla="*/ 2209800 h 4032250"/>
              <a:gd name="connsiteX48" fmla="*/ 2330450 w 6591300"/>
              <a:gd name="connsiteY48" fmla="*/ 2317750 h 4032250"/>
              <a:gd name="connsiteX49" fmla="*/ 2368550 w 6591300"/>
              <a:gd name="connsiteY49" fmla="*/ 2317750 h 4032250"/>
              <a:gd name="connsiteX50" fmla="*/ 2368550 w 6591300"/>
              <a:gd name="connsiteY50" fmla="*/ 2419350 h 4032250"/>
              <a:gd name="connsiteX51" fmla="*/ 2501900 w 6591300"/>
              <a:gd name="connsiteY51" fmla="*/ 2419350 h 4032250"/>
              <a:gd name="connsiteX52" fmla="*/ 2501900 w 6591300"/>
              <a:gd name="connsiteY52" fmla="*/ 2489200 h 4032250"/>
              <a:gd name="connsiteX53" fmla="*/ 2628900 w 6591300"/>
              <a:gd name="connsiteY53" fmla="*/ 2489200 h 4032250"/>
              <a:gd name="connsiteX54" fmla="*/ 2628900 w 6591300"/>
              <a:gd name="connsiteY54" fmla="*/ 2565400 h 4032250"/>
              <a:gd name="connsiteX55" fmla="*/ 2628900 w 6591300"/>
              <a:gd name="connsiteY55" fmla="*/ 2565400 h 4032250"/>
              <a:gd name="connsiteX56" fmla="*/ 2667000 w 6591300"/>
              <a:gd name="connsiteY56" fmla="*/ 2565400 h 4032250"/>
              <a:gd name="connsiteX57" fmla="*/ 2667000 w 6591300"/>
              <a:gd name="connsiteY57" fmla="*/ 2692400 h 4032250"/>
              <a:gd name="connsiteX58" fmla="*/ 2692400 w 6591300"/>
              <a:gd name="connsiteY58" fmla="*/ 2692400 h 4032250"/>
              <a:gd name="connsiteX59" fmla="*/ 2692400 w 6591300"/>
              <a:gd name="connsiteY59" fmla="*/ 2806700 h 4032250"/>
              <a:gd name="connsiteX60" fmla="*/ 2717800 w 6591300"/>
              <a:gd name="connsiteY60" fmla="*/ 2806700 h 4032250"/>
              <a:gd name="connsiteX61" fmla="*/ 2717800 w 6591300"/>
              <a:gd name="connsiteY61" fmla="*/ 2895600 h 4032250"/>
              <a:gd name="connsiteX62" fmla="*/ 2781300 w 6591300"/>
              <a:gd name="connsiteY62" fmla="*/ 2895600 h 4032250"/>
              <a:gd name="connsiteX63" fmla="*/ 2781300 w 6591300"/>
              <a:gd name="connsiteY63" fmla="*/ 3003550 h 4032250"/>
              <a:gd name="connsiteX64" fmla="*/ 2844800 w 6591300"/>
              <a:gd name="connsiteY64" fmla="*/ 3003550 h 4032250"/>
              <a:gd name="connsiteX65" fmla="*/ 2844800 w 6591300"/>
              <a:gd name="connsiteY65" fmla="*/ 3276600 h 4032250"/>
              <a:gd name="connsiteX66" fmla="*/ 2940050 w 6591300"/>
              <a:gd name="connsiteY66" fmla="*/ 3276600 h 4032250"/>
              <a:gd name="connsiteX67" fmla="*/ 2940050 w 6591300"/>
              <a:gd name="connsiteY67" fmla="*/ 3371850 h 4032250"/>
              <a:gd name="connsiteX68" fmla="*/ 3028950 w 6591300"/>
              <a:gd name="connsiteY68" fmla="*/ 3371850 h 4032250"/>
              <a:gd name="connsiteX69" fmla="*/ 3028950 w 6591300"/>
              <a:gd name="connsiteY69" fmla="*/ 3454400 h 4032250"/>
              <a:gd name="connsiteX70" fmla="*/ 3441700 w 6591300"/>
              <a:gd name="connsiteY70" fmla="*/ 3454400 h 4032250"/>
              <a:gd name="connsiteX71" fmla="*/ 3441700 w 6591300"/>
              <a:gd name="connsiteY71" fmla="*/ 3530600 h 4032250"/>
              <a:gd name="connsiteX72" fmla="*/ 3511550 w 6591300"/>
              <a:gd name="connsiteY72" fmla="*/ 3530600 h 4032250"/>
              <a:gd name="connsiteX73" fmla="*/ 3511550 w 6591300"/>
              <a:gd name="connsiteY73" fmla="*/ 3708400 h 4032250"/>
              <a:gd name="connsiteX74" fmla="*/ 4089400 w 6591300"/>
              <a:gd name="connsiteY74" fmla="*/ 3708400 h 4032250"/>
              <a:gd name="connsiteX75" fmla="*/ 4089400 w 6591300"/>
              <a:gd name="connsiteY75" fmla="*/ 3765550 h 4032250"/>
              <a:gd name="connsiteX76" fmla="*/ 4438650 w 6591300"/>
              <a:gd name="connsiteY76" fmla="*/ 3765550 h 4032250"/>
              <a:gd name="connsiteX77" fmla="*/ 4438650 w 6591300"/>
              <a:gd name="connsiteY77" fmla="*/ 3854450 h 4032250"/>
              <a:gd name="connsiteX78" fmla="*/ 4819650 w 6591300"/>
              <a:gd name="connsiteY78" fmla="*/ 3854450 h 4032250"/>
              <a:gd name="connsiteX79" fmla="*/ 4819650 w 6591300"/>
              <a:gd name="connsiteY79" fmla="*/ 3937000 h 4032250"/>
              <a:gd name="connsiteX80" fmla="*/ 6457950 w 6591300"/>
              <a:gd name="connsiteY80" fmla="*/ 3937000 h 4032250"/>
              <a:gd name="connsiteX81" fmla="*/ 6457950 w 6591300"/>
              <a:gd name="connsiteY81" fmla="*/ 4032250 h 4032250"/>
              <a:gd name="connsiteX82" fmla="*/ 6591300 w 6591300"/>
              <a:gd name="connsiteY82"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787400 w 6591300"/>
              <a:gd name="connsiteY8" fmla="*/ 228600 h 4032250"/>
              <a:gd name="connsiteX9" fmla="*/ 920750 w 6591300"/>
              <a:gd name="connsiteY9" fmla="*/ 228600 h 4032250"/>
              <a:gd name="connsiteX10" fmla="*/ 920750 w 6591300"/>
              <a:gd name="connsiteY10" fmla="*/ 279400 h 4032250"/>
              <a:gd name="connsiteX11" fmla="*/ 1238250 w 6591300"/>
              <a:gd name="connsiteY11" fmla="*/ 279400 h 4032250"/>
              <a:gd name="connsiteX12" fmla="*/ 1238250 w 6591300"/>
              <a:gd name="connsiteY12" fmla="*/ 330200 h 4032250"/>
              <a:gd name="connsiteX13" fmla="*/ 1295400 w 6591300"/>
              <a:gd name="connsiteY13" fmla="*/ 330200 h 4032250"/>
              <a:gd name="connsiteX14" fmla="*/ 1295400 w 6591300"/>
              <a:gd name="connsiteY14" fmla="*/ 450850 h 4032250"/>
              <a:gd name="connsiteX15" fmla="*/ 1333500 w 6591300"/>
              <a:gd name="connsiteY15" fmla="*/ 450850 h 4032250"/>
              <a:gd name="connsiteX16" fmla="*/ 1333500 w 6591300"/>
              <a:gd name="connsiteY16" fmla="*/ 641350 h 4032250"/>
              <a:gd name="connsiteX17" fmla="*/ 1371600 w 6591300"/>
              <a:gd name="connsiteY17" fmla="*/ 641350 h 4032250"/>
              <a:gd name="connsiteX18" fmla="*/ 1371600 w 6591300"/>
              <a:gd name="connsiteY18" fmla="*/ 742950 h 4032250"/>
              <a:gd name="connsiteX19" fmla="*/ 1466850 w 6591300"/>
              <a:gd name="connsiteY19" fmla="*/ 742950 h 4032250"/>
              <a:gd name="connsiteX20" fmla="*/ 1466850 w 6591300"/>
              <a:gd name="connsiteY20" fmla="*/ 869950 h 4032250"/>
              <a:gd name="connsiteX21" fmla="*/ 1695450 w 6591300"/>
              <a:gd name="connsiteY21" fmla="*/ 869950 h 4032250"/>
              <a:gd name="connsiteX22" fmla="*/ 1695450 w 6591300"/>
              <a:gd name="connsiteY22" fmla="*/ 946150 h 4032250"/>
              <a:gd name="connsiteX23" fmla="*/ 1733550 w 6591300"/>
              <a:gd name="connsiteY23" fmla="*/ 946150 h 4032250"/>
              <a:gd name="connsiteX24" fmla="*/ 1733550 w 6591300"/>
              <a:gd name="connsiteY24" fmla="*/ 996950 h 4032250"/>
              <a:gd name="connsiteX25" fmla="*/ 1898650 w 6591300"/>
              <a:gd name="connsiteY25" fmla="*/ 996950 h 4032250"/>
              <a:gd name="connsiteX26" fmla="*/ 1898650 w 6591300"/>
              <a:gd name="connsiteY26" fmla="*/ 1123950 h 4032250"/>
              <a:gd name="connsiteX27" fmla="*/ 1930400 w 6591300"/>
              <a:gd name="connsiteY27" fmla="*/ 1123950 h 4032250"/>
              <a:gd name="connsiteX28" fmla="*/ 1930400 w 6591300"/>
              <a:gd name="connsiteY28" fmla="*/ 1289050 h 4032250"/>
              <a:gd name="connsiteX29" fmla="*/ 1930400 w 6591300"/>
              <a:gd name="connsiteY29" fmla="*/ 1289050 h 4032250"/>
              <a:gd name="connsiteX30" fmla="*/ 1930400 w 6591300"/>
              <a:gd name="connsiteY30" fmla="*/ 1397000 h 4032250"/>
              <a:gd name="connsiteX31" fmla="*/ 1987550 w 6591300"/>
              <a:gd name="connsiteY31" fmla="*/ 1397000 h 4032250"/>
              <a:gd name="connsiteX32" fmla="*/ 1987550 w 6591300"/>
              <a:gd name="connsiteY32" fmla="*/ 1530350 h 4032250"/>
              <a:gd name="connsiteX33" fmla="*/ 2000250 w 6591300"/>
              <a:gd name="connsiteY33" fmla="*/ 1543050 h 4032250"/>
              <a:gd name="connsiteX34" fmla="*/ 2000250 w 6591300"/>
              <a:gd name="connsiteY34" fmla="*/ 1600200 h 4032250"/>
              <a:gd name="connsiteX35" fmla="*/ 2025650 w 6591300"/>
              <a:gd name="connsiteY35" fmla="*/ 1600200 h 4032250"/>
              <a:gd name="connsiteX36" fmla="*/ 2025650 w 6591300"/>
              <a:gd name="connsiteY36" fmla="*/ 1663700 h 4032250"/>
              <a:gd name="connsiteX37" fmla="*/ 2063750 w 6591300"/>
              <a:gd name="connsiteY37" fmla="*/ 1663700 h 4032250"/>
              <a:gd name="connsiteX38" fmla="*/ 2063750 w 6591300"/>
              <a:gd name="connsiteY38" fmla="*/ 1765300 h 4032250"/>
              <a:gd name="connsiteX39" fmla="*/ 2089150 w 6591300"/>
              <a:gd name="connsiteY39" fmla="*/ 1765300 h 4032250"/>
              <a:gd name="connsiteX40" fmla="*/ 2089150 w 6591300"/>
              <a:gd name="connsiteY40" fmla="*/ 1866900 h 4032250"/>
              <a:gd name="connsiteX41" fmla="*/ 2146300 w 6591300"/>
              <a:gd name="connsiteY41" fmla="*/ 1866900 h 4032250"/>
              <a:gd name="connsiteX42" fmla="*/ 2146300 w 6591300"/>
              <a:gd name="connsiteY42" fmla="*/ 1943100 h 4032250"/>
              <a:gd name="connsiteX43" fmla="*/ 2197100 w 6591300"/>
              <a:gd name="connsiteY43" fmla="*/ 1943100 h 4032250"/>
              <a:gd name="connsiteX44" fmla="*/ 2197100 w 6591300"/>
              <a:gd name="connsiteY44" fmla="*/ 2063750 h 4032250"/>
              <a:gd name="connsiteX45" fmla="*/ 2247900 w 6591300"/>
              <a:gd name="connsiteY45" fmla="*/ 2063750 h 4032250"/>
              <a:gd name="connsiteX46" fmla="*/ 2247900 w 6591300"/>
              <a:gd name="connsiteY46" fmla="*/ 2209800 h 4032250"/>
              <a:gd name="connsiteX47" fmla="*/ 2330450 w 6591300"/>
              <a:gd name="connsiteY47" fmla="*/ 2209800 h 4032250"/>
              <a:gd name="connsiteX48" fmla="*/ 2330450 w 6591300"/>
              <a:gd name="connsiteY48" fmla="*/ 2317750 h 4032250"/>
              <a:gd name="connsiteX49" fmla="*/ 2368550 w 6591300"/>
              <a:gd name="connsiteY49" fmla="*/ 2317750 h 4032250"/>
              <a:gd name="connsiteX50" fmla="*/ 2368550 w 6591300"/>
              <a:gd name="connsiteY50" fmla="*/ 2419350 h 4032250"/>
              <a:gd name="connsiteX51" fmla="*/ 2501900 w 6591300"/>
              <a:gd name="connsiteY51" fmla="*/ 2419350 h 4032250"/>
              <a:gd name="connsiteX52" fmla="*/ 2501900 w 6591300"/>
              <a:gd name="connsiteY52" fmla="*/ 2489200 h 4032250"/>
              <a:gd name="connsiteX53" fmla="*/ 2628900 w 6591300"/>
              <a:gd name="connsiteY53" fmla="*/ 2489200 h 4032250"/>
              <a:gd name="connsiteX54" fmla="*/ 2628900 w 6591300"/>
              <a:gd name="connsiteY54" fmla="*/ 2565400 h 4032250"/>
              <a:gd name="connsiteX55" fmla="*/ 2628900 w 6591300"/>
              <a:gd name="connsiteY55" fmla="*/ 2565400 h 4032250"/>
              <a:gd name="connsiteX56" fmla="*/ 2667000 w 6591300"/>
              <a:gd name="connsiteY56" fmla="*/ 2565400 h 4032250"/>
              <a:gd name="connsiteX57" fmla="*/ 2667000 w 6591300"/>
              <a:gd name="connsiteY57" fmla="*/ 2692400 h 4032250"/>
              <a:gd name="connsiteX58" fmla="*/ 2692400 w 6591300"/>
              <a:gd name="connsiteY58" fmla="*/ 2692400 h 4032250"/>
              <a:gd name="connsiteX59" fmla="*/ 2692400 w 6591300"/>
              <a:gd name="connsiteY59" fmla="*/ 2806700 h 4032250"/>
              <a:gd name="connsiteX60" fmla="*/ 2717800 w 6591300"/>
              <a:gd name="connsiteY60" fmla="*/ 2806700 h 4032250"/>
              <a:gd name="connsiteX61" fmla="*/ 2717800 w 6591300"/>
              <a:gd name="connsiteY61" fmla="*/ 2895600 h 4032250"/>
              <a:gd name="connsiteX62" fmla="*/ 2781300 w 6591300"/>
              <a:gd name="connsiteY62" fmla="*/ 2895600 h 4032250"/>
              <a:gd name="connsiteX63" fmla="*/ 2781300 w 6591300"/>
              <a:gd name="connsiteY63" fmla="*/ 3003550 h 4032250"/>
              <a:gd name="connsiteX64" fmla="*/ 2844800 w 6591300"/>
              <a:gd name="connsiteY64" fmla="*/ 3003550 h 4032250"/>
              <a:gd name="connsiteX65" fmla="*/ 2844800 w 6591300"/>
              <a:gd name="connsiteY65" fmla="*/ 3276600 h 4032250"/>
              <a:gd name="connsiteX66" fmla="*/ 2940050 w 6591300"/>
              <a:gd name="connsiteY66" fmla="*/ 3276600 h 4032250"/>
              <a:gd name="connsiteX67" fmla="*/ 2940050 w 6591300"/>
              <a:gd name="connsiteY67" fmla="*/ 3371850 h 4032250"/>
              <a:gd name="connsiteX68" fmla="*/ 3028950 w 6591300"/>
              <a:gd name="connsiteY68" fmla="*/ 3371850 h 4032250"/>
              <a:gd name="connsiteX69" fmla="*/ 3028950 w 6591300"/>
              <a:gd name="connsiteY69" fmla="*/ 3454400 h 4032250"/>
              <a:gd name="connsiteX70" fmla="*/ 3441700 w 6591300"/>
              <a:gd name="connsiteY70" fmla="*/ 3454400 h 4032250"/>
              <a:gd name="connsiteX71" fmla="*/ 3441700 w 6591300"/>
              <a:gd name="connsiteY71" fmla="*/ 3530600 h 4032250"/>
              <a:gd name="connsiteX72" fmla="*/ 3511550 w 6591300"/>
              <a:gd name="connsiteY72" fmla="*/ 3530600 h 4032250"/>
              <a:gd name="connsiteX73" fmla="*/ 3511550 w 6591300"/>
              <a:gd name="connsiteY73" fmla="*/ 3708400 h 4032250"/>
              <a:gd name="connsiteX74" fmla="*/ 4089400 w 6591300"/>
              <a:gd name="connsiteY74" fmla="*/ 3708400 h 4032250"/>
              <a:gd name="connsiteX75" fmla="*/ 4089400 w 6591300"/>
              <a:gd name="connsiteY75" fmla="*/ 3765550 h 4032250"/>
              <a:gd name="connsiteX76" fmla="*/ 4438650 w 6591300"/>
              <a:gd name="connsiteY76" fmla="*/ 3765550 h 4032250"/>
              <a:gd name="connsiteX77" fmla="*/ 4438650 w 6591300"/>
              <a:gd name="connsiteY77" fmla="*/ 3854450 h 4032250"/>
              <a:gd name="connsiteX78" fmla="*/ 4819650 w 6591300"/>
              <a:gd name="connsiteY78" fmla="*/ 3854450 h 4032250"/>
              <a:gd name="connsiteX79" fmla="*/ 4819650 w 6591300"/>
              <a:gd name="connsiteY79" fmla="*/ 3937000 h 4032250"/>
              <a:gd name="connsiteX80" fmla="*/ 6457950 w 6591300"/>
              <a:gd name="connsiteY80" fmla="*/ 3937000 h 4032250"/>
              <a:gd name="connsiteX81" fmla="*/ 6457950 w 6591300"/>
              <a:gd name="connsiteY81" fmla="*/ 4032250 h 4032250"/>
              <a:gd name="connsiteX82" fmla="*/ 6591300 w 6591300"/>
              <a:gd name="connsiteY82"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920750 w 6591300"/>
              <a:gd name="connsiteY9" fmla="*/ 228600 h 4032250"/>
              <a:gd name="connsiteX10" fmla="*/ 920750 w 6591300"/>
              <a:gd name="connsiteY10" fmla="*/ 279400 h 4032250"/>
              <a:gd name="connsiteX11" fmla="*/ 1238250 w 6591300"/>
              <a:gd name="connsiteY11" fmla="*/ 279400 h 4032250"/>
              <a:gd name="connsiteX12" fmla="*/ 1238250 w 6591300"/>
              <a:gd name="connsiteY12" fmla="*/ 330200 h 4032250"/>
              <a:gd name="connsiteX13" fmla="*/ 1295400 w 6591300"/>
              <a:gd name="connsiteY13" fmla="*/ 330200 h 4032250"/>
              <a:gd name="connsiteX14" fmla="*/ 1295400 w 6591300"/>
              <a:gd name="connsiteY14" fmla="*/ 450850 h 4032250"/>
              <a:gd name="connsiteX15" fmla="*/ 1333500 w 6591300"/>
              <a:gd name="connsiteY15" fmla="*/ 450850 h 4032250"/>
              <a:gd name="connsiteX16" fmla="*/ 1333500 w 6591300"/>
              <a:gd name="connsiteY16" fmla="*/ 641350 h 4032250"/>
              <a:gd name="connsiteX17" fmla="*/ 1371600 w 6591300"/>
              <a:gd name="connsiteY17" fmla="*/ 641350 h 4032250"/>
              <a:gd name="connsiteX18" fmla="*/ 1371600 w 6591300"/>
              <a:gd name="connsiteY18" fmla="*/ 742950 h 4032250"/>
              <a:gd name="connsiteX19" fmla="*/ 1466850 w 6591300"/>
              <a:gd name="connsiteY19" fmla="*/ 742950 h 4032250"/>
              <a:gd name="connsiteX20" fmla="*/ 1466850 w 6591300"/>
              <a:gd name="connsiteY20" fmla="*/ 869950 h 4032250"/>
              <a:gd name="connsiteX21" fmla="*/ 1695450 w 6591300"/>
              <a:gd name="connsiteY21" fmla="*/ 869950 h 4032250"/>
              <a:gd name="connsiteX22" fmla="*/ 1695450 w 6591300"/>
              <a:gd name="connsiteY22" fmla="*/ 946150 h 4032250"/>
              <a:gd name="connsiteX23" fmla="*/ 1733550 w 6591300"/>
              <a:gd name="connsiteY23" fmla="*/ 946150 h 4032250"/>
              <a:gd name="connsiteX24" fmla="*/ 1733550 w 6591300"/>
              <a:gd name="connsiteY24" fmla="*/ 996950 h 4032250"/>
              <a:gd name="connsiteX25" fmla="*/ 1898650 w 6591300"/>
              <a:gd name="connsiteY25" fmla="*/ 996950 h 4032250"/>
              <a:gd name="connsiteX26" fmla="*/ 1898650 w 6591300"/>
              <a:gd name="connsiteY26" fmla="*/ 1123950 h 4032250"/>
              <a:gd name="connsiteX27" fmla="*/ 1930400 w 6591300"/>
              <a:gd name="connsiteY27" fmla="*/ 1123950 h 4032250"/>
              <a:gd name="connsiteX28" fmla="*/ 1930400 w 6591300"/>
              <a:gd name="connsiteY28" fmla="*/ 1289050 h 4032250"/>
              <a:gd name="connsiteX29" fmla="*/ 1930400 w 6591300"/>
              <a:gd name="connsiteY29" fmla="*/ 1289050 h 4032250"/>
              <a:gd name="connsiteX30" fmla="*/ 1930400 w 6591300"/>
              <a:gd name="connsiteY30" fmla="*/ 1397000 h 4032250"/>
              <a:gd name="connsiteX31" fmla="*/ 1987550 w 6591300"/>
              <a:gd name="connsiteY31" fmla="*/ 1397000 h 4032250"/>
              <a:gd name="connsiteX32" fmla="*/ 1987550 w 6591300"/>
              <a:gd name="connsiteY32" fmla="*/ 1530350 h 4032250"/>
              <a:gd name="connsiteX33" fmla="*/ 2000250 w 6591300"/>
              <a:gd name="connsiteY33" fmla="*/ 1543050 h 4032250"/>
              <a:gd name="connsiteX34" fmla="*/ 2000250 w 6591300"/>
              <a:gd name="connsiteY34" fmla="*/ 1600200 h 4032250"/>
              <a:gd name="connsiteX35" fmla="*/ 2025650 w 6591300"/>
              <a:gd name="connsiteY35" fmla="*/ 1600200 h 4032250"/>
              <a:gd name="connsiteX36" fmla="*/ 2025650 w 6591300"/>
              <a:gd name="connsiteY36" fmla="*/ 1663700 h 4032250"/>
              <a:gd name="connsiteX37" fmla="*/ 2063750 w 6591300"/>
              <a:gd name="connsiteY37" fmla="*/ 1663700 h 4032250"/>
              <a:gd name="connsiteX38" fmla="*/ 2063750 w 6591300"/>
              <a:gd name="connsiteY38" fmla="*/ 1765300 h 4032250"/>
              <a:gd name="connsiteX39" fmla="*/ 2089150 w 6591300"/>
              <a:gd name="connsiteY39" fmla="*/ 1765300 h 4032250"/>
              <a:gd name="connsiteX40" fmla="*/ 2089150 w 6591300"/>
              <a:gd name="connsiteY40" fmla="*/ 1866900 h 4032250"/>
              <a:gd name="connsiteX41" fmla="*/ 2146300 w 6591300"/>
              <a:gd name="connsiteY41" fmla="*/ 1866900 h 4032250"/>
              <a:gd name="connsiteX42" fmla="*/ 2146300 w 6591300"/>
              <a:gd name="connsiteY42" fmla="*/ 1943100 h 4032250"/>
              <a:gd name="connsiteX43" fmla="*/ 2197100 w 6591300"/>
              <a:gd name="connsiteY43" fmla="*/ 1943100 h 4032250"/>
              <a:gd name="connsiteX44" fmla="*/ 2197100 w 6591300"/>
              <a:gd name="connsiteY44" fmla="*/ 2063750 h 4032250"/>
              <a:gd name="connsiteX45" fmla="*/ 2247900 w 6591300"/>
              <a:gd name="connsiteY45" fmla="*/ 2063750 h 4032250"/>
              <a:gd name="connsiteX46" fmla="*/ 2247900 w 6591300"/>
              <a:gd name="connsiteY46" fmla="*/ 2209800 h 4032250"/>
              <a:gd name="connsiteX47" fmla="*/ 2330450 w 6591300"/>
              <a:gd name="connsiteY47" fmla="*/ 2209800 h 4032250"/>
              <a:gd name="connsiteX48" fmla="*/ 2330450 w 6591300"/>
              <a:gd name="connsiteY48" fmla="*/ 2317750 h 4032250"/>
              <a:gd name="connsiteX49" fmla="*/ 2368550 w 6591300"/>
              <a:gd name="connsiteY49" fmla="*/ 2317750 h 4032250"/>
              <a:gd name="connsiteX50" fmla="*/ 2368550 w 6591300"/>
              <a:gd name="connsiteY50" fmla="*/ 2419350 h 4032250"/>
              <a:gd name="connsiteX51" fmla="*/ 2501900 w 6591300"/>
              <a:gd name="connsiteY51" fmla="*/ 2419350 h 4032250"/>
              <a:gd name="connsiteX52" fmla="*/ 2501900 w 6591300"/>
              <a:gd name="connsiteY52" fmla="*/ 2489200 h 4032250"/>
              <a:gd name="connsiteX53" fmla="*/ 2628900 w 6591300"/>
              <a:gd name="connsiteY53" fmla="*/ 2489200 h 4032250"/>
              <a:gd name="connsiteX54" fmla="*/ 2628900 w 6591300"/>
              <a:gd name="connsiteY54" fmla="*/ 2565400 h 4032250"/>
              <a:gd name="connsiteX55" fmla="*/ 2628900 w 6591300"/>
              <a:gd name="connsiteY55" fmla="*/ 2565400 h 4032250"/>
              <a:gd name="connsiteX56" fmla="*/ 2667000 w 6591300"/>
              <a:gd name="connsiteY56" fmla="*/ 2565400 h 4032250"/>
              <a:gd name="connsiteX57" fmla="*/ 2667000 w 6591300"/>
              <a:gd name="connsiteY57" fmla="*/ 2692400 h 4032250"/>
              <a:gd name="connsiteX58" fmla="*/ 2692400 w 6591300"/>
              <a:gd name="connsiteY58" fmla="*/ 2692400 h 4032250"/>
              <a:gd name="connsiteX59" fmla="*/ 2692400 w 6591300"/>
              <a:gd name="connsiteY59" fmla="*/ 2806700 h 4032250"/>
              <a:gd name="connsiteX60" fmla="*/ 2717800 w 6591300"/>
              <a:gd name="connsiteY60" fmla="*/ 2806700 h 4032250"/>
              <a:gd name="connsiteX61" fmla="*/ 2717800 w 6591300"/>
              <a:gd name="connsiteY61" fmla="*/ 2895600 h 4032250"/>
              <a:gd name="connsiteX62" fmla="*/ 2781300 w 6591300"/>
              <a:gd name="connsiteY62" fmla="*/ 2895600 h 4032250"/>
              <a:gd name="connsiteX63" fmla="*/ 2781300 w 6591300"/>
              <a:gd name="connsiteY63" fmla="*/ 3003550 h 4032250"/>
              <a:gd name="connsiteX64" fmla="*/ 2844800 w 6591300"/>
              <a:gd name="connsiteY64" fmla="*/ 3003550 h 4032250"/>
              <a:gd name="connsiteX65" fmla="*/ 2844800 w 6591300"/>
              <a:gd name="connsiteY65" fmla="*/ 3276600 h 4032250"/>
              <a:gd name="connsiteX66" fmla="*/ 2940050 w 6591300"/>
              <a:gd name="connsiteY66" fmla="*/ 3276600 h 4032250"/>
              <a:gd name="connsiteX67" fmla="*/ 2940050 w 6591300"/>
              <a:gd name="connsiteY67" fmla="*/ 3371850 h 4032250"/>
              <a:gd name="connsiteX68" fmla="*/ 3028950 w 6591300"/>
              <a:gd name="connsiteY68" fmla="*/ 3371850 h 4032250"/>
              <a:gd name="connsiteX69" fmla="*/ 3028950 w 6591300"/>
              <a:gd name="connsiteY69" fmla="*/ 3454400 h 4032250"/>
              <a:gd name="connsiteX70" fmla="*/ 3441700 w 6591300"/>
              <a:gd name="connsiteY70" fmla="*/ 3454400 h 4032250"/>
              <a:gd name="connsiteX71" fmla="*/ 3441700 w 6591300"/>
              <a:gd name="connsiteY71" fmla="*/ 3530600 h 4032250"/>
              <a:gd name="connsiteX72" fmla="*/ 3511550 w 6591300"/>
              <a:gd name="connsiteY72" fmla="*/ 3530600 h 4032250"/>
              <a:gd name="connsiteX73" fmla="*/ 3511550 w 6591300"/>
              <a:gd name="connsiteY73" fmla="*/ 3708400 h 4032250"/>
              <a:gd name="connsiteX74" fmla="*/ 4089400 w 6591300"/>
              <a:gd name="connsiteY74" fmla="*/ 3708400 h 4032250"/>
              <a:gd name="connsiteX75" fmla="*/ 4089400 w 6591300"/>
              <a:gd name="connsiteY75" fmla="*/ 3765550 h 4032250"/>
              <a:gd name="connsiteX76" fmla="*/ 4438650 w 6591300"/>
              <a:gd name="connsiteY76" fmla="*/ 3765550 h 4032250"/>
              <a:gd name="connsiteX77" fmla="*/ 4438650 w 6591300"/>
              <a:gd name="connsiteY77" fmla="*/ 3854450 h 4032250"/>
              <a:gd name="connsiteX78" fmla="*/ 4819650 w 6591300"/>
              <a:gd name="connsiteY78" fmla="*/ 3854450 h 4032250"/>
              <a:gd name="connsiteX79" fmla="*/ 4819650 w 6591300"/>
              <a:gd name="connsiteY79" fmla="*/ 3937000 h 4032250"/>
              <a:gd name="connsiteX80" fmla="*/ 6457950 w 6591300"/>
              <a:gd name="connsiteY80" fmla="*/ 3937000 h 4032250"/>
              <a:gd name="connsiteX81" fmla="*/ 6457950 w 6591300"/>
              <a:gd name="connsiteY81" fmla="*/ 4032250 h 4032250"/>
              <a:gd name="connsiteX82" fmla="*/ 6591300 w 6591300"/>
              <a:gd name="connsiteY82"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5976 w 6591300"/>
              <a:gd name="connsiteY9" fmla="*/ 250041 h 4032250"/>
              <a:gd name="connsiteX10" fmla="*/ 920750 w 6591300"/>
              <a:gd name="connsiteY10" fmla="*/ 279400 h 4032250"/>
              <a:gd name="connsiteX11" fmla="*/ 1238250 w 6591300"/>
              <a:gd name="connsiteY11" fmla="*/ 279400 h 4032250"/>
              <a:gd name="connsiteX12" fmla="*/ 1238250 w 6591300"/>
              <a:gd name="connsiteY12" fmla="*/ 330200 h 4032250"/>
              <a:gd name="connsiteX13" fmla="*/ 1295400 w 6591300"/>
              <a:gd name="connsiteY13" fmla="*/ 330200 h 4032250"/>
              <a:gd name="connsiteX14" fmla="*/ 1295400 w 6591300"/>
              <a:gd name="connsiteY14" fmla="*/ 450850 h 4032250"/>
              <a:gd name="connsiteX15" fmla="*/ 1333500 w 6591300"/>
              <a:gd name="connsiteY15" fmla="*/ 450850 h 4032250"/>
              <a:gd name="connsiteX16" fmla="*/ 1333500 w 6591300"/>
              <a:gd name="connsiteY16" fmla="*/ 641350 h 4032250"/>
              <a:gd name="connsiteX17" fmla="*/ 1371600 w 6591300"/>
              <a:gd name="connsiteY17" fmla="*/ 641350 h 4032250"/>
              <a:gd name="connsiteX18" fmla="*/ 1371600 w 6591300"/>
              <a:gd name="connsiteY18" fmla="*/ 742950 h 4032250"/>
              <a:gd name="connsiteX19" fmla="*/ 1466850 w 6591300"/>
              <a:gd name="connsiteY19" fmla="*/ 742950 h 4032250"/>
              <a:gd name="connsiteX20" fmla="*/ 1466850 w 6591300"/>
              <a:gd name="connsiteY20" fmla="*/ 869950 h 4032250"/>
              <a:gd name="connsiteX21" fmla="*/ 1695450 w 6591300"/>
              <a:gd name="connsiteY21" fmla="*/ 869950 h 4032250"/>
              <a:gd name="connsiteX22" fmla="*/ 1695450 w 6591300"/>
              <a:gd name="connsiteY22" fmla="*/ 946150 h 4032250"/>
              <a:gd name="connsiteX23" fmla="*/ 1733550 w 6591300"/>
              <a:gd name="connsiteY23" fmla="*/ 946150 h 4032250"/>
              <a:gd name="connsiteX24" fmla="*/ 1733550 w 6591300"/>
              <a:gd name="connsiteY24" fmla="*/ 996950 h 4032250"/>
              <a:gd name="connsiteX25" fmla="*/ 1898650 w 6591300"/>
              <a:gd name="connsiteY25" fmla="*/ 996950 h 4032250"/>
              <a:gd name="connsiteX26" fmla="*/ 1898650 w 6591300"/>
              <a:gd name="connsiteY26" fmla="*/ 1123950 h 4032250"/>
              <a:gd name="connsiteX27" fmla="*/ 1930400 w 6591300"/>
              <a:gd name="connsiteY27" fmla="*/ 1123950 h 4032250"/>
              <a:gd name="connsiteX28" fmla="*/ 1930400 w 6591300"/>
              <a:gd name="connsiteY28" fmla="*/ 1289050 h 4032250"/>
              <a:gd name="connsiteX29" fmla="*/ 1930400 w 6591300"/>
              <a:gd name="connsiteY29" fmla="*/ 1289050 h 4032250"/>
              <a:gd name="connsiteX30" fmla="*/ 1930400 w 6591300"/>
              <a:gd name="connsiteY30" fmla="*/ 1397000 h 4032250"/>
              <a:gd name="connsiteX31" fmla="*/ 1987550 w 6591300"/>
              <a:gd name="connsiteY31" fmla="*/ 1397000 h 4032250"/>
              <a:gd name="connsiteX32" fmla="*/ 1987550 w 6591300"/>
              <a:gd name="connsiteY32" fmla="*/ 1530350 h 4032250"/>
              <a:gd name="connsiteX33" fmla="*/ 2000250 w 6591300"/>
              <a:gd name="connsiteY33" fmla="*/ 1543050 h 4032250"/>
              <a:gd name="connsiteX34" fmla="*/ 2000250 w 6591300"/>
              <a:gd name="connsiteY34" fmla="*/ 1600200 h 4032250"/>
              <a:gd name="connsiteX35" fmla="*/ 2025650 w 6591300"/>
              <a:gd name="connsiteY35" fmla="*/ 1600200 h 4032250"/>
              <a:gd name="connsiteX36" fmla="*/ 2025650 w 6591300"/>
              <a:gd name="connsiteY36" fmla="*/ 1663700 h 4032250"/>
              <a:gd name="connsiteX37" fmla="*/ 2063750 w 6591300"/>
              <a:gd name="connsiteY37" fmla="*/ 1663700 h 4032250"/>
              <a:gd name="connsiteX38" fmla="*/ 2063750 w 6591300"/>
              <a:gd name="connsiteY38" fmla="*/ 1765300 h 4032250"/>
              <a:gd name="connsiteX39" fmla="*/ 2089150 w 6591300"/>
              <a:gd name="connsiteY39" fmla="*/ 1765300 h 4032250"/>
              <a:gd name="connsiteX40" fmla="*/ 2089150 w 6591300"/>
              <a:gd name="connsiteY40" fmla="*/ 1866900 h 4032250"/>
              <a:gd name="connsiteX41" fmla="*/ 2146300 w 6591300"/>
              <a:gd name="connsiteY41" fmla="*/ 1866900 h 4032250"/>
              <a:gd name="connsiteX42" fmla="*/ 2146300 w 6591300"/>
              <a:gd name="connsiteY42" fmla="*/ 1943100 h 4032250"/>
              <a:gd name="connsiteX43" fmla="*/ 2197100 w 6591300"/>
              <a:gd name="connsiteY43" fmla="*/ 1943100 h 4032250"/>
              <a:gd name="connsiteX44" fmla="*/ 2197100 w 6591300"/>
              <a:gd name="connsiteY44" fmla="*/ 2063750 h 4032250"/>
              <a:gd name="connsiteX45" fmla="*/ 2247900 w 6591300"/>
              <a:gd name="connsiteY45" fmla="*/ 2063750 h 4032250"/>
              <a:gd name="connsiteX46" fmla="*/ 2247900 w 6591300"/>
              <a:gd name="connsiteY46" fmla="*/ 2209800 h 4032250"/>
              <a:gd name="connsiteX47" fmla="*/ 2330450 w 6591300"/>
              <a:gd name="connsiteY47" fmla="*/ 2209800 h 4032250"/>
              <a:gd name="connsiteX48" fmla="*/ 2330450 w 6591300"/>
              <a:gd name="connsiteY48" fmla="*/ 2317750 h 4032250"/>
              <a:gd name="connsiteX49" fmla="*/ 2368550 w 6591300"/>
              <a:gd name="connsiteY49" fmla="*/ 2317750 h 4032250"/>
              <a:gd name="connsiteX50" fmla="*/ 2368550 w 6591300"/>
              <a:gd name="connsiteY50" fmla="*/ 2419350 h 4032250"/>
              <a:gd name="connsiteX51" fmla="*/ 2501900 w 6591300"/>
              <a:gd name="connsiteY51" fmla="*/ 2419350 h 4032250"/>
              <a:gd name="connsiteX52" fmla="*/ 2501900 w 6591300"/>
              <a:gd name="connsiteY52" fmla="*/ 2489200 h 4032250"/>
              <a:gd name="connsiteX53" fmla="*/ 2628900 w 6591300"/>
              <a:gd name="connsiteY53" fmla="*/ 2489200 h 4032250"/>
              <a:gd name="connsiteX54" fmla="*/ 2628900 w 6591300"/>
              <a:gd name="connsiteY54" fmla="*/ 2565400 h 4032250"/>
              <a:gd name="connsiteX55" fmla="*/ 2628900 w 6591300"/>
              <a:gd name="connsiteY55" fmla="*/ 2565400 h 4032250"/>
              <a:gd name="connsiteX56" fmla="*/ 2667000 w 6591300"/>
              <a:gd name="connsiteY56" fmla="*/ 2565400 h 4032250"/>
              <a:gd name="connsiteX57" fmla="*/ 2667000 w 6591300"/>
              <a:gd name="connsiteY57" fmla="*/ 2692400 h 4032250"/>
              <a:gd name="connsiteX58" fmla="*/ 2692400 w 6591300"/>
              <a:gd name="connsiteY58" fmla="*/ 2692400 h 4032250"/>
              <a:gd name="connsiteX59" fmla="*/ 2692400 w 6591300"/>
              <a:gd name="connsiteY59" fmla="*/ 2806700 h 4032250"/>
              <a:gd name="connsiteX60" fmla="*/ 2717800 w 6591300"/>
              <a:gd name="connsiteY60" fmla="*/ 2806700 h 4032250"/>
              <a:gd name="connsiteX61" fmla="*/ 2717800 w 6591300"/>
              <a:gd name="connsiteY61" fmla="*/ 2895600 h 4032250"/>
              <a:gd name="connsiteX62" fmla="*/ 2781300 w 6591300"/>
              <a:gd name="connsiteY62" fmla="*/ 2895600 h 4032250"/>
              <a:gd name="connsiteX63" fmla="*/ 2781300 w 6591300"/>
              <a:gd name="connsiteY63" fmla="*/ 3003550 h 4032250"/>
              <a:gd name="connsiteX64" fmla="*/ 2844800 w 6591300"/>
              <a:gd name="connsiteY64" fmla="*/ 3003550 h 4032250"/>
              <a:gd name="connsiteX65" fmla="*/ 2844800 w 6591300"/>
              <a:gd name="connsiteY65" fmla="*/ 3276600 h 4032250"/>
              <a:gd name="connsiteX66" fmla="*/ 2940050 w 6591300"/>
              <a:gd name="connsiteY66" fmla="*/ 3276600 h 4032250"/>
              <a:gd name="connsiteX67" fmla="*/ 2940050 w 6591300"/>
              <a:gd name="connsiteY67" fmla="*/ 3371850 h 4032250"/>
              <a:gd name="connsiteX68" fmla="*/ 3028950 w 6591300"/>
              <a:gd name="connsiteY68" fmla="*/ 3371850 h 4032250"/>
              <a:gd name="connsiteX69" fmla="*/ 3028950 w 6591300"/>
              <a:gd name="connsiteY69" fmla="*/ 3454400 h 4032250"/>
              <a:gd name="connsiteX70" fmla="*/ 3441700 w 6591300"/>
              <a:gd name="connsiteY70" fmla="*/ 3454400 h 4032250"/>
              <a:gd name="connsiteX71" fmla="*/ 3441700 w 6591300"/>
              <a:gd name="connsiteY71" fmla="*/ 3530600 h 4032250"/>
              <a:gd name="connsiteX72" fmla="*/ 3511550 w 6591300"/>
              <a:gd name="connsiteY72" fmla="*/ 3530600 h 4032250"/>
              <a:gd name="connsiteX73" fmla="*/ 3511550 w 6591300"/>
              <a:gd name="connsiteY73" fmla="*/ 3708400 h 4032250"/>
              <a:gd name="connsiteX74" fmla="*/ 4089400 w 6591300"/>
              <a:gd name="connsiteY74" fmla="*/ 3708400 h 4032250"/>
              <a:gd name="connsiteX75" fmla="*/ 4089400 w 6591300"/>
              <a:gd name="connsiteY75" fmla="*/ 3765550 h 4032250"/>
              <a:gd name="connsiteX76" fmla="*/ 4438650 w 6591300"/>
              <a:gd name="connsiteY76" fmla="*/ 3765550 h 4032250"/>
              <a:gd name="connsiteX77" fmla="*/ 4438650 w 6591300"/>
              <a:gd name="connsiteY77" fmla="*/ 3854450 h 4032250"/>
              <a:gd name="connsiteX78" fmla="*/ 4819650 w 6591300"/>
              <a:gd name="connsiteY78" fmla="*/ 3854450 h 4032250"/>
              <a:gd name="connsiteX79" fmla="*/ 4819650 w 6591300"/>
              <a:gd name="connsiteY79" fmla="*/ 3937000 h 4032250"/>
              <a:gd name="connsiteX80" fmla="*/ 6457950 w 6591300"/>
              <a:gd name="connsiteY80" fmla="*/ 3937000 h 4032250"/>
              <a:gd name="connsiteX81" fmla="*/ 6457950 w 6591300"/>
              <a:gd name="connsiteY81" fmla="*/ 4032250 h 4032250"/>
              <a:gd name="connsiteX82" fmla="*/ 6591300 w 6591300"/>
              <a:gd name="connsiteY82"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5976 w 6591300"/>
              <a:gd name="connsiteY9" fmla="*/ 250041 h 4032250"/>
              <a:gd name="connsiteX10" fmla="*/ 1238250 w 6591300"/>
              <a:gd name="connsiteY10" fmla="*/ 279400 h 4032250"/>
              <a:gd name="connsiteX11" fmla="*/ 1238250 w 6591300"/>
              <a:gd name="connsiteY11" fmla="*/ 330200 h 4032250"/>
              <a:gd name="connsiteX12" fmla="*/ 1295400 w 6591300"/>
              <a:gd name="connsiteY12" fmla="*/ 330200 h 4032250"/>
              <a:gd name="connsiteX13" fmla="*/ 1295400 w 6591300"/>
              <a:gd name="connsiteY13" fmla="*/ 450850 h 4032250"/>
              <a:gd name="connsiteX14" fmla="*/ 1333500 w 6591300"/>
              <a:gd name="connsiteY14" fmla="*/ 450850 h 4032250"/>
              <a:gd name="connsiteX15" fmla="*/ 1333500 w 6591300"/>
              <a:gd name="connsiteY15" fmla="*/ 641350 h 4032250"/>
              <a:gd name="connsiteX16" fmla="*/ 1371600 w 6591300"/>
              <a:gd name="connsiteY16" fmla="*/ 641350 h 4032250"/>
              <a:gd name="connsiteX17" fmla="*/ 1371600 w 6591300"/>
              <a:gd name="connsiteY17" fmla="*/ 742950 h 4032250"/>
              <a:gd name="connsiteX18" fmla="*/ 1466850 w 6591300"/>
              <a:gd name="connsiteY18" fmla="*/ 742950 h 4032250"/>
              <a:gd name="connsiteX19" fmla="*/ 1466850 w 6591300"/>
              <a:gd name="connsiteY19" fmla="*/ 869950 h 4032250"/>
              <a:gd name="connsiteX20" fmla="*/ 1695450 w 6591300"/>
              <a:gd name="connsiteY20" fmla="*/ 869950 h 4032250"/>
              <a:gd name="connsiteX21" fmla="*/ 1695450 w 6591300"/>
              <a:gd name="connsiteY21" fmla="*/ 946150 h 4032250"/>
              <a:gd name="connsiteX22" fmla="*/ 1733550 w 6591300"/>
              <a:gd name="connsiteY22" fmla="*/ 946150 h 4032250"/>
              <a:gd name="connsiteX23" fmla="*/ 1733550 w 6591300"/>
              <a:gd name="connsiteY23" fmla="*/ 996950 h 4032250"/>
              <a:gd name="connsiteX24" fmla="*/ 1898650 w 6591300"/>
              <a:gd name="connsiteY24" fmla="*/ 996950 h 4032250"/>
              <a:gd name="connsiteX25" fmla="*/ 1898650 w 6591300"/>
              <a:gd name="connsiteY25" fmla="*/ 1123950 h 4032250"/>
              <a:gd name="connsiteX26" fmla="*/ 1930400 w 6591300"/>
              <a:gd name="connsiteY26" fmla="*/ 1123950 h 4032250"/>
              <a:gd name="connsiteX27" fmla="*/ 1930400 w 6591300"/>
              <a:gd name="connsiteY27" fmla="*/ 1289050 h 4032250"/>
              <a:gd name="connsiteX28" fmla="*/ 1930400 w 6591300"/>
              <a:gd name="connsiteY28" fmla="*/ 1289050 h 4032250"/>
              <a:gd name="connsiteX29" fmla="*/ 1930400 w 6591300"/>
              <a:gd name="connsiteY29" fmla="*/ 1397000 h 4032250"/>
              <a:gd name="connsiteX30" fmla="*/ 1987550 w 6591300"/>
              <a:gd name="connsiteY30" fmla="*/ 1397000 h 4032250"/>
              <a:gd name="connsiteX31" fmla="*/ 1987550 w 6591300"/>
              <a:gd name="connsiteY31" fmla="*/ 1530350 h 4032250"/>
              <a:gd name="connsiteX32" fmla="*/ 2000250 w 6591300"/>
              <a:gd name="connsiteY32" fmla="*/ 1543050 h 4032250"/>
              <a:gd name="connsiteX33" fmla="*/ 2000250 w 6591300"/>
              <a:gd name="connsiteY33" fmla="*/ 1600200 h 4032250"/>
              <a:gd name="connsiteX34" fmla="*/ 2025650 w 6591300"/>
              <a:gd name="connsiteY34" fmla="*/ 1600200 h 4032250"/>
              <a:gd name="connsiteX35" fmla="*/ 2025650 w 6591300"/>
              <a:gd name="connsiteY35" fmla="*/ 1663700 h 4032250"/>
              <a:gd name="connsiteX36" fmla="*/ 2063750 w 6591300"/>
              <a:gd name="connsiteY36" fmla="*/ 1663700 h 4032250"/>
              <a:gd name="connsiteX37" fmla="*/ 2063750 w 6591300"/>
              <a:gd name="connsiteY37" fmla="*/ 1765300 h 4032250"/>
              <a:gd name="connsiteX38" fmla="*/ 2089150 w 6591300"/>
              <a:gd name="connsiteY38" fmla="*/ 1765300 h 4032250"/>
              <a:gd name="connsiteX39" fmla="*/ 2089150 w 6591300"/>
              <a:gd name="connsiteY39" fmla="*/ 1866900 h 4032250"/>
              <a:gd name="connsiteX40" fmla="*/ 2146300 w 6591300"/>
              <a:gd name="connsiteY40" fmla="*/ 1866900 h 4032250"/>
              <a:gd name="connsiteX41" fmla="*/ 2146300 w 6591300"/>
              <a:gd name="connsiteY41" fmla="*/ 1943100 h 4032250"/>
              <a:gd name="connsiteX42" fmla="*/ 2197100 w 6591300"/>
              <a:gd name="connsiteY42" fmla="*/ 1943100 h 4032250"/>
              <a:gd name="connsiteX43" fmla="*/ 2197100 w 6591300"/>
              <a:gd name="connsiteY43" fmla="*/ 2063750 h 4032250"/>
              <a:gd name="connsiteX44" fmla="*/ 2247900 w 6591300"/>
              <a:gd name="connsiteY44" fmla="*/ 2063750 h 4032250"/>
              <a:gd name="connsiteX45" fmla="*/ 2247900 w 6591300"/>
              <a:gd name="connsiteY45" fmla="*/ 2209800 h 4032250"/>
              <a:gd name="connsiteX46" fmla="*/ 2330450 w 6591300"/>
              <a:gd name="connsiteY46" fmla="*/ 2209800 h 4032250"/>
              <a:gd name="connsiteX47" fmla="*/ 2330450 w 6591300"/>
              <a:gd name="connsiteY47" fmla="*/ 2317750 h 4032250"/>
              <a:gd name="connsiteX48" fmla="*/ 2368550 w 6591300"/>
              <a:gd name="connsiteY48" fmla="*/ 2317750 h 4032250"/>
              <a:gd name="connsiteX49" fmla="*/ 2368550 w 6591300"/>
              <a:gd name="connsiteY49" fmla="*/ 2419350 h 4032250"/>
              <a:gd name="connsiteX50" fmla="*/ 2501900 w 6591300"/>
              <a:gd name="connsiteY50" fmla="*/ 2419350 h 4032250"/>
              <a:gd name="connsiteX51" fmla="*/ 2501900 w 6591300"/>
              <a:gd name="connsiteY51" fmla="*/ 2489200 h 4032250"/>
              <a:gd name="connsiteX52" fmla="*/ 2628900 w 6591300"/>
              <a:gd name="connsiteY52" fmla="*/ 2489200 h 4032250"/>
              <a:gd name="connsiteX53" fmla="*/ 2628900 w 6591300"/>
              <a:gd name="connsiteY53" fmla="*/ 2565400 h 4032250"/>
              <a:gd name="connsiteX54" fmla="*/ 2628900 w 6591300"/>
              <a:gd name="connsiteY54" fmla="*/ 2565400 h 4032250"/>
              <a:gd name="connsiteX55" fmla="*/ 2667000 w 6591300"/>
              <a:gd name="connsiteY55" fmla="*/ 2565400 h 4032250"/>
              <a:gd name="connsiteX56" fmla="*/ 2667000 w 6591300"/>
              <a:gd name="connsiteY56" fmla="*/ 2692400 h 4032250"/>
              <a:gd name="connsiteX57" fmla="*/ 2692400 w 6591300"/>
              <a:gd name="connsiteY57" fmla="*/ 2692400 h 4032250"/>
              <a:gd name="connsiteX58" fmla="*/ 2692400 w 6591300"/>
              <a:gd name="connsiteY58" fmla="*/ 2806700 h 4032250"/>
              <a:gd name="connsiteX59" fmla="*/ 2717800 w 6591300"/>
              <a:gd name="connsiteY59" fmla="*/ 2806700 h 4032250"/>
              <a:gd name="connsiteX60" fmla="*/ 2717800 w 6591300"/>
              <a:gd name="connsiteY60" fmla="*/ 2895600 h 4032250"/>
              <a:gd name="connsiteX61" fmla="*/ 2781300 w 6591300"/>
              <a:gd name="connsiteY61" fmla="*/ 2895600 h 4032250"/>
              <a:gd name="connsiteX62" fmla="*/ 2781300 w 6591300"/>
              <a:gd name="connsiteY62" fmla="*/ 3003550 h 4032250"/>
              <a:gd name="connsiteX63" fmla="*/ 2844800 w 6591300"/>
              <a:gd name="connsiteY63" fmla="*/ 3003550 h 4032250"/>
              <a:gd name="connsiteX64" fmla="*/ 2844800 w 6591300"/>
              <a:gd name="connsiteY64" fmla="*/ 3276600 h 4032250"/>
              <a:gd name="connsiteX65" fmla="*/ 2940050 w 6591300"/>
              <a:gd name="connsiteY65" fmla="*/ 3276600 h 4032250"/>
              <a:gd name="connsiteX66" fmla="*/ 2940050 w 6591300"/>
              <a:gd name="connsiteY66" fmla="*/ 3371850 h 4032250"/>
              <a:gd name="connsiteX67" fmla="*/ 3028950 w 6591300"/>
              <a:gd name="connsiteY67" fmla="*/ 3371850 h 4032250"/>
              <a:gd name="connsiteX68" fmla="*/ 3028950 w 6591300"/>
              <a:gd name="connsiteY68" fmla="*/ 3454400 h 4032250"/>
              <a:gd name="connsiteX69" fmla="*/ 3441700 w 6591300"/>
              <a:gd name="connsiteY69" fmla="*/ 3454400 h 4032250"/>
              <a:gd name="connsiteX70" fmla="*/ 3441700 w 6591300"/>
              <a:gd name="connsiteY70" fmla="*/ 3530600 h 4032250"/>
              <a:gd name="connsiteX71" fmla="*/ 3511550 w 6591300"/>
              <a:gd name="connsiteY71" fmla="*/ 3530600 h 4032250"/>
              <a:gd name="connsiteX72" fmla="*/ 3511550 w 6591300"/>
              <a:gd name="connsiteY72" fmla="*/ 3708400 h 4032250"/>
              <a:gd name="connsiteX73" fmla="*/ 4089400 w 6591300"/>
              <a:gd name="connsiteY73" fmla="*/ 3708400 h 4032250"/>
              <a:gd name="connsiteX74" fmla="*/ 4089400 w 6591300"/>
              <a:gd name="connsiteY74" fmla="*/ 3765550 h 4032250"/>
              <a:gd name="connsiteX75" fmla="*/ 4438650 w 6591300"/>
              <a:gd name="connsiteY75" fmla="*/ 3765550 h 4032250"/>
              <a:gd name="connsiteX76" fmla="*/ 4438650 w 6591300"/>
              <a:gd name="connsiteY76" fmla="*/ 3854450 h 4032250"/>
              <a:gd name="connsiteX77" fmla="*/ 4819650 w 6591300"/>
              <a:gd name="connsiteY77" fmla="*/ 3854450 h 4032250"/>
              <a:gd name="connsiteX78" fmla="*/ 4819650 w 6591300"/>
              <a:gd name="connsiteY78" fmla="*/ 3937000 h 4032250"/>
              <a:gd name="connsiteX79" fmla="*/ 6457950 w 6591300"/>
              <a:gd name="connsiteY79" fmla="*/ 3937000 h 4032250"/>
              <a:gd name="connsiteX80" fmla="*/ 6457950 w 6591300"/>
              <a:gd name="connsiteY80" fmla="*/ 4032250 h 4032250"/>
              <a:gd name="connsiteX81" fmla="*/ 6591300 w 6591300"/>
              <a:gd name="connsiteY81"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5976 w 6591300"/>
              <a:gd name="connsiteY9" fmla="*/ 250041 h 4032250"/>
              <a:gd name="connsiteX10" fmla="*/ 1286236 w 6591300"/>
              <a:gd name="connsiteY10" fmla="*/ 279400 h 4032250"/>
              <a:gd name="connsiteX11" fmla="*/ 1238250 w 6591300"/>
              <a:gd name="connsiteY11" fmla="*/ 330200 h 4032250"/>
              <a:gd name="connsiteX12" fmla="*/ 1295400 w 6591300"/>
              <a:gd name="connsiteY12" fmla="*/ 330200 h 4032250"/>
              <a:gd name="connsiteX13" fmla="*/ 1295400 w 6591300"/>
              <a:gd name="connsiteY13" fmla="*/ 450850 h 4032250"/>
              <a:gd name="connsiteX14" fmla="*/ 1333500 w 6591300"/>
              <a:gd name="connsiteY14" fmla="*/ 450850 h 4032250"/>
              <a:gd name="connsiteX15" fmla="*/ 1333500 w 6591300"/>
              <a:gd name="connsiteY15" fmla="*/ 641350 h 4032250"/>
              <a:gd name="connsiteX16" fmla="*/ 1371600 w 6591300"/>
              <a:gd name="connsiteY16" fmla="*/ 641350 h 4032250"/>
              <a:gd name="connsiteX17" fmla="*/ 1371600 w 6591300"/>
              <a:gd name="connsiteY17" fmla="*/ 742950 h 4032250"/>
              <a:gd name="connsiteX18" fmla="*/ 1466850 w 6591300"/>
              <a:gd name="connsiteY18" fmla="*/ 742950 h 4032250"/>
              <a:gd name="connsiteX19" fmla="*/ 1466850 w 6591300"/>
              <a:gd name="connsiteY19" fmla="*/ 869950 h 4032250"/>
              <a:gd name="connsiteX20" fmla="*/ 1695450 w 6591300"/>
              <a:gd name="connsiteY20" fmla="*/ 869950 h 4032250"/>
              <a:gd name="connsiteX21" fmla="*/ 1695450 w 6591300"/>
              <a:gd name="connsiteY21" fmla="*/ 946150 h 4032250"/>
              <a:gd name="connsiteX22" fmla="*/ 1733550 w 6591300"/>
              <a:gd name="connsiteY22" fmla="*/ 946150 h 4032250"/>
              <a:gd name="connsiteX23" fmla="*/ 1733550 w 6591300"/>
              <a:gd name="connsiteY23" fmla="*/ 996950 h 4032250"/>
              <a:gd name="connsiteX24" fmla="*/ 1898650 w 6591300"/>
              <a:gd name="connsiteY24" fmla="*/ 996950 h 4032250"/>
              <a:gd name="connsiteX25" fmla="*/ 1898650 w 6591300"/>
              <a:gd name="connsiteY25" fmla="*/ 1123950 h 4032250"/>
              <a:gd name="connsiteX26" fmla="*/ 1930400 w 6591300"/>
              <a:gd name="connsiteY26" fmla="*/ 1123950 h 4032250"/>
              <a:gd name="connsiteX27" fmla="*/ 1930400 w 6591300"/>
              <a:gd name="connsiteY27" fmla="*/ 1289050 h 4032250"/>
              <a:gd name="connsiteX28" fmla="*/ 1930400 w 6591300"/>
              <a:gd name="connsiteY28" fmla="*/ 1289050 h 4032250"/>
              <a:gd name="connsiteX29" fmla="*/ 1930400 w 6591300"/>
              <a:gd name="connsiteY29" fmla="*/ 1397000 h 4032250"/>
              <a:gd name="connsiteX30" fmla="*/ 1987550 w 6591300"/>
              <a:gd name="connsiteY30" fmla="*/ 1397000 h 4032250"/>
              <a:gd name="connsiteX31" fmla="*/ 1987550 w 6591300"/>
              <a:gd name="connsiteY31" fmla="*/ 1530350 h 4032250"/>
              <a:gd name="connsiteX32" fmla="*/ 2000250 w 6591300"/>
              <a:gd name="connsiteY32" fmla="*/ 1543050 h 4032250"/>
              <a:gd name="connsiteX33" fmla="*/ 2000250 w 6591300"/>
              <a:gd name="connsiteY33" fmla="*/ 1600200 h 4032250"/>
              <a:gd name="connsiteX34" fmla="*/ 2025650 w 6591300"/>
              <a:gd name="connsiteY34" fmla="*/ 1600200 h 4032250"/>
              <a:gd name="connsiteX35" fmla="*/ 2025650 w 6591300"/>
              <a:gd name="connsiteY35" fmla="*/ 1663700 h 4032250"/>
              <a:gd name="connsiteX36" fmla="*/ 2063750 w 6591300"/>
              <a:gd name="connsiteY36" fmla="*/ 1663700 h 4032250"/>
              <a:gd name="connsiteX37" fmla="*/ 2063750 w 6591300"/>
              <a:gd name="connsiteY37" fmla="*/ 1765300 h 4032250"/>
              <a:gd name="connsiteX38" fmla="*/ 2089150 w 6591300"/>
              <a:gd name="connsiteY38" fmla="*/ 1765300 h 4032250"/>
              <a:gd name="connsiteX39" fmla="*/ 2089150 w 6591300"/>
              <a:gd name="connsiteY39" fmla="*/ 1866900 h 4032250"/>
              <a:gd name="connsiteX40" fmla="*/ 2146300 w 6591300"/>
              <a:gd name="connsiteY40" fmla="*/ 1866900 h 4032250"/>
              <a:gd name="connsiteX41" fmla="*/ 2146300 w 6591300"/>
              <a:gd name="connsiteY41" fmla="*/ 1943100 h 4032250"/>
              <a:gd name="connsiteX42" fmla="*/ 2197100 w 6591300"/>
              <a:gd name="connsiteY42" fmla="*/ 1943100 h 4032250"/>
              <a:gd name="connsiteX43" fmla="*/ 2197100 w 6591300"/>
              <a:gd name="connsiteY43" fmla="*/ 2063750 h 4032250"/>
              <a:gd name="connsiteX44" fmla="*/ 2247900 w 6591300"/>
              <a:gd name="connsiteY44" fmla="*/ 2063750 h 4032250"/>
              <a:gd name="connsiteX45" fmla="*/ 2247900 w 6591300"/>
              <a:gd name="connsiteY45" fmla="*/ 2209800 h 4032250"/>
              <a:gd name="connsiteX46" fmla="*/ 2330450 w 6591300"/>
              <a:gd name="connsiteY46" fmla="*/ 2209800 h 4032250"/>
              <a:gd name="connsiteX47" fmla="*/ 2330450 w 6591300"/>
              <a:gd name="connsiteY47" fmla="*/ 2317750 h 4032250"/>
              <a:gd name="connsiteX48" fmla="*/ 2368550 w 6591300"/>
              <a:gd name="connsiteY48" fmla="*/ 2317750 h 4032250"/>
              <a:gd name="connsiteX49" fmla="*/ 2368550 w 6591300"/>
              <a:gd name="connsiteY49" fmla="*/ 2419350 h 4032250"/>
              <a:gd name="connsiteX50" fmla="*/ 2501900 w 6591300"/>
              <a:gd name="connsiteY50" fmla="*/ 2419350 h 4032250"/>
              <a:gd name="connsiteX51" fmla="*/ 2501900 w 6591300"/>
              <a:gd name="connsiteY51" fmla="*/ 2489200 h 4032250"/>
              <a:gd name="connsiteX52" fmla="*/ 2628900 w 6591300"/>
              <a:gd name="connsiteY52" fmla="*/ 2489200 h 4032250"/>
              <a:gd name="connsiteX53" fmla="*/ 2628900 w 6591300"/>
              <a:gd name="connsiteY53" fmla="*/ 2565400 h 4032250"/>
              <a:gd name="connsiteX54" fmla="*/ 2628900 w 6591300"/>
              <a:gd name="connsiteY54" fmla="*/ 2565400 h 4032250"/>
              <a:gd name="connsiteX55" fmla="*/ 2667000 w 6591300"/>
              <a:gd name="connsiteY55" fmla="*/ 2565400 h 4032250"/>
              <a:gd name="connsiteX56" fmla="*/ 2667000 w 6591300"/>
              <a:gd name="connsiteY56" fmla="*/ 2692400 h 4032250"/>
              <a:gd name="connsiteX57" fmla="*/ 2692400 w 6591300"/>
              <a:gd name="connsiteY57" fmla="*/ 2692400 h 4032250"/>
              <a:gd name="connsiteX58" fmla="*/ 2692400 w 6591300"/>
              <a:gd name="connsiteY58" fmla="*/ 2806700 h 4032250"/>
              <a:gd name="connsiteX59" fmla="*/ 2717800 w 6591300"/>
              <a:gd name="connsiteY59" fmla="*/ 2806700 h 4032250"/>
              <a:gd name="connsiteX60" fmla="*/ 2717800 w 6591300"/>
              <a:gd name="connsiteY60" fmla="*/ 2895600 h 4032250"/>
              <a:gd name="connsiteX61" fmla="*/ 2781300 w 6591300"/>
              <a:gd name="connsiteY61" fmla="*/ 2895600 h 4032250"/>
              <a:gd name="connsiteX62" fmla="*/ 2781300 w 6591300"/>
              <a:gd name="connsiteY62" fmla="*/ 3003550 h 4032250"/>
              <a:gd name="connsiteX63" fmla="*/ 2844800 w 6591300"/>
              <a:gd name="connsiteY63" fmla="*/ 3003550 h 4032250"/>
              <a:gd name="connsiteX64" fmla="*/ 2844800 w 6591300"/>
              <a:gd name="connsiteY64" fmla="*/ 3276600 h 4032250"/>
              <a:gd name="connsiteX65" fmla="*/ 2940050 w 6591300"/>
              <a:gd name="connsiteY65" fmla="*/ 3276600 h 4032250"/>
              <a:gd name="connsiteX66" fmla="*/ 2940050 w 6591300"/>
              <a:gd name="connsiteY66" fmla="*/ 3371850 h 4032250"/>
              <a:gd name="connsiteX67" fmla="*/ 3028950 w 6591300"/>
              <a:gd name="connsiteY67" fmla="*/ 3371850 h 4032250"/>
              <a:gd name="connsiteX68" fmla="*/ 3028950 w 6591300"/>
              <a:gd name="connsiteY68" fmla="*/ 3454400 h 4032250"/>
              <a:gd name="connsiteX69" fmla="*/ 3441700 w 6591300"/>
              <a:gd name="connsiteY69" fmla="*/ 3454400 h 4032250"/>
              <a:gd name="connsiteX70" fmla="*/ 3441700 w 6591300"/>
              <a:gd name="connsiteY70" fmla="*/ 3530600 h 4032250"/>
              <a:gd name="connsiteX71" fmla="*/ 3511550 w 6591300"/>
              <a:gd name="connsiteY71" fmla="*/ 3530600 h 4032250"/>
              <a:gd name="connsiteX72" fmla="*/ 3511550 w 6591300"/>
              <a:gd name="connsiteY72" fmla="*/ 3708400 h 4032250"/>
              <a:gd name="connsiteX73" fmla="*/ 4089400 w 6591300"/>
              <a:gd name="connsiteY73" fmla="*/ 3708400 h 4032250"/>
              <a:gd name="connsiteX74" fmla="*/ 4089400 w 6591300"/>
              <a:gd name="connsiteY74" fmla="*/ 3765550 h 4032250"/>
              <a:gd name="connsiteX75" fmla="*/ 4438650 w 6591300"/>
              <a:gd name="connsiteY75" fmla="*/ 3765550 h 4032250"/>
              <a:gd name="connsiteX76" fmla="*/ 4438650 w 6591300"/>
              <a:gd name="connsiteY76" fmla="*/ 3854450 h 4032250"/>
              <a:gd name="connsiteX77" fmla="*/ 4819650 w 6591300"/>
              <a:gd name="connsiteY77" fmla="*/ 3854450 h 4032250"/>
              <a:gd name="connsiteX78" fmla="*/ 4819650 w 6591300"/>
              <a:gd name="connsiteY78" fmla="*/ 3937000 h 4032250"/>
              <a:gd name="connsiteX79" fmla="*/ 6457950 w 6591300"/>
              <a:gd name="connsiteY79" fmla="*/ 3937000 h 4032250"/>
              <a:gd name="connsiteX80" fmla="*/ 6457950 w 6591300"/>
              <a:gd name="connsiteY80" fmla="*/ 4032250 h 4032250"/>
              <a:gd name="connsiteX81" fmla="*/ 6591300 w 6591300"/>
              <a:gd name="connsiteY81"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5976 w 6591300"/>
              <a:gd name="connsiteY9" fmla="*/ 250041 h 4032250"/>
              <a:gd name="connsiteX10" fmla="*/ 1286236 w 6591300"/>
              <a:gd name="connsiteY10" fmla="*/ 279400 h 4032250"/>
              <a:gd name="connsiteX11" fmla="*/ 1295400 w 6591300"/>
              <a:gd name="connsiteY11" fmla="*/ 330200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5976 w 6591300"/>
              <a:gd name="connsiteY9" fmla="*/ 250041 h 4032250"/>
              <a:gd name="connsiteX10" fmla="*/ 1286236 w 6591300"/>
              <a:gd name="connsiteY10" fmla="*/ 335682 h 4032250"/>
              <a:gd name="connsiteX11" fmla="*/ 1295400 w 6591300"/>
              <a:gd name="connsiteY11" fmla="*/ 330200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0645 w 6591300"/>
              <a:gd name="connsiteY9" fmla="*/ 223240 h 4032250"/>
              <a:gd name="connsiteX10" fmla="*/ 1286236 w 6591300"/>
              <a:gd name="connsiteY10" fmla="*/ 335682 h 4032250"/>
              <a:gd name="connsiteX11" fmla="*/ 1295400 w 6591300"/>
              <a:gd name="connsiteY11" fmla="*/ 330200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77979 w 6591300"/>
              <a:gd name="connsiteY9" fmla="*/ 233961 h 4032250"/>
              <a:gd name="connsiteX10" fmla="*/ 1286236 w 6591300"/>
              <a:gd name="connsiteY10" fmla="*/ 335682 h 4032250"/>
              <a:gd name="connsiteX11" fmla="*/ 1295400 w 6591300"/>
              <a:gd name="connsiteY11" fmla="*/ 330200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91308 w 6591300"/>
              <a:gd name="connsiteY9" fmla="*/ 233961 h 4032250"/>
              <a:gd name="connsiteX10" fmla="*/ 1286236 w 6591300"/>
              <a:gd name="connsiteY10" fmla="*/ 335682 h 4032250"/>
              <a:gd name="connsiteX11" fmla="*/ 1295400 w 6591300"/>
              <a:gd name="connsiteY11" fmla="*/ 330200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3310 w 6591300"/>
              <a:gd name="connsiteY9" fmla="*/ 233961 h 4032250"/>
              <a:gd name="connsiteX10" fmla="*/ 1286236 w 6591300"/>
              <a:gd name="connsiteY10" fmla="*/ 335682 h 4032250"/>
              <a:gd name="connsiteX11" fmla="*/ 1295400 w 6591300"/>
              <a:gd name="connsiteY11" fmla="*/ 330200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1280 h 4032250"/>
              <a:gd name="connsiteX9" fmla="*/ 1283310 w 6591300"/>
              <a:gd name="connsiteY9" fmla="*/ 233961 h 4032250"/>
              <a:gd name="connsiteX10" fmla="*/ 1286236 w 6591300"/>
              <a:gd name="connsiteY10" fmla="*/ 335682 h 4032250"/>
              <a:gd name="connsiteX11" fmla="*/ 1295400 w 6591300"/>
              <a:gd name="connsiteY11" fmla="*/ 335561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6641 h 4032250"/>
              <a:gd name="connsiteX9" fmla="*/ 1283310 w 6591300"/>
              <a:gd name="connsiteY9" fmla="*/ 233961 h 4032250"/>
              <a:gd name="connsiteX10" fmla="*/ 1286236 w 6591300"/>
              <a:gd name="connsiteY10" fmla="*/ 335682 h 4032250"/>
              <a:gd name="connsiteX11" fmla="*/ 1295400 w 6591300"/>
              <a:gd name="connsiteY11" fmla="*/ 335561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6620 w 6591300"/>
              <a:gd name="connsiteY8" fmla="*/ 233961 h 4032250"/>
              <a:gd name="connsiteX9" fmla="*/ 1283310 w 6591300"/>
              <a:gd name="connsiteY9" fmla="*/ 233961 h 4032250"/>
              <a:gd name="connsiteX10" fmla="*/ 1286236 w 6591300"/>
              <a:gd name="connsiteY10" fmla="*/ 335682 h 4032250"/>
              <a:gd name="connsiteX11" fmla="*/ 1295400 w 6591300"/>
              <a:gd name="connsiteY11" fmla="*/ 335561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 name="connsiteX0" fmla="*/ 0 w 6591300"/>
              <a:gd name="connsiteY0" fmla="*/ 0 h 4032250"/>
              <a:gd name="connsiteX1" fmla="*/ 215900 w 6591300"/>
              <a:gd name="connsiteY1" fmla="*/ 0 h 4032250"/>
              <a:gd name="connsiteX2" fmla="*/ 215900 w 6591300"/>
              <a:gd name="connsiteY2" fmla="*/ 69850 h 4032250"/>
              <a:gd name="connsiteX3" fmla="*/ 266700 w 6591300"/>
              <a:gd name="connsiteY3" fmla="*/ 69850 h 4032250"/>
              <a:gd name="connsiteX4" fmla="*/ 266700 w 6591300"/>
              <a:gd name="connsiteY4" fmla="*/ 127000 h 4032250"/>
              <a:gd name="connsiteX5" fmla="*/ 321629 w 6591300"/>
              <a:gd name="connsiteY5" fmla="*/ 129680 h 4032250"/>
              <a:gd name="connsiteX6" fmla="*/ 324294 w 6591300"/>
              <a:gd name="connsiteY6" fmla="*/ 182871 h 4032250"/>
              <a:gd name="connsiteX7" fmla="*/ 1173954 w 6591300"/>
              <a:gd name="connsiteY7" fmla="*/ 180191 h 4032250"/>
              <a:gd name="connsiteX8" fmla="*/ 1173954 w 6591300"/>
              <a:gd name="connsiteY8" fmla="*/ 233961 h 4032250"/>
              <a:gd name="connsiteX9" fmla="*/ 1283310 w 6591300"/>
              <a:gd name="connsiteY9" fmla="*/ 233961 h 4032250"/>
              <a:gd name="connsiteX10" fmla="*/ 1286236 w 6591300"/>
              <a:gd name="connsiteY10" fmla="*/ 335682 h 4032250"/>
              <a:gd name="connsiteX11" fmla="*/ 1295400 w 6591300"/>
              <a:gd name="connsiteY11" fmla="*/ 335561 h 4032250"/>
              <a:gd name="connsiteX12" fmla="*/ 1295400 w 6591300"/>
              <a:gd name="connsiteY12" fmla="*/ 450850 h 4032250"/>
              <a:gd name="connsiteX13" fmla="*/ 1333500 w 6591300"/>
              <a:gd name="connsiteY13" fmla="*/ 450850 h 4032250"/>
              <a:gd name="connsiteX14" fmla="*/ 1333500 w 6591300"/>
              <a:gd name="connsiteY14" fmla="*/ 641350 h 4032250"/>
              <a:gd name="connsiteX15" fmla="*/ 1371600 w 6591300"/>
              <a:gd name="connsiteY15" fmla="*/ 641350 h 4032250"/>
              <a:gd name="connsiteX16" fmla="*/ 1371600 w 6591300"/>
              <a:gd name="connsiteY16" fmla="*/ 742950 h 4032250"/>
              <a:gd name="connsiteX17" fmla="*/ 1466850 w 6591300"/>
              <a:gd name="connsiteY17" fmla="*/ 742950 h 4032250"/>
              <a:gd name="connsiteX18" fmla="*/ 1466850 w 6591300"/>
              <a:gd name="connsiteY18" fmla="*/ 869950 h 4032250"/>
              <a:gd name="connsiteX19" fmla="*/ 1695450 w 6591300"/>
              <a:gd name="connsiteY19" fmla="*/ 869950 h 4032250"/>
              <a:gd name="connsiteX20" fmla="*/ 1695450 w 6591300"/>
              <a:gd name="connsiteY20" fmla="*/ 946150 h 4032250"/>
              <a:gd name="connsiteX21" fmla="*/ 1733550 w 6591300"/>
              <a:gd name="connsiteY21" fmla="*/ 946150 h 4032250"/>
              <a:gd name="connsiteX22" fmla="*/ 1733550 w 6591300"/>
              <a:gd name="connsiteY22" fmla="*/ 996950 h 4032250"/>
              <a:gd name="connsiteX23" fmla="*/ 1898650 w 6591300"/>
              <a:gd name="connsiteY23" fmla="*/ 996950 h 4032250"/>
              <a:gd name="connsiteX24" fmla="*/ 1898650 w 6591300"/>
              <a:gd name="connsiteY24" fmla="*/ 1123950 h 4032250"/>
              <a:gd name="connsiteX25" fmla="*/ 1930400 w 6591300"/>
              <a:gd name="connsiteY25" fmla="*/ 1123950 h 4032250"/>
              <a:gd name="connsiteX26" fmla="*/ 1930400 w 6591300"/>
              <a:gd name="connsiteY26" fmla="*/ 1289050 h 4032250"/>
              <a:gd name="connsiteX27" fmla="*/ 1930400 w 6591300"/>
              <a:gd name="connsiteY27" fmla="*/ 1289050 h 4032250"/>
              <a:gd name="connsiteX28" fmla="*/ 1930400 w 6591300"/>
              <a:gd name="connsiteY28" fmla="*/ 1397000 h 4032250"/>
              <a:gd name="connsiteX29" fmla="*/ 1987550 w 6591300"/>
              <a:gd name="connsiteY29" fmla="*/ 1397000 h 4032250"/>
              <a:gd name="connsiteX30" fmla="*/ 1987550 w 6591300"/>
              <a:gd name="connsiteY30" fmla="*/ 1530350 h 4032250"/>
              <a:gd name="connsiteX31" fmla="*/ 2000250 w 6591300"/>
              <a:gd name="connsiteY31" fmla="*/ 1543050 h 4032250"/>
              <a:gd name="connsiteX32" fmla="*/ 2000250 w 6591300"/>
              <a:gd name="connsiteY32" fmla="*/ 1600200 h 4032250"/>
              <a:gd name="connsiteX33" fmla="*/ 2025650 w 6591300"/>
              <a:gd name="connsiteY33" fmla="*/ 1600200 h 4032250"/>
              <a:gd name="connsiteX34" fmla="*/ 2025650 w 6591300"/>
              <a:gd name="connsiteY34" fmla="*/ 1663700 h 4032250"/>
              <a:gd name="connsiteX35" fmla="*/ 2063750 w 6591300"/>
              <a:gd name="connsiteY35" fmla="*/ 1663700 h 4032250"/>
              <a:gd name="connsiteX36" fmla="*/ 2063750 w 6591300"/>
              <a:gd name="connsiteY36" fmla="*/ 1765300 h 4032250"/>
              <a:gd name="connsiteX37" fmla="*/ 2089150 w 6591300"/>
              <a:gd name="connsiteY37" fmla="*/ 1765300 h 4032250"/>
              <a:gd name="connsiteX38" fmla="*/ 2089150 w 6591300"/>
              <a:gd name="connsiteY38" fmla="*/ 1866900 h 4032250"/>
              <a:gd name="connsiteX39" fmla="*/ 2146300 w 6591300"/>
              <a:gd name="connsiteY39" fmla="*/ 1866900 h 4032250"/>
              <a:gd name="connsiteX40" fmla="*/ 2146300 w 6591300"/>
              <a:gd name="connsiteY40" fmla="*/ 1943100 h 4032250"/>
              <a:gd name="connsiteX41" fmla="*/ 2197100 w 6591300"/>
              <a:gd name="connsiteY41" fmla="*/ 1943100 h 4032250"/>
              <a:gd name="connsiteX42" fmla="*/ 2197100 w 6591300"/>
              <a:gd name="connsiteY42" fmla="*/ 2063750 h 4032250"/>
              <a:gd name="connsiteX43" fmla="*/ 2247900 w 6591300"/>
              <a:gd name="connsiteY43" fmla="*/ 2063750 h 4032250"/>
              <a:gd name="connsiteX44" fmla="*/ 2247900 w 6591300"/>
              <a:gd name="connsiteY44" fmla="*/ 2209800 h 4032250"/>
              <a:gd name="connsiteX45" fmla="*/ 2330450 w 6591300"/>
              <a:gd name="connsiteY45" fmla="*/ 2209800 h 4032250"/>
              <a:gd name="connsiteX46" fmla="*/ 2330450 w 6591300"/>
              <a:gd name="connsiteY46" fmla="*/ 2317750 h 4032250"/>
              <a:gd name="connsiteX47" fmla="*/ 2368550 w 6591300"/>
              <a:gd name="connsiteY47" fmla="*/ 2317750 h 4032250"/>
              <a:gd name="connsiteX48" fmla="*/ 2368550 w 6591300"/>
              <a:gd name="connsiteY48" fmla="*/ 2419350 h 4032250"/>
              <a:gd name="connsiteX49" fmla="*/ 2501900 w 6591300"/>
              <a:gd name="connsiteY49" fmla="*/ 2419350 h 4032250"/>
              <a:gd name="connsiteX50" fmla="*/ 2501900 w 6591300"/>
              <a:gd name="connsiteY50" fmla="*/ 2489200 h 4032250"/>
              <a:gd name="connsiteX51" fmla="*/ 2628900 w 6591300"/>
              <a:gd name="connsiteY51" fmla="*/ 2489200 h 4032250"/>
              <a:gd name="connsiteX52" fmla="*/ 2628900 w 6591300"/>
              <a:gd name="connsiteY52" fmla="*/ 2565400 h 4032250"/>
              <a:gd name="connsiteX53" fmla="*/ 2628900 w 6591300"/>
              <a:gd name="connsiteY53" fmla="*/ 2565400 h 4032250"/>
              <a:gd name="connsiteX54" fmla="*/ 2667000 w 6591300"/>
              <a:gd name="connsiteY54" fmla="*/ 2565400 h 4032250"/>
              <a:gd name="connsiteX55" fmla="*/ 2667000 w 6591300"/>
              <a:gd name="connsiteY55" fmla="*/ 2692400 h 4032250"/>
              <a:gd name="connsiteX56" fmla="*/ 2692400 w 6591300"/>
              <a:gd name="connsiteY56" fmla="*/ 2692400 h 4032250"/>
              <a:gd name="connsiteX57" fmla="*/ 2692400 w 6591300"/>
              <a:gd name="connsiteY57" fmla="*/ 2806700 h 4032250"/>
              <a:gd name="connsiteX58" fmla="*/ 2717800 w 6591300"/>
              <a:gd name="connsiteY58" fmla="*/ 2806700 h 4032250"/>
              <a:gd name="connsiteX59" fmla="*/ 2717800 w 6591300"/>
              <a:gd name="connsiteY59" fmla="*/ 2895600 h 4032250"/>
              <a:gd name="connsiteX60" fmla="*/ 2781300 w 6591300"/>
              <a:gd name="connsiteY60" fmla="*/ 2895600 h 4032250"/>
              <a:gd name="connsiteX61" fmla="*/ 2781300 w 6591300"/>
              <a:gd name="connsiteY61" fmla="*/ 3003550 h 4032250"/>
              <a:gd name="connsiteX62" fmla="*/ 2844800 w 6591300"/>
              <a:gd name="connsiteY62" fmla="*/ 3003550 h 4032250"/>
              <a:gd name="connsiteX63" fmla="*/ 2844800 w 6591300"/>
              <a:gd name="connsiteY63" fmla="*/ 3276600 h 4032250"/>
              <a:gd name="connsiteX64" fmla="*/ 2940050 w 6591300"/>
              <a:gd name="connsiteY64" fmla="*/ 3276600 h 4032250"/>
              <a:gd name="connsiteX65" fmla="*/ 2940050 w 6591300"/>
              <a:gd name="connsiteY65" fmla="*/ 3371850 h 4032250"/>
              <a:gd name="connsiteX66" fmla="*/ 3028950 w 6591300"/>
              <a:gd name="connsiteY66" fmla="*/ 3371850 h 4032250"/>
              <a:gd name="connsiteX67" fmla="*/ 3028950 w 6591300"/>
              <a:gd name="connsiteY67" fmla="*/ 3454400 h 4032250"/>
              <a:gd name="connsiteX68" fmla="*/ 3441700 w 6591300"/>
              <a:gd name="connsiteY68" fmla="*/ 3454400 h 4032250"/>
              <a:gd name="connsiteX69" fmla="*/ 3441700 w 6591300"/>
              <a:gd name="connsiteY69" fmla="*/ 3530600 h 4032250"/>
              <a:gd name="connsiteX70" fmla="*/ 3511550 w 6591300"/>
              <a:gd name="connsiteY70" fmla="*/ 3530600 h 4032250"/>
              <a:gd name="connsiteX71" fmla="*/ 3511550 w 6591300"/>
              <a:gd name="connsiteY71" fmla="*/ 3708400 h 4032250"/>
              <a:gd name="connsiteX72" fmla="*/ 4089400 w 6591300"/>
              <a:gd name="connsiteY72" fmla="*/ 3708400 h 4032250"/>
              <a:gd name="connsiteX73" fmla="*/ 4089400 w 6591300"/>
              <a:gd name="connsiteY73" fmla="*/ 3765550 h 4032250"/>
              <a:gd name="connsiteX74" fmla="*/ 4438650 w 6591300"/>
              <a:gd name="connsiteY74" fmla="*/ 3765550 h 4032250"/>
              <a:gd name="connsiteX75" fmla="*/ 4438650 w 6591300"/>
              <a:gd name="connsiteY75" fmla="*/ 3854450 h 4032250"/>
              <a:gd name="connsiteX76" fmla="*/ 4819650 w 6591300"/>
              <a:gd name="connsiteY76" fmla="*/ 3854450 h 4032250"/>
              <a:gd name="connsiteX77" fmla="*/ 4819650 w 6591300"/>
              <a:gd name="connsiteY77" fmla="*/ 3937000 h 4032250"/>
              <a:gd name="connsiteX78" fmla="*/ 6457950 w 6591300"/>
              <a:gd name="connsiteY78" fmla="*/ 3937000 h 4032250"/>
              <a:gd name="connsiteX79" fmla="*/ 6457950 w 6591300"/>
              <a:gd name="connsiteY79" fmla="*/ 4032250 h 4032250"/>
              <a:gd name="connsiteX80" fmla="*/ 6591300 w 6591300"/>
              <a:gd name="connsiteY80" fmla="*/ 4032250 h 403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591300" h="4032250">
                <a:moveTo>
                  <a:pt x="0" y="0"/>
                </a:moveTo>
                <a:lnTo>
                  <a:pt x="215900" y="0"/>
                </a:lnTo>
                <a:lnTo>
                  <a:pt x="215900" y="69850"/>
                </a:lnTo>
                <a:lnTo>
                  <a:pt x="266700" y="69850"/>
                </a:lnTo>
                <a:lnTo>
                  <a:pt x="266700" y="127000"/>
                </a:lnTo>
                <a:lnTo>
                  <a:pt x="321629" y="129680"/>
                </a:lnTo>
                <a:lnTo>
                  <a:pt x="324294" y="182871"/>
                </a:lnTo>
                <a:lnTo>
                  <a:pt x="1173954" y="180191"/>
                </a:lnTo>
                <a:lnTo>
                  <a:pt x="1173954" y="233961"/>
                </a:lnTo>
                <a:lnTo>
                  <a:pt x="1283310" y="233961"/>
                </a:lnTo>
                <a:cubicBezTo>
                  <a:pt x="1283397" y="243747"/>
                  <a:pt x="1286149" y="325896"/>
                  <a:pt x="1286236" y="335682"/>
                </a:cubicBezTo>
                <a:lnTo>
                  <a:pt x="1295400" y="335561"/>
                </a:lnTo>
                <a:lnTo>
                  <a:pt x="1295400" y="450850"/>
                </a:lnTo>
                <a:lnTo>
                  <a:pt x="1333500" y="450850"/>
                </a:lnTo>
                <a:lnTo>
                  <a:pt x="1333500" y="641350"/>
                </a:lnTo>
                <a:lnTo>
                  <a:pt x="1371600" y="641350"/>
                </a:lnTo>
                <a:lnTo>
                  <a:pt x="1371600" y="742950"/>
                </a:lnTo>
                <a:lnTo>
                  <a:pt x="1466850" y="742950"/>
                </a:lnTo>
                <a:lnTo>
                  <a:pt x="1466850" y="869950"/>
                </a:lnTo>
                <a:lnTo>
                  <a:pt x="1695450" y="869950"/>
                </a:lnTo>
                <a:lnTo>
                  <a:pt x="1695450" y="946150"/>
                </a:lnTo>
                <a:lnTo>
                  <a:pt x="1733550" y="946150"/>
                </a:lnTo>
                <a:lnTo>
                  <a:pt x="1733550" y="996950"/>
                </a:lnTo>
                <a:lnTo>
                  <a:pt x="1898650" y="996950"/>
                </a:lnTo>
                <a:lnTo>
                  <a:pt x="1898650" y="1123950"/>
                </a:lnTo>
                <a:lnTo>
                  <a:pt x="1930400" y="1123950"/>
                </a:lnTo>
                <a:lnTo>
                  <a:pt x="1930400" y="1289050"/>
                </a:lnTo>
                <a:lnTo>
                  <a:pt x="1930400" y="1289050"/>
                </a:lnTo>
                <a:lnTo>
                  <a:pt x="1930400" y="1397000"/>
                </a:lnTo>
                <a:lnTo>
                  <a:pt x="1987550" y="1397000"/>
                </a:lnTo>
                <a:lnTo>
                  <a:pt x="1987550" y="1530350"/>
                </a:lnTo>
                <a:lnTo>
                  <a:pt x="2000250" y="1543050"/>
                </a:lnTo>
                <a:lnTo>
                  <a:pt x="2000250" y="1600200"/>
                </a:lnTo>
                <a:lnTo>
                  <a:pt x="2025650" y="1600200"/>
                </a:lnTo>
                <a:lnTo>
                  <a:pt x="2025650" y="1663700"/>
                </a:lnTo>
                <a:lnTo>
                  <a:pt x="2063750" y="1663700"/>
                </a:lnTo>
                <a:lnTo>
                  <a:pt x="2063750" y="1765300"/>
                </a:lnTo>
                <a:lnTo>
                  <a:pt x="2089150" y="1765300"/>
                </a:lnTo>
                <a:lnTo>
                  <a:pt x="2089150" y="1866900"/>
                </a:lnTo>
                <a:lnTo>
                  <a:pt x="2146300" y="1866900"/>
                </a:lnTo>
                <a:lnTo>
                  <a:pt x="2146300" y="1943100"/>
                </a:lnTo>
                <a:lnTo>
                  <a:pt x="2197100" y="1943100"/>
                </a:lnTo>
                <a:lnTo>
                  <a:pt x="2197100" y="2063750"/>
                </a:lnTo>
                <a:lnTo>
                  <a:pt x="2247900" y="2063750"/>
                </a:lnTo>
                <a:lnTo>
                  <a:pt x="2247900" y="2209800"/>
                </a:lnTo>
                <a:lnTo>
                  <a:pt x="2330450" y="2209800"/>
                </a:lnTo>
                <a:lnTo>
                  <a:pt x="2330450" y="2317750"/>
                </a:lnTo>
                <a:lnTo>
                  <a:pt x="2368550" y="2317750"/>
                </a:lnTo>
                <a:lnTo>
                  <a:pt x="2368550" y="2419350"/>
                </a:lnTo>
                <a:lnTo>
                  <a:pt x="2501900" y="2419350"/>
                </a:lnTo>
                <a:lnTo>
                  <a:pt x="2501900" y="2489200"/>
                </a:lnTo>
                <a:lnTo>
                  <a:pt x="2628900" y="2489200"/>
                </a:lnTo>
                <a:lnTo>
                  <a:pt x="2628900" y="2565400"/>
                </a:lnTo>
                <a:lnTo>
                  <a:pt x="2628900" y="2565400"/>
                </a:lnTo>
                <a:lnTo>
                  <a:pt x="2667000" y="2565400"/>
                </a:lnTo>
                <a:lnTo>
                  <a:pt x="2667000" y="2692400"/>
                </a:lnTo>
                <a:lnTo>
                  <a:pt x="2692400" y="2692400"/>
                </a:lnTo>
                <a:lnTo>
                  <a:pt x="2692400" y="2806700"/>
                </a:lnTo>
                <a:lnTo>
                  <a:pt x="2717800" y="2806700"/>
                </a:lnTo>
                <a:lnTo>
                  <a:pt x="2717800" y="2895600"/>
                </a:lnTo>
                <a:lnTo>
                  <a:pt x="2781300" y="2895600"/>
                </a:lnTo>
                <a:lnTo>
                  <a:pt x="2781300" y="3003550"/>
                </a:lnTo>
                <a:lnTo>
                  <a:pt x="2844800" y="3003550"/>
                </a:lnTo>
                <a:lnTo>
                  <a:pt x="2844800" y="3276600"/>
                </a:lnTo>
                <a:lnTo>
                  <a:pt x="2940050" y="3276600"/>
                </a:lnTo>
                <a:lnTo>
                  <a:pt x="2940050" y="3371850"/>
                </a:lnTo>
                <a:lnTo>
                  <a:pt x="3028950" y="3371850"/>
                </a:lnTo>
                <a:lnTo>
                  <a:pt x="3028950" y="3454400"/>
                </a:lnTo>
                <a:lnTo>
                  <a:pt x="3441700" y="3454400"/>
                </a:lnTo>
                <a:lnTo>
                  <a:pt x="3441700" y="3530600"/>
                </a:lnTo>
                <a:lnTo>
                  <a:pt x="3511550" y="3530600"/>
                </a:lnTo>
                <a:lnTo>
                  <a:pt x="3511550" y="3708400"/>
                </a:lnTo>
                <a:lnTo>
                  <a:pt x="4089400" y="3708400"/>
                </a:lnTo>
                <a:lnTo>
                  <a:pt x="4089400" y="3765550"/>
                </a:lnTo>
                <a:lnTo>
                  <a:pt x="4438650" y="3765550"/>
                </a:lnTo>
                <a:lnTo>
                  <a:pt x="4438650" y="3854450"/>
                </a:lnTo>
                <a:lnTo>
                  <a:pt x="4819650" y="3854450"/>
                </a:lnTo>
                <a:lnTo>
                  <a:pt x="4819650" y="3937000"/>
                </a:lnTo>
                <a:lnTo>
                  <a:pt x="6457950" y="3937000"/>
                </a:lnTo>
                <a:lnTo>
                  <a:pt x="6457950" y="4032250"/>
                </a:lnTo>
                <a:lnTo>
                  <a:pt x="6591300" y="403225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 xmlns:a16="http://schemas.microsoft.com/office/drawing/2014/main" id="{2259C9E8-686A-4C43-9E42-59E0B0F892FF}"/>
              </a:ext>
            </a:extLst>
          </p:cNvPr>
          <p:cNvSpPr>
            <a:spLocks noGrp="1"/>
          </p:cNvSpPr>
          <p:nvPr>
            <p:ph type="title"/>
          </p:nvPr>
        </p:nvSpPr>
        <p:spPr/>
        <p:txBody>
          <a:bodyPr/>
          <a:lstStyle/>
          <a:p>
            <a:r>
              <a:rPr lang="en-US" dirty="0"/>
              <a:t>ECOG-ACRIN EA5161: PFS (Primary Endpoint)</a:t>
            </a:r>
          </a:p>
        </p:txBody>
      </p:sp>
      <p:sp>
        <p:nvSpPr>
          <p:cNvPr id="3" name="Text Box 15">
            <a:extLst>
              <a:ext uri="{FF2B5EF4-FFF2-40B4-BE49-F238E27FC236}">
                <a16:creationId xmlns="" xmlns:a16="http://schemas.microsoft.com/office/drawing/2014/main" id="{F4FDB07B-698C-4E1A-8F89-6A985E685BA8}"/>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Leal. ASCO 2020.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9000.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4" name="Table 14">
            <a:extLst>
              <a:ext uri="{FF2B5EF4-FFF2-40B4-BE49-F238E27FC236}">
                <a16:creationId xmlns="" xmlns:a16="http://schemas.microsoft.com/office/drawing/2014/main" id="{488C73DA-421B-4D2A-B5F8-EE55314A4CE0}"/>
              </a:ext>
            </a:extLst>
          </p:cNvPr>
          <p:cNvGraphicFramePr>
            <a:graphicFrameLocks noGrp="1"/>
          </p:cNvGraphicFramePr>
          <p:nvPr/>
        </p:nvGraphicFramePr>
        <p:xfrm>
          <a:off x="5824728" y="1487737"/>
          <a:ext cx="5657661" cy="1737360"/>
        </p:xfrm>
        <a:graphic>
          <a:graphicData uri="http://schemas.openxmlformats.org/drawingml/2006/table">
            <a:tbl>
              <a:tblPr firstRow="1" bandRow="1">
                <a:tableStyleId>{93296810-A885-4BE3-A3E7-6D5BEEA58F35}</a:tableStyleId>
              </a:tblPr>
              <a:tblGrid>
                <a:gridCol w="1885887">
                  <a:extLst>
                    <a:ext uri="{9D8B030D-6E8A-4147-A177-3AD203B41FA5}">
                      <a16:colId xmlns="" xmlns:a16="http://schemas.microsoft.com/office/drawing/2014/main" val="4199989575"/>
                    </a:ext>
                  </a:extLst>
                </a:gridCol>
                <a:gridCol w="1885887">
                  <a:extLst>
                    <a:ext uri="{9D8B030D-6E8A-4147-A177-3AD203B41FA5}">
                      <a16:colId xmlns="" xmlns:a16="http://schemas.microsoft.com/office/drawing/2014/main" val="2572224826"/>
                    </a:ext>
                  </a:extLst>
                </a:gridCol>
                <a:gridCol w="1885887">
                  <a:extLst>
                    <a:ext uri="{9D8B030D-6E8A-4147-A177-3AD203B41FA5}">
                      <a16:colId xmlns="" xmlns:a16="http://schemas.microsoft.com/office/drawing/2014/main" val="2018517260"/>
                    </a:ext>
                  </a:extLst>
                </a:gridCol>
              </a:tblGrid>
              <a:tr h="244895">
                <a:tc>
                  <a:txBody>
                    <a:body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800" b="1" i="0" u="none" strike="noStrike" kern="1200" cap="none" spc="0" normalizeH="0" baseline="0" noProof="0" dirty="0" err="1">
                          <a:ln>
                            <a:noFill/>
                          </a:ln>
                          <a:solidFill>
                            <a:srgbClr val="015873"/>
                          </a:solidFill>
                          <a:effectLst/>
                          <a:uLnTx/>
                          <a:uFillTx/>
                          <a:latin typeface="Calibri" panose="020F0502020204030204" pitchFamily="34" charset="0"/>
                          <a:ea typeface="+mn-ea"/>
                          <a:cs typeface="Calibri" panose="020F0502020204030204" pitchFamily="34" charset="0"/>
                        </a:rPr>
                        <a:t>Nivo</a:t>
                      </a: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 + CE</a:t>
                      </a:r>
                    </a:p>
                    <a:p>
                      <a:pPr algn="ct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 = 75*)</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0" lang="en-US" sz="1800"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CE</a:t>
                      </a:r>
                    </a:p>
                    <a:p>
                      <a:pPr algn="ctr"/>
                      <a:r>
                        <a:rPr kumimoji="0" lang="en-US" sz="1800"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(n = 70*)</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2064048513"/>
                  </a:ext>
                </a:extLst>
              </a:tr>
              <a:tr h="141782">
                <a:tc>
                  <a:txBody>
                    <a:bodyPr/>
                    <a:lstStyle/>
                    <a:p>
                      <a:pPr algn="r"/>
                      <a:r>
                        <a:rPr lang="en-US" sz="1800" b="1" dirty="0">
                          <a:solidFill>
                            <a:schemeClr val="bg1"/>
                          </a:solidFill>
                          <a:latin typeface="Calibri" panose="020F0502020204030204" pitchFamily="34" charset="0"/>
                          <a:cs typeface="Calibri" panose="020F0502020204030204" pitchFamily="34" charset="0"/>
                        </a:rPr>
                        <a:t>Events, n</a:t>
                      </a:r>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65</a:t>
                      </a:r>
                    </a:p>
                  </a:txBody>
                  <a:tcP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406224171"/>
                  </a:ext>
                </a:extLst>
              </a:tr>
              <a:tr h="141782">
                <a:tc>
                  <a:txBody>
                    <a:bodyPr/>
                    <a:lstStyle/>
                    <a:p>
                      <a:pPr algn="r"/>
                      <a:r>
                        <a:rPr lang="en-US" sz="1800" b="1" dirty="0">
                          <a:solidFill>
                            <a:schemeClr val="bg1"/>
                          </a:solidFill>
                          <a:latin typeface="Calibri" panose="020F0502020204030204" pitchFamily="34" charset="0"/>
                          <a:cs typeface="Calibri" panose="020F0502020204030204" pitchFamily="34" charset="0"/>
                        </a:rPr>
                        <a:t>Median PFS, mos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4.7</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3058815494"/>
                  </a:ext>
                </a:extLst>
              </a:tr>
              <a:tr h="141782">
                <a:tc>
                  <a:txBody>
                    <a:bodyPr/>
                    <a:lstStyle/>
                    <a:p>
                      <a:endParaRPr lang="en-US" sz="1800">
                        <a:solidFill>
                          <a:schemeClr val="bg1"/>
                        </a:solidFill>
                        <a:latin typeface="Calibri" panose="020F0502020204030204" pitchFamily="34" charset="0"/>
                        <a:cs typeface="Calibri" panose="020F050202020403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gridSpan="2">
                  <a:txBody>
                    <a:bodyPr/>
                    <a:lstStyle/>
                    <a:p>
                      <a:pPr algn="ctr"/>
                      <a:r>
                        <a:rPr lang="en-US" sz="1800" dirty="0">
                          <a:solidFill>
                            <a:schemeClr val="bg1"/>
                          </a:solidFill>
                          <a:latin typeface="Calibri" panose="020F0502020204030204" pitchFamily="34" charset="0"/>
                          <a:cs typeface="Calibri" panose="020F0502020204030204" pitchFamily="34" charset="0"/>
                        </a:rPr>
                        <a:t>HR (95% CI): 0.68 (0.48-1.00); </a:t>
                      </a:r>
                      <a:r>
                        <a:rPr lang="en-US" sz="1800" i="1" dirty="0">
                          <a:solidFill>
                            <a:schemeClr val="bg1"/>
                          </a:solidFill>
                          <a:latin typeface="Calibri" panose="020F0502020204030204" pitchFamily="34" charset="0"/>
                          <a:cs typeface="Calibri" panose="020F0502020204030204" pitchFamily="34" charset="0"/>
                        </a:rPr>
                        <a:t>P</a:t>
                      </a:r>
                      <a:r>
                        <a:rPr lang="en-US" sz="1800" dirty="0">
                          <a:solidFill>
                            <a:schemeClr val="bg1"/>
                          </a:solidFill>
                          <a:latin typeface="Calibri" panose="020F0502020204030204" pitchFamily="34" charset="0"/>
                          <a:cs typeface="Calibri" panose="020F0502020204030204" pitchFamily="34" charset="0"/>
                        </a:rPr>
                        <a:t> = .047</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hMerge="1">
                  <a:txBody>
                    <a:bodyPr/>
                    <a:lstStyle/>
                    <a:p>
                      <a:pPr algn="ctr"/>
                      <a:endParaRPr lang="en-US" sz="16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517812712"/>
                  </a:ext>
                </a:extLst>
              </a:tr>
            </a:tbl>
          </a:graphicData>
        </a:graphic>
      </p:graphicFrame>
      <p:cxnSp>
        <p:nvCxnSpPr>
          <p:cNvPr id="51" name="Straight Connector 50">
            <a:extLst>
              <a:ext uri="{FF2B5EF4-FFF2-40B4-BE49-F238E27FC236}">
                <a16:creationId xmlns="" xmlns:a16="http://schemas.microsoft.com/office/drawing/2014/main" id="{3FBF4BE6-2D48-4D1E-827E-0391CCF8501C}"/>
              </a:ext>
            </a:extLst>
          </p:cNvPr>
          <p:cNvCxnSpPr>
            <a:cxnSpLocks/>
          </p:cNvCxnSpPr>
          <p:nvPr/>
        </p:nvCxnSpPr>
        <p:spPr bwMode="auto">
          <a:xfrm>
            <a:off x="1929384" y="5843016"/>
            <a:ext cx="8394192"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A10FDBA2-DA48-4DB8-B803-A5BE05D87164}"/>
              </a:ext>
            </a:extLst>
          </p:cNvPr>
          <p:cNvCxnSpPr/>
          <p:nvPr/>
        </p:nvCxnSpPr>
        <p:spPr bwMode="auto">
          <a:xfrm flipV="1">
            <a:off x="1947672" y="1664208"/>
            <a:ext cx="0" cy="4178808"/>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 xmlns:a16="http://schemas.microsoft.com/office/drawing/2014/main" id="{C512C8B8-5007-401B-A487-DED40BCA58A5}"/>
              </a:ext>
            </a:extLst>
          </p:cNvPr>
          <p:cNvCxnSpPr>
            <a:cxnSpLocks/>
          </p:cNvCxnSpPr>
          <p:nvPr/>
        </p:nvCxnSpPr>
        <p:spPr bwMode="auto">
          <a:xfrm flipH="1">
            <a:off x="1874520" y="166420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8D665365-A0CE-4840-86A7-22DE3BD1C3CC}"/>
              </a:ext>
            </a:extLst>
          </p:cNvPr>
          <p:cNvCxnSpPr>
            <a:cxnSpLocks/>
          </p:cNvCxnSpPr>
          <p:nvPr/>
        </p:nvCxnSpPr>
        <p:spPr bwMode="auto">
          <a:xfrm flipH="1">
            <a:off x="1874520" y="208208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 xmlns:a16="http://schemas.microsoft.com/office/drawing/2014/main" id="{5CBC2785-2322-416D-A55A-BFBA7622AC66}"/>
              </a:ext>
            </a:extLst>
          </p:cNvPr>
          <p:cNvCxnSpPr>
            <a:cxnSpLocks/>
          </p:cNvCxnSpPr>
          <p:nvPr/>
        </p:nvCxnSpPr>
        <p:spPr bwMode="auto">
          <a:xfrm flipH="1">
            <a:off x="1874520" y="249997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C9AA4385-EB69-4779-B972-FE8F906C7B45}"/>
              </a:ext>
            </a:extLst>
          </p:cNvPr>
          <p:cNvCxnSpPr>
            <a:cxnSpLocks/>
          </p:cNvCxnSpPr>
          <p:nvPr/>
        </p:nvCxnSpPr>
        <p:spPr bwMode="auto">
          <a:xfrm flipH="1">
            <a:off x="1874520" y="291785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930E338C-3113-4196-9355-CD5A3D5B8227}"/>
              </a:ext>
            </a:extLst>
          </p:cNvPr>
          <p:cNvCxnSpPr>
            <a:cxnSpLocks/>
          </p:cNvCxnSpPr>
          <p:nvPr/>
        </p:nvCxnSpPr>
        <p:spPr bwMode="auto">
          <a:xfrm flipH="1">
            <a:off x="1874520" y="33357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5C9670BD-8FC7-46B8-9BD4-591F8191F295}"/>
              </a:ext>
            </a:extLst>
          </p:cNvPr>
          <p:cNvCxnSpPr>
            <a:cxnSpLocks/>
          </p:cNvCxnSpPr>
          <p:nvPr/>
        </p:nvCxnSpPr>
        <p:spPr bwMode="auto">
          <a:xfrm flipH="1">
            <a:off x="1874520" y="375361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 xmlns:a16="http://schemas.microsoft.com/office/drawing/2014/main" id="{F7EBD8CB-E621-4BA5-A3DC-A33DE1370CE3}"/>
              </a:ext>
            </a:extLst>
          </p:cNvPr>
          <p:cNvCxnSpPr>
            <a:cxnSpLocks/>
          </p:cNvCxnSpPr>
          <p:nvPr/>
        </p:nvCxnSpPr>
        <p:spPr bwMode="auto">
          <a:xfrm flipH="1">
            <a:off x="1874520" y="417149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C7642223-338A-4C80-9CCC-2EDC4DCC979D}"/>
              </a:ext>
            </a:extLst>
          </p:cNvPr>
          <p:cNvCxnSpPr>
            <a:cxnSpLocks/>
          </p:cNvCxnSpPr>
          <p:nvPr/>
        </p:nvCxnSpPr>
        <p:spPr bwMode="auto">
          <a:xfrm flipH="1">
            <a:off x="1874520" y="458937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AED6D1EE-3BF8-4261-A5E5-7BCC976E3FAC}"/>
              </a:ext>
            </a:extLst>
          </p:cNvPr>
          <p:cNvCxnSpPr>
            <a:cxnSpLocks/>
          </p:cNvCxnSpPr>
          <p:nvPr/>
        </p:nvCxnSpPr>
        <p:spPr bwMode="auto">
          <a:xfrm flipH="1">
            <a:off x="1874520" y="500725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9E42CC78-C90C-40B8-9771-624E4B05D3C6}"/>
              </a:ext>
            </a:extLst>
          </p:cNvPr>
          <p:cNvCxnSpPr>
            <a:cxnSpLocks/>
          </p:cNvCxnSpPr>
          <p:nvPr/>
        </p:nvCxnSpPr>
        <p:spPr bwMode="auto">
          <a:xfrm flipH="1">
            <a:off x="1874520" y="542513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A89D28C8-3652-42D0-B4CE-9A1B0F6A33FA}"/>
              </a:ext>
            </a:extLst>
          </p:cNvPr>
          <p:cNvCxnSpPr>
            <a:cxnSpLocks/>
          </p:cNvCxnSpPr>
          <p:nvPr/>
        </p:nvCxnSpPr>
        <p:spPr bwMode="auto">
          <a:xfrm flipH="1">
            <a:off x="1874520" y="584301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D49B899B-72E8-453A-87F1-24F47271BDAE}"/>
              </a:ext>
            </a:extLst>
          </p:cNvPr>
          <p:cNvCxnSpPr>
            <a:cxnSpLocks/>
          </p:cNvCxnSpPr>
          <p:nvPr/>
        </p:nvCxnSpPr>
        <p:spPr bwMode="auto">
          <a:xfrm>
            <a:off x="194767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1EFDC8FA-AF11-4115-84CE-6807D4A871EC}"/>
              </a:ext>
            </a:extLst>
          </p:cNvPr>
          <p:cNvCxnSpPr>
            <a:cxnSpLocks/>
          </p:cNvCxnSpPr>
          <p:nvPr/>
        </p:nvCxnSpPr>
        <p:spPr bwMode="auto">
          <a:xfrm>
            <a:off x="241249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22F4E095-9BE2-4737-91B3-456148DE9A0C}"/>
              </a:ext>
            </a:extLst>
          </p:cNvPr>
          <p:cNvCxnSpPr>
            <a:cxnSpLocks/>
          </p:cNvCxnSpPr>
          <p:nvPr/>
        </p:nvCxnSpPr>
        <p:spPr bwMode="auto">
          <a:xfrm>
            <a:off x="287731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CB19193B-7A6B-45E1-B76F-A7239F0AC3F8}"/>
              </a:ext>
            </a:extLst>
          </p:cNvPr>
          <p:cNvCxnSpPr>
            <a:cxnSpLocks/>
          </p:cNvCxnSpPr>
          <p:nvPr/>
        </p:nvCxnSpPr>
        <p:spPr bwMode="auto">
          <a:xfrm>
            <a:off x="334213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 xmlns:a16="http://schemas.microsoft.com/office/drawing/2014/main" id="{4A3762A3-38FD-41B9-A7CF-1BEF910EF4F0}"/>
              </a:ext>
            </a:extLst>
          </p:cNvPr>
          <p:cNvCxnSpPr>
            <a:cxnSpLocks/>
          </p:cNvCxnSpPr>
          <p:nvPr/>
        </p:nvCxnSpPr>
        <p:spPr bwMode="auto">
          <a:xfrm>
            <a:off x="380695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 xmlns:a16="http://schemas.microsoft.com/office/drawing/2014/main" id="{315FDB73-AF71-4FB3-9D4C-2F5F7C6E80F8}"/>
              </a:ext>
            </a:extLst>
          </p:cNvPr>
          <p:cNvCxnSpPr>
            <a:cxnSpLocks/>
          </p:cNvCxnSpPr>
          <p:nvPr/>
        </p:nvCxnSpPr>
        <p:spPr bwMode="auto">
          <a:xfrm>
            <a:off x="427177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 xmlns:a16="http://schemas.microsoft.com/office/drawing/2014/main" id="{C73277F7-EFE2-4826-84EF-93640D0DCADA}"/>
              </a:ext>
            </a:extLst>
          </p:cNvPr>
          <p:cNvCxnSpPr>
            <a:cxnSpLocks/>
          </p:cNvCxnSpPr>
          <p:nvPr/>
        </p:nvCxnSpPr>
        <p:spPr bwMode="auto">
          <a:xfrm>
            <a:off x="473659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 xmlns:a16="http://schemas.microsoft.com/office/drawing/2014/main" id="{D00A80AC-5282-4206-8CE7-86FF5449BCD5}"/>
              </a:ext>
            </a:extLst>
          </p:cNvPr>
          <p:cNvCxnSpPr>
            <a:cxnSpLocks/>
          </p:cNvCxnSpPr>
          <p:nvPr/>
        </p:nvCxnSpPr>
        <p:spPr bwMode="auto">
          <a:xfrm>
            <a:off x="520141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 xmlns:a16="http://schemas.microsoft.com/office/drawing/2014/main" id="{FD09435E-8372-401C-9FE4-99937DB66338}"/>
              </a:ext>
            </a:extLst>
          </p:cNvPr>
          <p:cNvCxnSpPr>
            <a:cxnSpLocks/>
          </p:cNvCxnSpPr>
          <p:nvPr/>
        </p:nvCxnSpPr>
        <p:spPr bwMode="auto">
          <a:xfrm>
            <a:off x="566623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 xmlns:a16="http://schemas.microsoft.com/office/drawing/2014/main" id="{11CDBA29-EE47-4669-ADEB-F473FF9E781B}"/>
              </a:ext>
            </a:extLst>
          </p:cNvPr>
          <p:cNvCxnSpPr>
            <a:cxnSpLocks/>
          </p:cNvCxnSpPr>
          <p:nvPr/>
        </p:nvCxnSpPr>
        <p:spPr bwMode="auto">
          <a:xfrm>
            <a:off x="613105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 xmlns:a16="http://schemas.microsoft.com/office/drawing/2014/main" id="{8EF29DD9-6609-4B4A-8098-A1DB025497C4}"/>
              </a:ext>
            </a:extLst>
          </p:cNvPr>
          <p:cNvCxnSpPr>
            <a:cxnSpLocks/>
          </p:cNvCxnSpPr>
          <p:nvPr/>
        </p:nvCxnSpPr>
        <p:spPr bwMode="auto">
          <a:xfrm>
            <a:off x="659587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 xmlns:a16="http://schemas.microsoft.com/office/drawing/2014/main" id="{A05E1768-E946-4500-8334-3C58E394C1A7}"/>
              </a:ext>
            </a:extLst>
          </p:cNvPr>
          <p:cNvCxnSpPr>
            <a:cxnSpLocks/>
          </p:cNvCxnSpPr>
          <p:nvPr/>
        </p:nvCxnSpPr>
        <p:spPr bwMode="auto">
          <a:xfrm>
            <a:off x="706069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DC2517FD-1932-4DB5-9277-7647AF7BE782}"/>
              </a:ext>
            </a:extLst>
          </p:cNvPr>
          <p:cNvCxnSpPr>
            <a:cxnSpLocks/>
          </p:cNvCxnSpPr>
          <p:nvPr/>
        </p:nvCxnSpPr>
        <p:spPr bwMode="auto">
          <a:xfrm>
            <a:off x="752551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 xmlns:a16="http://schemas.microsoft.com/office/drawing/2014/main" id="{D0B70FB8-6597-41A7-B156-AE9C4FA5747D}"/>
              </a:ext>
            </a:extLst>
          </p:cNvPr>
          <p:cNvCxnSpPr>
            <a:cxnSpLocks/>
          </p:cNvCxnSpPr>
          <p:nvPr/>
        </p:nvCxnSpPr>
        <p:spPr bwMode="auto">
          <a:xfrm>
            <a:off x="799033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454313DE-CB78-43F8-9B5F-9B2848E2BDD5}"/>
              </a:ext>
            </a:extLst>
          </p:cNvPr>
          <p:cNvCxnSpPr>
            <a:cxnSpLocks/>
          </p:cNvCxnSpPr>
          <p:nvPr/>
        </p:nvCxnSpPr>
        <p:spPr bwMode="auto">
          <a:xfrm>
            <a:off x="845515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 xmlns:a16="http://schemas.microsoft.com/office/drawing/2014/main" id="{D084D3EB-E562-4353-903C-D0F6308ADE5F}"/>
              </a:ext>
            </a:extLst>
          </p:cNvPr>
          <p:cNvCxnSpPr>
            <a:cxnSpLocks/>
          </p:cNvCxnSpPr>
          <p:nvPr/>
        </p:nvCxnSpPr>
        <p:spPr bwMode="auto">
          <a:xfrm>
            <a:off x="891997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478B52F8-EC43-42E6-A320-CCEF5FA61960}"/>
              </a:ext>
            </a:extLst>
          </p:cNvPr>
          <p:cNvCxnSpPr>
            <a:cxnSpLocks/>
          </p:cNvCxnSpPr>
          <p:nvPr/>
        </p:nvCxnSpPr>
        <p:spPr bwMode="auto">
          <a:xfrm>
            <a:off x="938479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9ECF645C-76B4-44F9-BA48-EA25C350E040}"/>
              </a:ext>
            </a:extLst>
          </p:cNvPr>
          <p:cNvCxnSpPr>
            <a:cxnSpLocks/>
          </p:cNvCxnSpPr>
          <p:nvPr/>
        </p:nvCxnSpPr>
        <p:spPr bwMode="auto">
          <a:xfrm>
            <a:off x="9849612" y="58430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 xmlns:a16="http://schemas.microsoft.com/office/drawing/2014/main" id="{9AF21517-4552-4CB0-8C17-2FEA7B26F4D9}"/>
              </a:ext>
            </a:extLst>
          </p:cNvPr>
          <p:cNvCxnSpPr>
            <a:cxnSpLocks/>
          </p:cNvCxnSpPr>
          <p:nvPr/>
        </p:nvCxnSpPr>
        <p:spPr bwMode="auto">
          <a:xfrm>
            <a:off x="10314432" y="5843016"/>
            <a:ext cx="0" cy="64008"/>
          </a:xfrm>
          <a:prstGeom prst="line">
            <a:avLst/>
          </a:prstGeom>
          <a:noFill/>
          <a:ln w="28575" cap="flat" cmpd="sng" algn="ctr">
            <a:solidFill>
              <a:schemeClr val="bg1"/>
            </a:solidFill>
            <a:prstDash val="solid"/>
            <a:round/>
            <a:headEnd type="none" w="med" len="med"/>
            <a:tailEnd type="none" w="med" len="med"/>
          </a:ln>
          <a:effectLst/>
        </p:spPr>
      </p:cxnSp>
      <p:sp>
        <p:nvSpPr>
          <p:cNvPr id="86" name="TextBox 85">
            <a:extLst>
              <a:ext uri="{FF2B5EF4-FFF2-40B4-BE49-F238E27FC236}">
                <a16:creationId xmlns="" xmlns:a16="http://schemas.microsoft.com/office/drawing/2014/main" id="{2A5798A9-732E-42F6-9836-BD9BC947C9BD}"/>
              </a:ext>
            </a:extLst>
          </p:cNvPr>
          <p:cNvSpPr txBox="1"/>
          <p:nvPr/>
        </p:nvSpPr>
        <p:spPr bwMode="auto">
          <a:xfrm>
            <a:off x="1947672" y="6150261"/>
            <a:ext cx="83667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from Randomization</a:t>
            </a:r>
          </a:p>
        </p:txBody>
      </p:sp>
      <p:sp>
        <p:nvSpPr>
          <p:cNvPr id="87" name="TextBox 86">
            <a:extLst>
              <a:ext uri="{FF2B5EF4-FFF2-40B4-BE49-F238E27FC236}">
                <a16:creationId xmlns="" xmlns:a16="http://schemas.microsoft.com/office/drawing/2014/main" id="{32952707-24CB-4C8D-8DEB-D0439D68FF62}"/>
              </a:ext>
            </a:extLst>
          </p:cNvPr>
          <p:cNvSpPr txBox="1"/>
          <p:nvPr/>
        </p:nvSpPr>
        <p:spPr bwMode="auto">
          <a:xfrm>
            <a:off x="10006583"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88" name="TextBox 87">
            <a:extLst>
              <a:ext uri="{FF2B5EF4-FFF2-40B4-BE49-F238E27FC236}">
                <a16:creationId xmlns="" xmlns:a16="http://schemas.microsoft.com/office/drawing/2014/main" id="{7582B93E-3555-4590-AA14-EECE49E21BE9}"/>
              </a:ext>
            </a:extLst>
          </p:cNvPr>
          <p:cNvSpPr txBox="1"/>
          <p:nvPr/>
        </p:nvSpPr>
        <p:spPr bwMode="auto">
          <a:xfrm>
            <a:off x="1639826"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89" name="TextBox 88">
            <a:extLst>
              <a:ext uri="{FF2B5EF4-FFF2-40B4-BE49-F238E27FC236}">
                <a16:creationId xmlns="" xmlns:a16="http://schemas.microsoft.com/office/drawing/2014/main" id="{203B9F82-DA31-4DDE-ADEC-F63FCDEBA933}"/>
              </a:ext>
            </a:extLst>
          </p:cNvPr>
          <p:cNvSpPr txBox="1"/>
          <p:nvPr/>
        </p:nvSpPr>
        <p:spPr bwMode="auto">
          <a:xfrm>
            <a:off x="2569268"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99" name="TextBox 98">
            <a:extLst>
              <a:ext uri="{FF2B5EF4-FFF2-40B4-BE49-F238E27FC236}">
                <a16:creationId xmlns="" xmlns:a16="http://schemas.microsoft.com/office/drawing/2014/main" id="{35976068-2F32-469E-8C8D-80A57C0680EC}"/>
              </a:ext>
            </a:extLst>
          </p:cNvPr>
          <p:cNvSpPr txBox="1"/>
          <p:nvPr/>
        </p:nvSpPr>
        <p:spPr bwMode="auto">
          <a:xfrm>
            <a:off x="3033989"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00" name="TextBox 99">
            <a:extLst>
              <a:ext uri="{FF2B5EF4-FFF2-40B4-BE49-F238E27FC236}">
                <a16:creationId xmlns="" xmlns:a16="http://schemas.microsoft.com/office/drawing/2014/main" id="{0BEB42F2-6B51-4399-93C9-895798FCAF93}"/>
              </a:ext>
            </a:extLst>
          </p:cNvPr>
          <p:cNvSpPr txBox="1"/>
          <p:nvPr/>
        </p:nvSpPr>
        <p:spPr bwMode="auto">
          <a:xfrm>
            <a:off x="3498710"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101" name="TextBox 100">
            <a:extLst>
              <a:ext uri="{FF2B5EF4-FFF2-40B4-BE49-F238E27FC236}">
                <a16:creationId xmlns="" xmlns:a16="http://schemas.microsoft.com/office/drawing/2014/main" id="{46456758-44D2-4C4E-AE3B-A736C9D878BE}"/>
              </a:ext>
            </a:extLst>
          </p:cNvPr>
          <p:cNvSpPr txBox="1"/>
          <p:nvPr/>
        </p:nvSpPr>
        <p:spPr bwMode="auto">
          <a:xfrm>
            <a:off x="3963431"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102" name="TextBox 101">
            <a:extLst>
              <a:ext uri="{FF2B5EF4-FFF2-40B4-BE49-F238E27FC236}">
                <a16:creationId xmlns="" xmlns:a16="http://schemas.microsoft.com/office/drawing/2014/main" id="{49CF7560-B867-43C4-B5C0-C6150E6EFE68}"/>
              </a:ext>
            </a:extLst>
          </p:cNvPr>
          <p:cNvSpPr txBox="1"/>
          <p:nvPr/>
        </p:nvSpPr>
        <p:spPr bwMode="auto">
          <a:xfrm>
            <a:off x="4428152"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03" name="TextBox 102">
            <a:extLst>
              <a:ext uri="{FF2B5EF4-FFF2-40B4-BE49-F238E27FC236}">
                <a16:creationId xmlns="" xmlns:a16="http://schemas.microsoft.com/office/drawing/2014/main" id="{A963EC83-E33C-48EB-8905-384EF44516CB}"/>
              </a:ext>
            </a:extLst>
          </p:cNvPr>
          <p:cNvSpPr txBox="1"/>
          <p:nvPr/>
        </p:nvSpPr>
        <p:spPr bwMode="auto">
          <a:xfrm>
            <a:off x="4892873"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104" name="TextBox 103">
            <a:extLst>
              <a:ext uri="{FF2B5EF4-FFF2-40B4-BE49-F238E27FC236}">
                <a16:creationId xmlns="" xmlns:a16="http://schemas.microsoft.com/office/drawing/2014/main" id="{D1FC53C2-DBA8-4E1D-8693-933D51B9D132}"/>
              </a:ext>
            </a:extLst>
          </p:cNvPr>
          <p:cNvSpPr txBox="1"/>
          <p:nvPr/>
        </p:nvSpPr>
        <p:spPr bwMode="auto">
          <a:xfrm>
            <a:off x="5357594"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105" name="TextBox 104">
            <a:extLst>
              <a:ext uri="{FF2B5EF4-FFF2-40B4-BE49-F238E27FC236}">
                <a16:creationId xmlns="" xmlns:a16="http://schemas.microsoft.com/office/drawing/2014/main" id="{571D9524-7889-4E28-A80B-859C4B34C1AF}"/>
              </a:ext>
            </a:extLst>
          </p:cNvPr>
          <p:cNvSpPr txBox="1"/>
          <p:nvPr/>
        </p:nvSpPr>
        <p:spPr bwMode="auto">
          <a:xfrm>
            <a:off x="5822317"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106" name="TextBox 105">
            <a:extLst>
              <a:ext uri="{FF2B5EF4-FFF2-40B4-BE49-F238E27FC236}">
                <a16:creationId xmlns="" xmlns:a16="http://schemas.microsoft.com/office/drawing/2014/main" id="{B6619E54-0A98-4F15-996A-A8D0728DBD2A}"/>
              </a:ext>
            </a:extLst>
          </p:cNvPr>
          <p:cNvSpPr txBox="1"/>
          <p:nvPr/>
        </p:nvSpPr>
        <p:spPr bwMode="auto">
          <a:xfrm>
            <a:off x="6279596"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07" name="TextBox 106">
            <a:extLst>
              <a:ext uri="{FF2B5EF4-FFF2-40B4-BE49-F238E27FC236}">
                <a16:creationId xmlns="" xmlns:a16="http://schemas.microsoft.com/office/drawing/2014/main" id="{EC529042-5204-44AF-8CD5-0781FA96A858}"/>
              </a:ext>
            </a:extLst>
          </p:cNvPr>
          <p:cNvSpPr txBox="1"/>
          <p:nvPr/>
        </p:nvSpPr>
        <p:spPr bwMode="auto">
          <a:xfrm>
            <a:off x="6762614"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108" name="TextBox 107">
            <a:extLst>
              <a:ext uri="{FF2B5EF4-FFF2-40B4-BE49-F238E27FC236}">
                <a16:creationId xmlns="" xmlns:a16="http://schemas.microsoft.com/office/drawing/2014/main" id="{CEE00A43-79EB-4A61-8EE8-5159F5DA5F53}"/>
              </a:ext>
            </a:extLst>
          </p:cNvPr>
          <p:cNvSpPr txBox="1"/>
          <p:nvPr/>
        </p:nvSpPr>
        <p:spPr bwMode="auto">
          <a:xfrm>
            <a:off x="7227344"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09" name="TextBox 108">
            <a:extLst>
              <a:ext uri="{FF2B5EF4-FFF2-40B4-BE49-F238E27FC236}">
                <a16:creationId xmlns="" xmlns:a16="http://schemas.microsoft.com/office/drawing/2014/main" id="{AE40F822-8A31-42AD-BE95-91B7A4B56BB5}"/>
              </a:ext>
            </a:extLst>
          </p:cNvPr>
          <p:cNvSpPr txBox="1"/>
          <p:nvPr/>
        </p:nvSpPr>
        <p:spPr bwMode="auto">
          <a:xfrm>
            <a:off x="7692074"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a:t>
            </a:r>
          </a:p>
        </p:txBody>
      </p:sp>
      <p:sp>
        <p:nvSpPr>
          <p:cNvPr id="110" name="TextBox 109">
            <a:extLst>
              <a:ext uri="{FF2B5EF4-FFF2-40B4-BE49-F238E27FC236}">
                <a16:creationId xmlns="" xmlns:a16="http://schemas.microsoft.com/office/drawing/2014/main" id="{654F7144-1749-47BA-8D8D-215F6B60623B}"/>
              </a:ext>
            </a:extLst>
          </p:cNvPr>
          <p:cNvSpPr txBox="1"/>
          <p:nvPr/>
        </p:nvSpPr>
        <p:spPr bwMode="auto">
          <a:xfrm>
            <a:off x="8165948"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111" name="TextBox 110">
            <a:extLst>
              <a:ext uri="{FF2B5EF4-FFF2-40B4-BE49-F238E27FC236}">
                <a16:creationId xmlns="" xmlns:a16="http://schemas.microsoft.com/office/drawing/2014/main" id="{9507FEF7-696F-4957-A6AA-607E06294C89}"/>
              </a:ext>
            </a:extLst>
          </p:cNvPr>
          <p:cNvSpPr txBox="1"/>
          <p:nvPr/>
        </p:nvSpPr>
        <p:spPr bwMode="auto">
          <a:xfrm>
            <a:off x="8612390"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12" name="TextBox 111">
            <a:extLst>
              <a:ext uri="{FF2B5EF4-FFF2-40B4-BE49-F238E27FC236}">
                <a16:creationId xmlns="" xmlns:a16="http://schemas.microsoft.com/office/drawing/2014/main" id="{AF2CF5C5-751D-4D61-A217-7D5095196EC7}"/>
              </a:ext>
            </a:extLst>
          </p:cNvPr>
          <p:cNvSpPr txBox="1"/>
          <p:nvPr/>
        </p:nvSpPr>
        <p:spPr bwMode="auto">
          <a:xfrm>
            <a:off x="9077120"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113" name="TextBox 112">
            <a:extLst>
              <a:ext uri="{FF2B5EF4-FFF2-40B4-BE49-F238E27FC236}">
                <a16:creationId xmlns="" xmlns:a16="http://schemas.microsoft.com/office/drawing/2014/main" id="{8B7CC69F-516A-472E-AA9D-7AC7442DABEB}"/>
              </a:ext>
            </a:extLst>
          </p:cNvPr>
          <p:cNvSpPr txBox="1"/>
          <p:nvPr/>
        </p:nvSpPr>
        <p:spPr bwMode="auto">
          <a:xfrm>
            <a:off x="9550994"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a:t>
            </a:r>
          </a:p>
        </p:txBody>
      </p:sp>
      <p:sp>
        <p:nvSpPr>
          <p:cNvPr id="114" name="TextBox 113">
            <a:extLst>
              <a:ext uri="{FF2B5EF4-FFF2-40B4-BE49-F238E27FC236}">
                <a16:creationId xmlns="" xmlns:a16="http://schemas.microsoft.com/office/drawing/2014/main" id="{41296C74-6DF8-45E7-96C4-9B36B964958D}"/>
              </a:ext>
            </a:extLst>
          </p:cNvPr>
          <p:cNvSpPr txBox="1"/>
          <p:nvPr/>
        </p:nvSpPr>
        <p:spPr bwMode="auto">
          <a:xfrm>
            <a:off x="2104547" y="5857505"/>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115" name="TextBox 114">
            <a:extLst>
              <a:ext uri="{FF2B5EF4-FFF2-40B4-BE49-F238E27FC236}">
                <a16:creationId xmlns="" xmlns:a16="http://schemas.microsoft.com/office/drawing/2014/main" id="{B54A7C58-75C8-4DFA-83AC-A5F30973C3EB}"/>
              </a:ext>
            </a:extLst>
          </p:cNvPr>
          <p:cNvSpPr txBox="1"/>
          <p:nvPr/>
        </p:nvSpPr>
        <p:spPr bwMode="auto">
          <a:xfrm rot="16200000">
            <a:off x="-845213" y="3576191"/>
            <a:ext cx="41932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PFS</a:t>
            </a:r>
          </a:p>
        </p:txBody>
      </p:sp>
      <p:sp>
        <p:nvSpPr>
          <p:cNvPr id="116" name="TextBox 115">
            <a:extLst>
              <a:ext uri="{FF2B5EF4-FFF2-40B4-BE49-F238E27FC236}">
                <a16:creationId xmlns="" xmlns:a16="http://schemas.microsoft.com/office/drawing/2014/main" id="{9882C963-2509-45AB-98A1-40A40DC36CC4}"/>
              </a:ext>
            </a:extLst>
          </p:cNvPr>
          <p:cNvSpPr txBox="1"/>
          <p:nvPr/>
        </p:nvSpPr>
        <p:spPr bwMode="auto">
          <a:xfrm>
            <a:off x="1305802" y="1481412"/>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17" name="TextBox 116">
            <a:extLst>
              <a:ext uri="{FF2B5EF4-FFF2-40B4-BE49-F238E27FC236}">
                <a16:creationId xmlns="" xmlns:a16="http://schemas.microsoft.com/office/drawing/2014/main" id="{A249D0E6-0CDF-4788-AB73-24AE85A03BA3}"/>
              </a:ext>
            </a:extLst>
          </p:cNvPr>
          <p:cNvSpPr txBox="1"/>
          <p:nvPr/>
        </p:nvSpPr>
        <p:spPr bwMode="auto">
          <a:xfrm>
            <a:off x="1305802" y="1898000"/>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118" name="TextBox 117">
            <a:extLst>
              <a:ext uri="{FF2B5EF4-FFF2-40B4-BE49-F238E27FC236}">
                <a16:creationId xmlns="" xmlns:a16="http://schemas.microsoft.com/office/drawing/2014/main" id="{ED74EF58-BCFC-41AB-873B-05D3A739495C}"/>
              </a:ext>
            </a:extLst>
          </p:cNvPr>
          <p:cNvSpPr txBox="1"/>
          <p:nvPr/>
        </p:nvSpPr>
        <p:spPr bwMode="auto">
          <a:xfrm>
            <a:off x="1305802" y="2314588"/>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119" name="TextBox 118">
            <a:extLst>
              <a:ext uri="{FF2B5EF4-FFF2-40B4-BE49-F238E27FC236}">
                <a16:creationId xmlns="" xmlns:a16="http://schemas.microsoft.com/office/drawing/2014/main" id="{E1298D3A-E2E6-4EC5-992A-3BFCDEB692FB}"/>
              </a:ext>
            </a:extLst>
          </p:cNvPr>
          <p:cNvSpPr txBox="1"/>
          <p:nvPr/>
        </p:nvSpPr>
        <p:spPr bwMode="auto">
          <a:xfrm>
            <a:off x="1305802" y="2731176"/>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a:t>
            </a:r>
          </a:p>
        </p:txBody>
      </p:sp>
      <p:sp>
        <p:nvSpPr>
          <p:cNvPr id="120" name="TextBox 119">
            <a:extLst>
              <a:ext uri="{FF2B5EF4-FFF2-40B4-BE49-F238E27FC236}">
                <a16:creationId xmlns="" xmlns:a16="http://schemas.microsoft.com/office/drawing/2014/main" id="{33C046B0-EF76-44F0-B459-65EEE1E410E5}"/>
              </a:ext>
            </a:extLst>
          </p:cNvPr>
          <p:cNvSpPr txBox="1"/>
          <p:nvPr/>
        </p:nvSpPr>
        <p:spPr bwMode="auto">
          <a:xfrm>
            <a:off x="1305802" y="3147764"/>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121" name="TextBox 120">
            <a:extLst>
              <a:ext uri="{FF2B5EF4-FFF2-40B4-BE49-F238E27FC236}">
                <a16:creationId xmlns="" xmlns:a16="http://schemas.microsoft.com/office/drawing/2014/main" id="{DA1D5E16-5B7A-447E-9E71-5A61907CF3BF}"/>
              </a:ext>
            </a:extLst>
          </p:cNvPr>
          <p:cNvSpPr txBox="1"/>
          <p:nvPr/>
        </p:nvSpPr>
        <p:spPr bwMode="auto">
          <a:xfrm>
            <a:off x="1305802" y="3564352"/>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122" name="TextBox 121">
            <a:extLst>
              <a:ext uri="{FF2B5EF4-FFF2-40B4-BE49-F238E27FC236}">
                <a16:creationId xmlns="" xmlns:a16="http://schemas.microsoft.com/office/drawing/2014/main" id="{ABAE6EF4-6940-4ACE-A414-CB68DCEAFFC7}"/>
              </a:ext>
            </a:extLst>
          </p:cNvPr>
          <p:cNvSpPr txBox="1"/>
          <p:nvPr/>
        </p:nvSpPr>
        <p:spPr bwMode="auto">
          <a:xfrm>
            <a:off x="1305802" y="3980940"/>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123" name="TextBox 122">
            <a:extLst>
              <a:ext uri="{FF2B5EF4-FFF2-40B4-BE49-F238E27FC236}">
                <a16:creationId xmlns="" xmlns:a16="http://schemas.microsoft.com/office/drawing/2014/main" id="{AED0149B-BC28-44B8-87FB-6E4BF636708B}"/>
              </a:ext>
            </a:extLst>
          </p:cNvPr>
          <p:cNvSpPr txBox="1"/>
          <p:nvPr/>
        </p:nvSpPr>
        <p:spPr bwMode="auto">
          <a:xfrm>
            <a:off x="1305802" y="4397528"/>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a:t>
            </a:r>
          </a:p>
        </p:txBody>
      </p:sp>
      <p:sp>
        <p:nvSpPr>
          <p:cNvPr id="124" name="TextBox 123">
            <a:extLst>
              <a:ext uri="{FF2B5EF4-FFF2-40B4-BE49-F238E27FC236}">
                <a16:creationId xmlns="" xmlns:a16="http://schemas.microsoft.com/office/drawing/2014/main" id="{3DE3B655-8749-4C0A-B300-BF458338794C}"/>
              </a:ext>
            </a:extLst>
          </p:cNvPr>
          <p:cNvSpPr txBox="1"/>
          <p:nvPr/>
        </p:nvSpPr>
        <p:spPr bwMode="auto">
          <a:xfrm>
            <a:off x="1305802" y="4814116"/>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125" name="TextBox 124">
            <a:extLst>
              <a:ext uri="{FF2B5EF4-FFF2-40B4-BE49-F238E27FC236}">
                <a16:creationId xmlns="" xmlns:a16="http://schemas.microsoft.com/office/drawing/2014/main" id="{76ED95FC-B256-4844-B763-09B6A8CB8A17}"/>
              </a:ext>
            </a:extLst>
          </p:cNvPr>
          <p:cNvSpPr txBox="1"/>
          <p:nvPr/>
        </p:nvSpPr>
        <p:spPr bwMode="auto">
          <a:xfrm>
            <a:off x="1305802" y="5230704"/>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a:t>
            </a:r>
          </a:p>
        </p:txBody>
      </p:sp>
      <p:sp>
        <p:nvSpPr>
          <p:cNvPr id="126" name="TextBox 125">
            <a:extLst>
              <a:ext uri="{FF2B5EF4-FFF2-40B4-BE49-F238E27FC236}">
                <a16:creationId xmlns="" xmlns:a16="http://schemas.microsoft.com/office/drawing/2014/main" id="{5BD2DAA5-3370-417C-B5A6-E4E44C9CB736}"/>
              </a:ext>
            </a:extLst>
          </p:cNvPr>
          <p:cNvSpPr txBox="1"/>
          <p:nvPr/>
        </p:nvSpPr>
        <p:spPr bwMode="auto">
          <a:xfrm>
            <a:off x="1305802" y="5647288"/>
            <a:ext cx="61569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a:t>
            </a:r>
          </a:p>
        </p:txBody>
      </p:sp>
      <p:sp>
        <p:nvSpPr>
          <p:cNvPr id="129" name="Freeform: Shape 128">
            <a:extLst>
              <a:ext uri="{FF2B5EF4-FFF2-40B4-BE49-F238E27FC236}">
                <a16:creationId xmlns="" xmlns:a16="http://schemas.microsoft.com/office/drawing/2014/main" id="{51B33930-97E7-471D-BBD9-5086AC34CD23}"/>
              </a:ext>
            </a:extLst>
          </p:cNvPr>
          <p:cNvSpPr/>
          <p:nvPr/>
        </p:nvSpPr>
        <p:spPr bwMode="auto">
          <a:xfrm>
            <a:off x="1974850" y="1657350"/>
            <a:ext cx="7899400" cy="3816350"/>
          </a:xfrm>
          <a:custGeom>
            <a:avLst/>
            <a:gdLst>
              <a:gd name="connsiteX0" fmla="*/ 7899400 w 7899400"/>
              <a:gd name="connsiteY0" fmla="*/ 3816350 h 3816350"/>
              <a:gd name="connsiteX1" fmla="*/ 6419850 w 7899400"/>
              <a:gd name="connsiteY1" fmla="*/ 3816350 h 3816350"/>
              <a:gd name="connsiteX2" fmla="*/ 6419850 w 7899400"/>
              <a:gd name="connsiteY2" fmla="*/ 3625850 h 3816350"/>
              <a:gd name="connsiteX3" fmla="*/ 6184900 w 7899400"/>
              <a:gd name="connsiteY3" fmla="*/ 3625850 h 3816350"/>
              <a:gd name="connsiteX4" fmla="*/ 6184900 w 7899400"/>
              <a:gd name="connsiteY4" fmla="*/ 3517900 h 3816350"/>
              <a:gd name="connsiteX5" fmla="*/ 5772150 w 7899400"/>
              <a:gd name="connsiteY5" fmla="*/ 3517900 h 3816350"/>
              <a:gd name="connsiteX6" fmla="*/ 5772150 w 7899400"/>
              <a:gd name="connsiteY6" fmla="*/ 3390900 h 3816350"/>
              <a:gd name="connsiteX7" fmla="*/ 5207000 w 7899400"/>
              <a:gd name="connsiteY7" fmla="*/ 3390900 h 3816350"/>
              <a:gd name="connsiteX8" fmla="*/ 5207000 w 7899400"/>
              <a:gd name="connsiteY8" fmla="*/ 3308350 h 3816350"/>
              <a:gd name="connsiteX9" fmla="*/ 4629150 w 7899400"/>
              <a:gd name="connsiteY9" fmla="*/ 3308350 h 3816350"/>
              <a:gd name="connsiteX10" fmla="*/ 4629150 w 7899400"/>
              <a:gd name="connsiteY10" fmla="*/ 3251200 h 3816350"/>
              <a:gd name="connsiteX11" fmla="*/ 4216400 w 7899400"/>
              <a:gd name="connsiteY11" fmla="*/ 3251200 h 3816350"/>
              <a:gd name="connsiteX12" fmla="*/ 4216400 w 7899400"/>
              <a:gd name="connsiteY12" fmla="*/ 3187700 h 3816350"/>
              <a:gd name="connsiteX13" fmla="*/ 4203700 w 7899400"/>
              <a:gd name="connsiteY13" fmla="*/ 3187700 h 3816350"/>
              <a:gd name="connsiteX14" fmla="*/ 4203700 w 7899400"/>
              <a:gd name="connsiteY14" fmla="*/ 3117850 h 3816350"/>
              <a:gd name="connsiteX15" fmla="*/ 4038600 w 7899400"/>
              <a:gd name="connsiteY15" fmla="*/ 3117850 h 3816350"/>
              <a:gd name="connsiteX16" fmla="*/ 4038600 w 7899400"/>
              <a:gd name="connsiteY16" fmla="*/ 3073400 h 3816350"/>
              <a:gd name="connsiteX17" fmla="*/ 3670300 w 7899400"/>
              <a:gd name="connsiteY17" fmla="*/ 3073400 h 3816350"/>
              <a:gd name="connsiteX18" fmla="*/ 3670300 w 7899400"/>
              <a:gd name="connsiteY18" fmla="*/ 3016250 h 3816350"/>
              <a:gd name="connsiteX19" fmla="*/ 3625850 w 7899400"/>
              <a:gd name="connsiteY19" fmla="*/ 3016250 h 3816350"/>
              <a:gd name="connsiteX20" fmla="*/ 3625850 w 7899400"/>
              <a:gd name="connsiteY20" fmla="*/ 2946400 h 3816350"/>
              <a:gd name="connsiteX21" fmla="*/ 3454400 w 7899400"/>
              <a:gd name="connsiteY21" fmla="*/ 2946400 h 3816350"/>
              <a:gd name="connsiteX22" fmla="*/ 3454400 w 7899400"/>
              <a:gd name="connsiteY22" fmla="*/ 2882900 h 3816350"/>
              <a:gd name="connsiteX23" fmla="*/ 3409950 w 7899400"/>
              <a:gd name="connsiteY23" fmla="*/ 2882900 h 3816350"/>
              <a:gd name="connsiteX24" fmla="*/ 3409950 w 7899400"/>
              <a:gd name="connsiteY24" fmla="*/ 2882900 h 3816350"/>
              <a:gd name="connsiteX25" fmla="*/ 3409950 w 7899400"/>
              <a:gd name="connsiteY25" fmla="*/ 2813050 h 3816350"/>
              <a:gd name="connsiteX26" fmla="*/ 3194050 w 7899400"/>
              <a:gd name="connsiteY26" fmla="*/ 2813050 h 3816350"/>
              <a:gd name="connsiteX27" fmla="*/ 3194050 w 7899400"/>
              <a:gd name="connsiteY27" fmla="*/ 2768600 h 3816350"/>
              <a:gd name="connsiteX28" fmla="*/ 3130550 w 7899400"/>
              <a:gd name="connsiteY28" fmla="*/ 2768600 h 3816350"/>
              <a:gd name="connsiteX29" fmla="*/ 3130550 w 7899400"/>
              <a:gd name="connsiteY29" fmla="*/ 2717800 h 3816350"/>
              <a:gd name="connsiteX30" fmla="*/ 3060700 w 7899400"/>
              <a:gd name="connsiteY30" fmla="*/ 2717800 h 3816350"/>
              <a:gd name="connsiteX31" fmla="*/ 3060700 w 7899400"/>
              <a:gd name="connsiteY31" fmla="*/ 2635250 h 3816350"/>
              <a:gd name="connsiteX32" fmla="*/ 2851150 w 7899400"/>
              <a:gd name="connsiteY32" fmla="*/ 2635250 h 3816350"/>
              <a:gd name="connsiteX33" fmla="*/ 2851150 w 7899400"/>
              <a:gd name="connsiteY33" fmla="*/ 2552700 h 3816350"/>
              <a:gd name="connsiteX34" fmla="*/ 2749550 w 7899400"/>
              <a:gd name="connsiteY34" fmla="*/ 2552700 h 3816350"/>
              <a:gd name="connsiteX35" fmla="*/ 2749550 w 7899400"/>
              <a:gd name="connsiteY35" fmla="*/ 2489200 h 3816350"/>
              <a:gd name="connsiteX36" fmla="*/ 2736850 w 7899400"/>
              <a:gd name="connsiteY36" fmla="*/ 2489200 h 3816350"/>
              <a:gd name="connsiteX37" fmla="*/ 2736850 w 7899400"/>
              <a:gd name="connsiteY37" fmla="*/ 2419350 h 3816350"/>
              <a:gd name="connsiteX38" fmla="*/ 2616200 w 7899400"/>
              <a:gd name="connsiteY38" fmla="*/ 2419350 h 3816350"/>
              <a:gd name="connsiteX39" fmla="*/ 2616200 w 7899400"/>
              <a:gd name="connsiteY39" fmla="*/ 2330450 h 3816350"/>
              <a:gd name="connsiteX40" fmla="*/ 2565400 w 7899400"/>
              <a:gd name="connsiteY40" fmla="*/ 2330450 h 3816350"/>
              <a:gd name="connsiteX41" fmla="*/ 2565400 w 7899400"/>
              <a:gd name="connsiteY41" fmla="*/ 2247900 h 3816350"/>
              <a:gd name="connsiteX42" fmla="*/ 2565400 w 7899400"/>
              <a:gd name="connsiteY42" fmla="*/ 2247900 h 3816350"/>
              <a:gd name="connsiteX43" fmla="*/ 2565400 w 7899400"/>
              <a:gd name="connsiteY43" fmla="*/ 2247900 h 3816350"/>
              <a:gd name="connsiteX44" fmla="*/ 2520950 w 7899400"/>
              <a:gd name="connsiteY44" fmla="*/ 2247900 h 3816350"/>
              <a:gd name="connsiteX45" fmla="*/ 2520950 w 7899400"/>
              <a:gd name="connsiteY45" fmla="*/ 2101850 h 3816350"/>
              <a:gd name="connsiteX46" fmla="*/ 2413000 w 7899400"/>
              <a:gd name="connsiteY46" fmla="*/ 2101850 h 3816350"/>
              <a:gd name="connsiteX47" fmla="*/ 2413000 w 7899400"/>
              <a:gd name="connsiteY47" fmla="*/ 2019300 h 3816350"/>
              <a:gd name="connsiteX48" fmla="*/ 2209800 w 7899400"/>
              <a:gd name="connsiteY48" fmla="*/ 2019300 h 3816350"/>
              <a:gd name="connsiteX49" fmla="*/ 2209800 w 7899400"/>
              <a:gd name="connsiteY49" fmla="*/ 1955800 h 3816350"/>
              <a:gd name="connsiteX50" fmla="*/ 2197100 w 7899400"/>
              <a:gd name="connsiteY50" fmla="*/ 1955800 h 3816350"/>
              <a:gd name="connsiteX51" fmla="*/ 2197100 w 7899400"/>
              <a:gd name="connsiteY51" fmla="*/ 1955800 h 3816350"/>
              <a:gd name="connsiteX52" fmla="*/ 2127250 w 7899400"/>
              <a:gd name="connsiteY52" fmla="*/ 1885950 h 3816350"/>
              <a:gd name="connsiteX53" fmla="*/ 2127250 w 7899400"/>
              <a:gd name="connsiteY53" fmla="*/ 1841500 h 3816350"/>
              <a:gd name="connsiteX54" fmla="*/ 2108200 w 7899400"/>
              <a:gd name="connsiteY54" fmla="*/ 1841500 h 3816350"/>
              <a:gd name="connsiteX55" fmla="*/ 2108200 w 7899400"/>
              <a:gd name="connsiteY55" fmla="*/ 1790700 h 3816350"/>
              <a:gd name="connsiteX56" fmla="*/ 2025650 w 7899400"/>
              <a:gd name="connsiteY56" fmla="*/ 1790700 h 3816350"/>
              <a:gd name="connsiteX57" fmla="*/ 2025650 w 7899400"/>
              <a:gd name="connsiteY57" fmla="*/ 1676400 h 3816350"/>
              <a:gd name="connsiteX58" fmla="*/ 1974850 w 7899400"/>
              <a:gd name="connsiteY58" fmla="*/ 1676400 h 3816350"/>
              <a:gd name="connsiteX59" fmla="*/ 1974850 w 7899400"/>
              <a:gd name="connsiteY59" fmla="*/ 1492250 h 3816350"/>
              <a:gd name="connsiteX60" fmla="*/ 1962150 w 7899400"/>
              <a:gd name="connsiteY60" fmla="*/ 1479550 h 3816350"/>
              <a:gd name="connsiteX61" fmla="*/ 1962150 w 7899400"/>
              <a:gd name="connsiteY61" fmla="*/ 1377950 h 3816350"/>
              <a:gd name="connsiteX62" fmla="*/ 1911350 w 7899400"/>
              <a:gd name="connsiteY62" fmla="*/ 1377950 h 3816350"/>
              <a:gd name="connsiteX63" fmla="*/ 1911350 w 7899400"/>
              <a:gd name="connsiteY63" fmla="*/ 1219200 h 3816350"/>
              <a:gd name="connsiteX64" fmla="*/ 1911350 w 7899400"/>
              <a:gd name="connsiteY64" fmla="*/ 1219200 h 3816350"/>
              <a:gd name="connsiteX65" fmla="*/ 1911350 w 7899400"/>
              <a:gd name="connsiteY65" fmla="*/ 1123950 h 3816350"/>
              <a:gd name="connsiteX66" fmla="*/ 1873250 w 7899400"/>
              <a:gd name="connsiteY66" fmla="*/ 1123950 h 3816350"/>
              <a:gd name="connsiteX67" fmla="*/ 1873250 w 7899400"/>
              <a:gd name="connsiteY67" fmla="*/ 996950 h 3816350"/>
              <a:gd name="connsiteX68" fmla="*/ 1828800 w 7899400"/>
              <a:gd name="connsiteY68" fmla="*/ 996950 h 3816350"/>
              <a:gd name="connsiteX69" fmla="*/ 1828800 w 7899400"/>
              <a:gd name="connsiteY69" fmla="*/ 876300 h 3816350"/>
              <a:gd name="connsiteX70" fmla="*/ 1739900 w 7899400"/>
              <a:gd name="connsiteY70" fmla="*/ 876300 h 3816350"/>
              <a:gd name="connsiteX71" fmla="*/ 1739900 w 7899400"/>
              <a:gd name="connsiteY71" fmla="*/ 812800 h 3816350"/>
              <a:gd name="connsiteX72" fmla="*/ 1651000 w 7899400"/>
              <a:gd name="connsiteY72" fmla="*/ 812800 h 3816350"/>
              <a:gd name="connsiteX73" fmla="*/ 1651000 w 7899400"/>
              <a:gd name="connsiteY73" fmla="*/ 628650 h 3816350"/>
              <a:gd name="connsiteX74" fmla="*/ 1562100 w 7899400"/>
              <a:gd name="connsiteY74" fmla="*/ 628650 h 3816350"/>
              <a:gd name="connsiteX75" fmla="*/ 1562100 w 7899400"/>
              <a:gd name="connsiteY75" fmla="*/ 533400 h 3816350"/>
              <a:gd name="connsiteX76" fmla="*/ 1435100 w 7899400"/>
              <a:gd name="connsiteY76" fmla="*/ 533400 h 3816350"/>
              <a:gd name="connsiteX77" fmla="*/ 1435100 w 7899400"/>
              <a:gd name="connsiteY77" fmla="*/ 463550 h 3816350"/>
              <a:gd name="connsiteX78" fmla="*/ 1365250 w 7899400"/>
              <a:gd name="connsiteY78" fmla="*/ 463550 h 3816350"/>
              <a:gd name="connsiteX79" fmla="*/ 1365250 w 7899400"/>
              <a:gd name="connsiteY79" fmla="*/ 400050 h 3816350"/>
              <a:gd name="connsiteX80" fmla="*/ 1333500 w 7899400"/>
              <a:gd name="connsiteY80" fmla="*/ 400050 h 3816350"/>
              <a:gd name="connsiteX81" fmla="*/ 1333500 w 7899400"/>
              <a:gd name="connsiteY81" fmla="*/ 342900 h 3816350"/>
              <a:gd name="connsiteX82" fmla="*/ 1193800 w 7899400"/>
              <a:gd name="connsiteY82" fmla="*/ 342900 h 3816350"/>
              <a:gd name="connsiteX83" fmla="*/ 1193800 w 7899400"/>
              <a:gd name="connsiteY83" fmla="*/ 298450 h 3816350"/>
              <a:gd name="connsiteX84" fmla="*/ 876300 w 7899400"/>
              <a:gd name="connsiteY84" fmla="*/ 298450 h 3816350"/>
              <a:gd name="connsiteX85" fmla="*/ 876300 w 7899400"/>
              <a:gd name="connsiteY85" fmla="*/ 241300 h 3816350"/>
              <a:gd name="connsiteX86" fmla="*/ 762000 w 7899400"/>
              <a:gd name="connsiteY86" fmla="*/ 241300 h 3816350"/>
              <a:gd name="connsiteX87" fmla="*/ 762000 w 7899400"/>
              <a:gd name="connsiteY87" fmla="*/ 171450 h 3816350"/>
              <a:gd name="connsiteX88" fmla="*/ 444500 w 7899400"/>
              <a:gd name="connsiteY88" fmla="*/ 171450 h 3816350"/>
              <a:gd name="connsiteX89" fmla="*/ 444500 w 7899400"/>
              <a:gd name="connsiteY89" fmla="*/ 120650 h 3816350"/>
              <a:gd name="connsiteX90" fmla="*/ 247650 w 7899400"/>
              <a:gd name="connsiteY90" fmla="*/ 120650 h 3816350"/>
              <a:gd name="connsiteX91" fmla="*/ 247650 w 7899400"/>
              <a:gd name="connsiteY91" fmla="*/ 63500 h 3816350"/>
              <a:gd name="connsiteX92" fmla="*/ 184150 w 7899400"/>
              <a:gd name="connsiteY92" fmla="*/ 63500 h 3816350"/>
              <a:gd name="connsiteX93" fmla="*/ 184150 w 7899400"/>
              <a:gd name="connsiteY93" fmla="*/ 0 h 3816350"/>
              <a:gd name="connsiteX94" fmla="*/ 0 w 7899400"/>
              <a:gd name="connsiteY94" fmla="*/ 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899400" h="3816350">
                <a:moveTo>
                  <a:pt x="7899400" y="3816350"/>
                </a:moveTo>
                <a:lnTo>
                  <a:pt x="6419850" y="3816350"/>
                </a:lnTo>
                <a:lnTo>
                  <a:pt x="6419850" y="3625850"/>
                </a:lnTo>
                <a:lnTo>
                  <a:pt x="6184900" y="3625850"/>
                </a:lnTo>
                <a:lnTo>
                  <a:pt x="6184900" y="3517900"/>
                </a:lnTo>
                <a:lnTo>
                  <a:pt x="5772150" y="3517900"/>
                </a:lnTo>
                <a:lnTo>
                  <a:pt x="5772150" y="3390900"/>
                </a:lnTo>
                <a:lnTo>
                  <a:pt x="5207000" y="3390900"/>
                </a:lnTo>
                <a:lnTo>
                  <a:pt x="5207000" y="3308350"/>
                </a:lnTo>
                <a:lnTo>
                  <a:pt x="4629150" y="3308350"/>
                </a:lnTo>
                <a:lnTo>
                  <a:pt x="4629150" y="3251200"/>
                </a:lnTo>
                <a:lnTo>
                  <a:pt x="4216400" y="3251200"/>
                </a:lnTo>
                <a:lnTo>
                  <a:pt x="4216400" y="3187700"/>
                </a:lnTo>
                <a:lnTo>
                  <a:pt x="4203700" y="3187700"/>
                </a:lnTo>
                <a:lnTo>
                  <a:pt x="4203700" y="3117850"/>
                </a:lnTo>
                <a:lnTo>
                  <a:pt x="4038600" y="3117850"/>
                </a:lnTo>
                <a:lnTo>
                  <a:pt x="4038600" y="3073400"/>
                </a:lnTo>
                <a:lnTo>
                  <a:pt x="3670300" y="3073400"/>
                </a:lnTo>
                <a:lnTo>
                  <a:pt x="3670300" y="3016250"/>
                </a:lnTo>
                <a:lnTo>
                  <a:pt x="3625850" y="3016250"/>
                </a:lnTo>
                <a:lnTo>
                  <a:pt x="3625850" y="2946400"/>
                </a:lnTo>
                <a:lnTo>
                  <a:pt x="3454400" y="2946400"/>
                </a:lnTo>
                <a:lnTo>
                  <a:pt x="3454400" y="2882900"/>
                </a:lnTo>
                <a:lnTo>
                  <a:pt x="3409950" y="2882900"/>
                </a:lnTo>
                <a:lnTo>
                  <a:pt x="3409950" y="2882900"/>
                </a:lnTo>
                <a:lnTo>
                  <a:pt x="3409950" y="2813050"/>
                </a:lnTo>
                <a:lnTo>
                  <a:pt x="3194050" y="2813050"/>
                </a:lnTo>
                <a:lnTo>
                  <a:pt x="3194050" y="2768600"/>
                </a:lnTo>
                <a:lnTo>
                  <a:pt x="3130550" y="2768600"/>
                </a:lnTo>
                <a:lnTo>
                  <a:pt x="3130550" y="2717800"/>
                </a:lnTo>
                <a:lnTo>
                  <a:pt x="3060700" y="2717800"/>
                </a:lnTo>
                <a:lnTo>
                  <a:pt x="3060700" y="2635250"/>
                </a:lnTo>
                <a:lnTo>
                  <a:pt x="2851150" y="2635250"/>
                </a:lnTo>
                <a:lnTo>
                  <a:pt x="2851150" y="2552700"/>
                </a:lnTo>
                <a:lnTo>
                  <a:pt x="2749550" y="2552700"/>
                </a:lnTo>
                <a:lnTo>
                  <a:pt x="2749550" y="2489200"/>
                </a:lnTo>
                <a:lnTo>
                  <a:pt x="2736850" y="2489200"/>
                </a:lnTo>
                <a:lnTo>
                  <a:pt x="2736850" y="2419350"/>
                </a:lnTo>
                <a:lnTo>
                  <a:pt x="2616200" y="2419350"/>
                </a:lnTo>
                <a:lnTo>
                  <a:pt x="2616200" y="2330450"/>
                </a:lnTo>
                <a:lnTo>
                  <a:pt x="2565400" y="2330450"/>
                </a:lnTo>
                <a:lnTo>
                  <a:pt x="2565400" y="2247900"/>
                </a:lnTo>
                <a:lnTo>
                  <a:pt x="2565400" y="2247900"/>
                </a:lnTo>
                <a:lnTo>
                  <a:pt x="2565400" y="2247900"/>
                </a:lnTo>
                <a:lnTo>
                  <a:pt x="2520950" y="2247900"/>
                </a:lnTo>
                <a:lnTo>
                  <a:pt x="2520950" y="2101850"/>
                </a:lnTo>
                <a:lnTo>
                  <a:pt x="2413000" y="2101850"/>
                </a:lnTo>
                <a:lnTo>
                  <a:pt x="2413000" y="2019300"/>
                </a:lnTo>
                <a:lnTo>
                  <a:pt x="2209800" y="2019300"/>
                </a:lnTo>
                <a:lnTo>
                  <a:pt x="2209800" y="1955800"/>
                </a:lnTo>
                <a:lnTo>
                  <a:pt x="2197100" y="1955800"/>
                </a:lnTo>
                <a:lnTo>
                  <a:pt x="2197100" y="1955800"/>
                </a:lnTo>
                <a:lnTo>
                  <a:pt x="2127250" y="1885950"/>
                </a:lnTo>
                <a:lnTo>
                  <a:pt x="2127250" y="1841500"/>
                </a:lnTo>
                <a:lnTo>
                  <a:pt x="2108200" y="1841500"/>
                </a:lnTo>
                <a:lnTo>
                  <a:pt x="2108200" y="1790700"/>
                </a:lnTo>
                <a:lnTo>
                  <a:pt x="2025650" y="1790700"/>
                </a:lnTo>
                <a:lnTo>
                  <a:pt x="2025650" y="1676400"/>
                </a:lnTo>
                <a:lnTo>
                  <a:pt x="1974850" y="1676400"/>
                </a:lnTo>
                <a:lnTo>
                  <a:pt x="1974850" y="1492250"/>
                </a:lnTo>
                <a:lnTo>
                  <a:pt x="1962150" y="1479550"/>
                </a:lnTo>
                <a:lnTo>
                  <a:pt x="1962150" y="1377950"/>
                </a:lnTo>
                <a:lnTo>
                  <a:pt x="1911350" y="1377950"/>
                </a:lnTo>
                <a:lnTo>
                  <a:pt x="1911350" y="1219200"/>
                </a:lnTo>
                <a:lnTo>
                  <a:pt x="1911350" y="1219200"/>
                </a:lnTo>
                <a:lnTo>
                  <a:pt x="1911350" y="1123950"/>
                </a:lnTo>
                <a:lnTo>
                  <a:pt x="1873250" y="1123950"/>
                </a:lnTo>
                <a:lnTo>
                  <a:pt x="1873250" y="996950"/>
                </a:lnTo>
                <a:lnTo>
                  <a:pt x="1828800" y="996950"/>
                </a:lnTo>
                <a:lnTo>
                  <a:pt x="1828800" y="876300"/>
                </a:lnTo>
                <a:lnTo>
                  <a:pt x="1739900" y="876300"/>
                </a:lnTo>
                <a:lnTo>
                  <a:pt x="1739900" y="812800"/>
                </a:lnTo>
                <a:lnTo>
                  <a:pt x="1651000" y="812800"/>
                </a:lnTo>
                <a:lnTo>
                  <a:pt x="1651000" y="628650"/>
                </a:lnTo>
                <a:lnTo>
                  <a:pt x="1562100" y="628650"/>
                </a:lnTo>
                <a:lnTo>
                  <a:pt x="1562100" y="533400"/>
                </a:lnTo>
                <a:lnTo>
                  <a:pt x="1435100" y="533400"/>
                </a:lnTo>
                <a:lnTo>
                  <a:pt x="1435100" y="463550"/>
                </a:lnTo>
                <a:lnTo>
                  <a:pt x="1365250" y="463550"/>
                </a:lnTo>
                <a:lnTo>
                  <a:pt x="1365250" y="400050"/>
                </a:lnTo>
                <a:lnTo>
                  <a:pt x="1333500" y="400050"/>
                </a:lnTo>
                <a:lnTo>
                  <a:pt x="1333500" y="342900"/>
                </a:lnTo>
                <a:lnTo>
                  <a:pt x="1193800" y="342900"/>
                </a:lnTo>
                <a:lnTo>
                  <a:pt x="1193800" y="298450"/>
                </a:lnTo>
                <a:lnTo>
                  <a:pt x="876300" y="298450"/>
                </a:lnTo>
                <a:lnTo>
                  <a:pt x="876300" y="241300"/>
                </a:lnTo>
                <a:lnTo>
                  <a:pt x="762000" y="241300"/>
                </a:lnTo>
                <a:lnTo>
                  <a:pt x="762000" y="171450"/>
                </a:lnTo>
                <a:lnTo>
                  <a:pt x="444500" y="171450"/>
                </a:lnTo>
                <a:lnTo>
                  <a:pt x="444500" y="120650"/>
                </a:lnTo>
                <a:lnTo>
                  <a:pt x="247650" y="120650"/>
                </a:lnTo>
                <a:lnTo>
                  <a:pt x="247650" y="63500"/>
                </a:lnTo>
                <a:lnTo>
                  <a:pt x="184150" y="63500"/>
                </a:lnTo>
                <a:lnTo>
                  <a:pt x="184150"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53837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 xmlns:a16="http://schemas.microsoft.com/office/drawing/2014/main" id="{819E4004-AE62-4291-BF53-550DF6662208}"/>
              </a:ext>
            </a:extLst>
          </p:cNvPr>
          <p:cNvGrpSpPr/>
          <p:nvPr/>
        </p:nvGrpSpPr>
        <p:grpSpPr>
          <a:xfrm>
            <a:off x="971550" y="2893314"/>
            <a:ext cx="3981450" cy="2670810"/>
            <a:chOff x="971550" y="3021330"/>
            <a:chExt cx="3981450" cy="2670810"/>
          </a:xfrm>
        </p:grpSpPr>
        <p:sp>
          <p:nvSpPr>
            <p:cNvPr id="149" name="Freeform: Shape 148">
              <a:extLst>
                <a:ext uri="{FF2B5EF4-FFF2-40B4-BE49-F238E27FC236}">
                  <a16:creationId xmlns="" xmlns:a16="http://schemas.microsoft.com/office/drawing/2014/main" id="{3304EA55-9E49-4D6B-AA5A-06D9DE87DE84}"/>
                </a:ext>
              </a:extLst>
            </p:cNvPr>
            <p:cNvSpPr/>
            <p:nvPr/>
          </p:nvSpPr>
          <p:spPr bwMode="auto">
            <a:xfrm>
              <a:off x="971550" y="3021330"/>
              <a:ext cx="826770" cy="548640"/>
            </a:xfrm>
            <a:custGeom>
              <a:avLst/>
              <a:gdLst>
                <a:gd name="connsiteX0" fmla="*/ 0 w 826770"/>
                <a:gd name="connsiteY0" fmla="*/ 0 h 548640"/>
                <a:gd name="connsiteX1" fmla="*/ 80010 w 826770"/>
                <a:gd name="connsiteY1" fmla="*/ 0 h 548640"/>
                <a:gd name="connsiteX2" fmla="*/ 80010 w 826770"/>
                <a:gd name="connsiteY2" fmla="*/ 34290 h 548640"/>
                <a:gd name="connsiteX3" fmla="*/ 110490 w 826770"/>
                <a:gd name="connsiteY3" fmla="*/ 34290 h 548640"/>
                <a:gd name="connsiteX4" fmla="*/ 110490 w 826770"/>
                <a:gd name="connsiteY4" fmla="*/ 80010 h 548640"/>
                <a:gd name="connsiteX5" fmla="*/ 175260 w 826770"/>
                <a:gd name="connsiteY5" fmla="*/ 80010 h 548640"/>
                <a:gd name="connsiteX6" fmla="*/ 175260 w 826770"/>
                <a:gd name="connsiteY6" fmla="*/ 156210 h 548640"/>
                <a:gd name="connsiteX7" fmla="*/ 217170 w 826770"/>
                <a:gd name="connsiteY7" fmla="*/ 156210 h 548640"/>
                <a:gd name="connsiteX8" fmla="*/ 217170 w 826770"/>
                <a:gd name="connsiteY8" fmla="*/ 198120 h 548640"/>
                <a:gd name="connsiteX9" fmla="*/ 601980 w 826770"/>
                <a:gd name="connsiteY9" fmla="*/ 198120 h 548640"/>
                <a:gd name="connsiteX10" fmla="*/ 601980 w 826770"/>
                <a:gd name="connsiteY10" fmla="*/ 236220 h 548640"/>
                <a:gd name="connsiteX11" fmla="*/ 735330 w 826770"/>
                <a:gd name="connsiteY11" fmla="*/ 236220 h 548640"/>
                <a:gd name="connsiteX12" fmla="*/ 735330 w 826770"/>
                <a:gd name="connsiteY12" fmla="*/ 274320 h 548640"/>
                <a:gd name="connsiteX13" fmla="*/ 773430 w 826770"/>
                <a:gd name="connsiteY13" fmla="*/ 274320 h 548640"/>
                <a:gd name="connsiteX14" fmla="*/ 773430 w 826770"/>
                <a:gd name="connsiteY14" fmla="*/ 323850 h 548640"/>
                <a:gd name="connsiteX15" fmla="*/ 803910 w 826770"/>
                <a:gd name="connsiteY15" fmla="*/ 323850 h 548640"/>
                <a:gd name="connsiteX16" fmla="*/ 803910 w 826770"/>
                <a:gd name="connsiteY16" fmla="*/ 422910 h 548640"/>
                <a:gd name="connsiteX17" fmla="*/ 826770 w 826770"/>
                <a:gd name="connsiteY17" fmla="*/ 422910 h 548640"/>
                <a:gd name="connsiteX18" fmla="*/ 826770 w 826770"/>
                <a:gd name="connsiteY18"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6770" h="548640">
                  <a:moveTo>
                    <a:pt x="0" y="0"/>
                  </a:moveTo>
                  <a:lnTo>
                    <a:pt x="80010" y="0"/>
                  </a:lnTo>
                  <a:lnTo>
                    <a:pt x="80010" y="34290"/>
                  </a:lnTo>
                  <a:lnTo>
                    <a:pt x="110490" y="34290"/>
                  </a:lnTo>
                  <a:lnTo>
                    <a:pt x="110490" y="80010"/>
                  </a:lnTo>
                  <a:lnTo>
                    <a:pt x="175260" y="80010"/>
                  </a:lnTo>
                  <a:lnTo>
                    <a:pt x="175260" y="156210"/>
                  </a:lnTo>
                  <a:lnTo>
                    <a:pt x="217170" y="156210"/>
                  </a:lnTo>
                  <a:lnTo>
                    <a:pt x="217170" y="198120"/>
                  </a:lnTo>
                  <a:lnTo>
                    <a:pt x="601980" y="198120"/>
                  </a:lnTo>
                  <a:lnTo>
                    <a:pt x="601980" y="236220"/>
                  </a:lnTo>
                  <a:lnTo>
                    <a:pt x="735330" y="236220"/>
                  </a:lnTo>
                  <a:lnTo>
                    <a:pt x="735330" y="274320"/>
                  </a:lnTo>
                  <a:lnTo>
                    <a:pt x="773430" y="274320"/>
                  </a:lnTo>
                  <a:lnTo>
                    <a:pt x="773430" y="323850"/>
                  </a:lnTo>
                  <a:lnTo>
                    <a:pt x="803910" y="323850"/>
                  </a:lnTo>
                  <a:lnTo>
                    <a:pt x="803910" y="422910"/>
                  </a:lnTo>
                  <a:lnTo>
                    <a:pt x="826770" y="422910"/>
                  </a:lnTo>
                  <a:lnTo>
                    <a:pt x="826770" y="54864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0" name="Freeform: Shape 149">
              <a:extLst>
                <a:ext uri="{FF2B5EF4-FFF2-40B4-BE49-F238E27FC236}">
                  <a16:creationId xmlns="" xmlns:a16="http://schemas.microsoft.com/office/drawing/2014/main" id="{611CE245-C071-42F7-90CD-947702DBBE59}"/>
                </a:ext>
              </a:extLst>
            </p:cNvPr>
            <p:cNvSpPr/>
            <p:nvPr/>
          </p:nvSpPr>
          <p:spPr bwMode="auto">
            <a:xfrm>
              <a:off x="1786890" y="3566160"/>
              <a:ext cx="3166110" cy="2125980"/>
            </a:xfrm>
            <a:custGeom>
              <a:avLst/>
              <a:gdLst>
                <a:gd name="connsiteX0" fmla="*/ 0 w 3166110"/>
                <a:gd name="connsiteY0" fmla="*/ 0 h 2125980"/>
                <a:gd name="connsiteX1" fmla="*/ 49530 w 3166110"/>
                <a:gd name="connsiteY1" fmla="*/ 0 h 2125980"/>
                <a:gd name="connsiteX2" fmla="*/ 49530 w 3166110"/>
                <a:gd name="connsiteY2" fmla="*/ 76200 h 2125980"/>
                <a:gd name="connsiteX3" fmla="*/ 83820 w 3166110"/>
                <a:gd name="connsiteY3" fmla="*/ 76200 h 2125980"/>
                <a:gd name="connsiteX4" fmla="*/ 83820 w 3166110"/>
                <a:gd name="connsiteY4" fmla="*/ 133350 h 2125980"/>
                <a:gd name="connsiteX5" fmla="*/ 209550 w 3166110"/>
                <a:gd name="connsiteY5" fmla="*/ 133350 h 2125980"/>
                <a:gd name="connsiteX6" fmla="*/ 209550 w 3166110"/>
                <a:gd name="connsiteY6" fmla="*/ 232410 h 2125980"/>
                <a:gd name="connsiteX7" fmla="*/ 358140 w 3166110"/>
                <a:gd name="connsiteY7" fmla="*/ 232410 h 2125980"/>
                <a:gd name="connsiteX8" fmla="*/ 358140 w 3166110"/>
                <a:gd name="connsiteY8" fmla="*/ 358140 h 2125980"/>
                <a:gd name="connsiteX9" fmla="*/ 388620 w 3166110"/>
                <a:gd name="connsiteY9" fmla="*/ 358140 h 2125980"/>
                <a:gd name="connsiteX10" fmla="*/ 388620 w 3166110"/>
                <a:gd name="connsiteY10" fmla="*/ 598170 h 2125980"/>
                <a:gd name="connsiteX11" fmla="*/ 419100 w 3166110"/>
                <a:gd name="connsiteY11" fmla="*/ 598170 h 2125980"/>
                <a:gd name="connsiteX12" fmla="*/ 419100 w 3166110"/>
                <a:gd name="connsiteY12" fmla="*/ 640080 h 2125980"/>
                <a:gd name="connsiteX13" fmla="*/ 461010 w 3166110"/>
                <a:gd name="connsiteY13" fmla="*/ 640080 h 2125980"/>
                <a:gd name="connsiteX14" fmla="*/ 461010 w 3166110"/>
                <a:gd name="connsiteY14" fmla="*/ 739140 h 2125980"/>
                <a:gd name="connsiteX15" fmla="*/ 495300 w 3166110"/>
                <a:gd name="connsiteY15" fmla="*/ 739140 h 2125980"/>
                <a:gd name="connsiteX16" fmla="*/ 495300 w 3166110"/>
                <a:gd name="connsiteY16" fmla="*/ 819150 h 2125980"/>
                <a:gd name="connsiteX17" fmla="*/ 533400 w 3166110"/>
                <a:gd name="connsiteY17" fmla="*/ 819150 h 2125980"/>
                <a:gd name="connsiteX18" fmla="*/ 533400 w 3166110"/>
                <a:gd name="connsiteY18" fmla="*/ 922020 h 2125980"/>
                <a:gd name="connsiteX19" fmla="*/ 575310 w 3166110"/>
                <a:gd name="connsiteY19" fmla="*/ 922020 h 2125980"/>
                <a:gd name="connsiteX20" fmla="*/ 575310 w 3166110"/>
                <a:gd name="connsiteY20" fmla="*/ 1024890 h 2125980"/>
                <a:gd name="connsiteX21" fmla="*/ 575310 w 3166110"/>
                <a:gd name="connsiteY21" fmla="*/ 1051560 h 2125980"/>
                <a:gd name="connsiteX22" fmla="*/ 624840 w 3166110"/>
                <a:gd name="connsiteY22" fmla="*/ 1051560 h 2125980"/>
                <a:gd name="connsiteX23" fmla="*/ 624840 w 3166110"/>
                <a:gd name="connsiteY23" fmla="*/ 1139190 h 2125980"/>
                <a:gd name="connsiteX24" fmla="*/ 735330 w 3166110"/>
                <a:gd name="connsiteY24" fmla="*/ 1139190 h 2125980"/>
                <a:gd name="connsiteX25" fmla="*/ 735330 w 3166110"/>
                <a:gd name="connsiteY25" fmla="*/ 1169670 h 2125980"/>
                <a:gd name="connsiteX26" fmla="*/ 800100 w 3166110"/>
                <a:gd name="connsiteY26" fmla="*/ 1169670 h 2125980"/>
                <a:gd name="connsiteX27" fmla="*/ 800100 w 3166110"/>
                <a:gd name="connsiteY27" fmla="*/ 1234440 h 2125980"/>
                <a:gd name="connsiteX28" fmla="*/ 800100 w 3166110"/>
                <a:gd name="connsiteY28" fmla="*/ 1234440 h 2125980"/>
                <a:gd name="connsiteX29" fmla="*/ 800100 w 3166110"/>
                <a:gd name="connsiteY29" fmla="*/ 1280160 h 2125980"/>
                <a:gd name="connsiteX30" fmla="*/ 849630 w 3166110"/>
                <a:gd name="connsiteY30" fmla="*/ 1280160 h 2125980"/>
                <a:gd name="connsiteX31" fmla="*/ 849630 w 3166110"/>
                <a:gd name="connsiteY31" fmla="*/ 1413510 h 2125980"/>
                <a:gd name="connsiteX32" fmla="*/ 883920 w 3166110"/>
                <a:gd name="connsiteY32" fmla="*/ 1413510 h 2125980"/>
                <a:gd name="connsiteX33" fmla="*/ 883920 w 3166110"/>
                <a:gd name="connsiteY33" fmla="*/ 1485900 h 2125980"/>
                <a:gd name="connsiteX34" fmla="*/ 929640 w 3166110"/>
                <a:gd name="connsiteY34" fmla="*/ 1485900 h 2125980"/>
                <a:gd name="connsiteX35" fmla="*/ 929640 w 3166110"/>
                <a:gd name="connsiteY35" fmla="*/ 1592580 h 2125980"/>
                <a:gd name="connsiteX36" fmla="*/ 994410 w 3166110"/>
                <a:gd name="connsiteY36" fmla="*/ 1592580 h 2125980"/>
                <a:gd name="connsiteX37" fmla="*/ 994410 w 3166110"/>
                <a:gd name="connsiteY37" fmla="*/ 1680210 h 2125980"/>
                <a:gd name="connsiteX38" fmla="*/ 1036320 w 3166110"/>
                <a:gd name="connsiteY38" fmla="*/ 1680210 h 2125980"/>
                <a:gd name="connsiteX39" fmla="*/ 1036320 w 3166110"/>
                <a:gd name="connsiteY39" fmla="*/ 1718310 h 2125980"/>
                <a:gd name="connsiteX40" fmla="*/ 1287780 w 3166110"/>
                <a:gd name="connsiteY40" fmla="*/ 1718310 h 2125980"/>
                <a:gd name="connsiteX41" fmla="*/ 1287780 w 3166110"/>
                <a:gd name="connsiteY41" fmla="*/ 1775460 h 2125980"/>
                <a:gd name="connsiteX42" fmla="*/ 1333500 w 3166110"/>
                <a:gd name="connsiteY42" fmla="*/ 1775460 h 2125980"/>
                <a:gd name="connsiteX43" fmla="*/ 1333500 w 3166110"/>
                <a:gd name="connsiteY43" fmla="*/ 1859280 h 2125980"/>
                <a:gd name="connsiteX44" fmla="*/ 1604010 w 3166110"/>
                <a:gd name="connsiteY44" fmla="*/ 1859280 h 2125980"/>
                <a:gd name="connsiteX45" fmla="*/ 1604010 w 3166110"/>
                <a:gd name="connsiteY45" fmla="*/ 1901190 h 2125980"/>
                <a:gd name="connsiteX46" fmla="*/ 1657350 w 3166110"/>
                <a:gd name="connsiteY46" fmla="*/ 1901190 h 2125980"/>
                <a:gd name="connsiteX47" fmla="*/ 1657350 w 3166110"/>
                <a:gd name="connsiteY47" fmla="*/ 1935480 h 2125980"/>
                <a:gd name="connsiteX48" fmla="*/ 1878330 w 3166110"/>
                <a:gd name="connsiteY48" fmla="*/ 1935480 h 2125980"/>
                <a:gd name="connsiteX49" fmla="*/ 1878330 w 3166110"/>
                <a:gd name="connsiteY49" fmla="*/ 1985010 h 2125980"/>
                <a:gd name="connsiteX50" fmla="*/ 1916430 w 3166110"/>
                <a:gd name="connsiteY50" fmla="*/ 1992630 h 2125980"/>
                <a:gd name="connsiteX51" fmla="*/ 2011680 w 3166110"/>
                <a:gd name="connsiteY51" fmla="*/ 1992630 h 2125980"/>
                <a:gd name="connsiteX52" fmla="*/ 2011680 w 3166110"/>
                <a:gd name="connsiteY52" fmla="*/ 1992630 h 2125980"/>
                <a:gd name="connsiteX53" fmla="*/ 2026920 w 3166110"/>
                <a:gd name="connsiteY53" fmla="*/ 1992630 h 2125980"/>
                <a:gd name="connsiteX54" fmla="*/ 2026920 w 3166110"/>
                <a:gd name="connsiteY54" fmla="*/ 2034540 h 2125980"/>
                <a:gd name="connsiteX55" fmla="*/ 2118360 w 3166110"/>
                <a:gd name="connsiteY55" fmla="*/ 2034540 h 2125980"/>
                <a:gd name="connsiteX56" fmla="*/ 2118360 w 3166110"/>
                <a:gd name="connsiteY56" fmla="*/ 2061210 h 2125980"/>
                <a:gd name="connsiteX57" fmla="*/ 3078480 w 3166110"/>
                <a:gd name="connsiteY57" fmla="*/ 2061210 h 2125980"/>
                <a:gd name="connsiteX58" fmla="*/ 3078480 w 3166110"/>
                <a:gd name="connsiteY58" fmla="*/ 2125980 h 2125980"/>
                <a:gd name="connsiteX59" fmla="*/ 3166110 w 3166110"/>
                <a:gd name="connsiteY59" fmla="*/ 2125980 h 212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66110" h="2125980">
                  <a:moveTo>
                    <a:pt x="0" y="0"/>
                  </a:moveTo>
                  <a:lnTo>
                    <a:pt x="49530" y="0"/>
                  </a:lnTo>
                  <a:lnTo>
                    <a:pt x="49530" y="76200"/>
                  </a:lnTo>
                  <a:lnTo>
                    <a:pt x="83820" y="76200"/>
                  </a:lnTo>
                  <a:lnTo>
                    <a:pt x="83820" y="133350"/>
                  </a:lnTo>
                  <a:lnTo>
                    <a:pt x="209550" y="133350"/>
                  </a:lnTo>
                  <a:lnTo>
                    <a:pt x="209550" y="232410"/>
                  </a:lnTo>
                  <a:lnTo>
                    <a:pt x="358140" y="232410"/>
                  </a:lnTo>
                  <a:lnTo>
                    <a:pt x="358140" y="358140"/>
                  </a:lnTo>
                  <a:lnTo>
                    <a:pt x="388620" y="358140"/>
                  </a:lnTo>
                  <a:lnTo>
                    <a:pt x="388620" y="598170"/>
                  </a:lnTo>
                  <a:lnTo>
                    <a:pt x="419100" y="598170"/>
                  </a:lnTo>
                  <a:lnTo>
                    <a:pt x="419100" y="640080"/>
                  </a:lnTo>
                  <a:lnTo>
                    <a:pt x="461010" y="640080"/>
                  </a:lnTo>
                  <a:lnTo>
                    <a:pt x="461010" y="739140"/>
                  </a:lnTo>
                  <a:lnTo>
                    <a:pt x="495300" y="739140"/>
                  </a:lnTo>
                  <a:lnTo>
                    <a:pt x="495300" y="819150"/>
                  </a:lnTo>
                  <a:lnTo>
                    <a:pt x="533400" y="819150"/>
                  </a:lnTo>
                  <a:lnTo>
                    <a:pt x="533400" y="922020"/>
                  </a:lnTo>
                  <a:lnTo>
                    <a:pt x="575310" y="922020"/>
                  </a:lnTo>
                  <a:lnTo>
                    <a:pt x="575310" y="1024890"/>
                  </a:lnTo>
                  <a:lnTo>
                    <a:pt x="575310" y="1051560"/>
                  </a:lnTo>
                  <a:lnTo>
                    <a:pt x="624840" y="1051560"/>
                  </a:lnTo>
                  <a:lnTo>
                    <a:pt x="624840" y="1139190"/>
                  </a:lnTo>
                  <a:lnTo>
                    <a:pt x="735330" y="1139190"/>
                  </a:lnTo>
                  <a:lnTo>
                    <a:pt x="735330" y="1169670"/>
                  </a:lnTo>
                  <a:lnTo>
                    <a:pt x="800100" y="1169670"/>
                  </a:lnTo>
                  <a:lnTo>
                    <a:pt x="800100" y="1234440"/>
                  </a:lnTo>
                  <a:lnTo>
                    <a:pt x="800100" y="1234440"/>
                  </a:lnTo>
                  <a:lnTo>
                    <a:pt x="800100" y="1280160"/>
                  </a:lnTo>
                  <a:lnTo>
                    <a:pt x="849630" y="1280160"/>
                  </a:lnTo>
                  <a:lnTo>
                    <a:pt x="849630" y="1413510"/>
                  </a:lnTo>
                  <a:lnTo>
                    <a:pt x="883920" y="1413510"/>
                  </a:lnTo>
                  <a:lnTo>
                    <a:pt x="883920" y="1485900"/>
                  </a:lnTo>
                  <a:lnTo>
                    <a:pt x="929640" y="1485900"/>
                  </a:lnTo>
                  <a:lnTo>
                    <a:pt x="929640" y="1592580"/>
                  </a:lnTo>
                  <a:lnTo>
                    <a:pt x="994410" y="1592580"/>
                  </a:lnTo>
                  <a:lnTo>
                    <a:pt x="994410" y="1680210"/>
                  </a:lnTo>
                  <a:lnTo>
                    <a:pt x="1036320" y="1680210"/>
                  </a:lnTo>
                  <a:lnTo>
                    <a:pt x="1036320" y="1718310"/>
                  </a:lnTo>
                  <a:lnTo>
                    <a:pt x="1287780" y="1718310"/>
                  </a:lnTo>
                  <a:lnTo>
                    <a:pt x="1287780" y="1775460"/>
                  </a:lnTo>
                  <a:lnTo>
                    <a:pt x="1333500" y="1775460"/>
                  </a:lnTo>
                  <a:lnTo>
                    <a:pt x="1333500" y="1859280"/>
                  </a:lnTo>
                  <a:lnTo>
                    <a:pt x="1604010" y="1859280"/>
                  </a:lnTo>
                  <a:lnTo>
                    <a:pt x="1604010" y="1901190"/>
                  </a:lnTo>
                  <a:lnTo>
                    <a:pt x="1657350" y="1901190"/>
                  </a:lnTo>
                  <a:lnTo>
                    <a:pt x="1657350" y="1935480"/>
                  </a:lnTo>
                  <a:lnTo>
                    <a:pt x="1878330" y="1935480"/>
                  </a:lnTo>
                  <a:lnTo>
                    <a:pt x="1878330" y="1985010"/>
                  </a:lnTo>
                  <a:lnTo>
                    <a:pt x="1916430" y="1992630"/>
                  </a:lnTo>
                  <a:lnTo>
                    <a:pt x="2011680" y="1992630"/>
                  </a:lnTo>
                  <a:lnTo>
                    <a:pt x="2011680" y="1992630"/>
                  </a:lnTo>
                  <a:lnTo>
                    <a:pt x="2026920" y="1992630"/>
                  </a:lnTo>
                  <a:lnTo>
                    <a:pt x="2026920" y="2034540"/>
                  </a:lnTo>
                  <a:lnTo>
                    <a:pt x="2118360" y="2034540"/>
                  </a:lnTo>
                  <a:lnTo>
                    <a:pt x="2118360" y="2061210"/>
                  </a:lnTo>
                  <a:lnTo>
                    <a:pt x="3078480" y="2061210"/>
                  </a:lnTo>
                  <a:lnTo>
                    <a:pt x="3078480" y="2125980"/>
                  </a:lnTo>
                  <a:lnTo>
                    <a:pt x="3166110" y="212598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48" name="Freeform: Shape 147">
            <a:extLst>
              <a:ext uri="{FF2B5EF4-FFF2-40B4-BE49-F238E27FC236}">
                <a16:creationId xmlns="" xmlns:a16="http://schemas.microsoft.com/office/drawing/2014/main" id="{46B02184-9E46-413C-A6DA-8D75BC2098B0}"/>
              </a:ext>
            </a:extLst>
          </p:cNvPr>
          <p:cNvSpPr/>
          <p:nvPr/>
        </p:nvSpPr>
        <p:spPr bwMode="auto">
          <a:xfrm>
            <a:off x="982980" y="2881884"/>
            <a:ext cx="4773930" cy="2533650"/>
          </a:xfrm>
          <a:custGeom>
            <a:avLst/>
            <a:gdLst>
              <a:gd name="connsiteX0" fmla="*/ 0 w 4773930"/>
              <a:gd name="connsiteY0" fmla="*/ 0 h 2533650"/>
              <a:gd name="connsiteX1" fmla="*/ 91440 w 4773930"/>
              <a:gd name="connsiteY1" fmla="*/ 0 h 2533650"/>
              <a:gd name="connsiteX2" fmla="*/ 91440 w 4773930"/>
              <a:gd name="connsiteY2" fmla="*/ 41910 h 2533650"/>
              <a:gd name="connsiteX3" fmla="*/ 148590 w 4773930"/>
              <a:gd name="connsiteY3" fmla="*/ 41910 h 2533650"/>
              <a:gd name="connsiteX4" fmla="*/ 148590 w 4773930"/>
              <a:gd name="connsiteY4" fmla="*/ 76200 h 2533650"/>
              <a:gd name="connsiteX5" fmla="*/ 182880 w 4773930"/>
              <a:gd name="connsiteY5" fmla="*/ 76200 h 2533650"/>
              <a:gd name="connsiteX6" fmla="*/ 182880 w 4773930"/>
              <a:gd name="connsiteY6" fmla="*/ 118110 h 2533650"/>
              <a:gd name="connsiteX7" fmla="*/ 300990 w 4773930"/>
              <a:gd name="connsiteY7" fmla="*/ 118110 h 2533650"/>
              <a:gd name="connsiteX8" fmla="*/ 300990 w 4773930"/>
              <a:gd name="connsiteY8" fmla="*/ 144780 h 2533650"/>
              <a:gd name="connsiteX9" fmla="*/ 499110 w 4773930"/>
              <a:gd name="connsiteY9" fmla="*/ 144780 h 2533650"/>
              <a:gd name="connsiteX10" fmla="*/ 499110 w 4773930"/>
              <a:gd name="connsiteY10" fmla="*/ 190500 h 2533650"/>
              <a:gd name="connsiteX11" fmla="*/ 571500 w 4773930"/>
              <a:gd name="connsiteY11" fmla="*/ 190500 h 2533650"/>
              <a:gd name="connsiteX12" fmla="*/ 571500 w 4773930"/>
              <a:gd name="connsiteY12" fmla="*/ 190500 h 2533650"/>
              <a:gd name="connsiteX13" fmla="*/ 571500 w 4773930"/>
              <a:gd name="connsiteY13" fmla="*/ 213360 h 2533650"/>
              <a:gd name="connsiteX14" fmla="*/ 754380 w 4773930"/>
              <a:gd name="connsiteY14" fmla="*/ 213360 h 2533650"/>
              <a:gd name="connsiteX15" fmla="*/ 754380 w 4773930"/>
              <a:gd name="connsiteY15" fmla="*/ 247650 h 2533650"/>
              <a:gd name="connsiteX16" fmla="*/ 842010 w 4773930"/>
              <a:gd name="connsiteY16" fmla="*/ 251460 h 2533650"/>
              <a:gd name="connsiteX17" fmla="*/ 842010 w 4773930"/>
              <a:gd name="connsiteY17" fmla="*/ 281940 h 2533650"/>
              <a:gd name="connsiteX18" fmla="*/ 842010 w 4773930"/>
              <a:gd name="connsiteY18" fmla="*/ 281940 h 2533650"/>
              <a:gd name="connsiteX19" fmla="*/ 868680 w 4773930"/>
              <a:gd name="connsiteY19" fmla="*/ 308610 h 2533650"/>
              <a:gd name="connsiteX20" fmla="*/ 910590 w 4773930"/>
              <a:gd name="connsiteY20" fmla="*/ 308610 h 2533650"/>
              <a:gd name="connsiteX21" fmla="*/ 910590 w 4773930"/>
              <a:gd name="connsiteY21" fmla="*/ 354330 h 2533650"/>
              <a:gd name="connsiteX22" fmla="*/ 971550 w 4773930"/>
              <a:gd name="connsiteY22" fmla="*/ 354330 h 2533650"/>
              <a:gd name="connsiteX23" fmla="*/ 971550 w 4773930"/>
              <a:gd name="connsiteY23" fmla="*/ 392430 h 2533650"/>
              <a:gd name="connsiteX24" fmla="*/ 982980 w 4773930"/>
              <a:gd name="connsiteY24" fmla="*/ 392430 h 2533650"/>
              <a:gd name="connsiteX25" fmla="*/ 982980 w 4773930"/>
              <a:gd name="connsiteY25" fmla="*/ 426720 h 2533650"/>
              <a:gd name="connsiteX26" fmla="*/ 1021080 w 4773930"/>
              <a:gd name="connsiteY26" fmla="*/ 426720 h 2533650"/>
              <a:gd name="connsiteX27" fmla="*/ 1021080 w 4773930"/>
              <a:gd name="connsiteY27" fmla="*/ 468630 h 2533650"/>
              <a:gd name="connsiteX28" fmla="*/ 1032510 w 4773930"/>
              <a:gd name="connsiteY28" fmla="*/ 468630 h 2533650"/>
              <a:gd name="connsiteX29" fmla="*/ 1032510 w 4773930"/>
              <a:gd name="connsiteY29" fmla="*/ 502920 h 2533650"/>
              <a:gd name="connsiteX30" fmla="*/ 1040130 w 4773930"/>
              <a:gd name="connsiteY30" fmla="*/ 502920 h 2533650"/>
              <a:gd name="connsiteX31" fmla="*/ 1040130 w 4773930"/>
              <a:gd name="connsiteY31" fmla="*/ 541020 h 2533650"/>
              <a:gd name="connsiteX32" fmla="*/ 1078230 w 4773930"/>
              <a:gd name="connsiteY32" fmla="*/ 541020 h 2533650"/>
              <a:gd name="connsiteX33" fmla="*/ 1078230 w 4773930"/>
              <a:gd name="connsiteY33" fmla="*/ 571500 h 2533650"/>
              <a:gd name="connsiteX34" fmla="*/ 1127760 w 4773930"/>
              <a:gd name="connsiteY34" fmla="*/ 571500 h 2533650"/>
              <a:gd name="connsiteX35" fmla="*/ 1127760 w 4773930"/>
              <a:gd name="connsiteY35" fmla="*/ 636270 h 2533650"/>
              <a:gd name="connsiteX36" fmla="*/ 1150620 w 4773930"/>
              <a:gd name="connsiteY36" fmla="*/ 636270 h 2533650"/>
              <a:gd name="connsiteX37" fmla="*/ 1150620 w 4773930"/>
              <a:gd name="connsiteY37" fmla="*/ 720090 h 2533650"/>
              <a:gd name="connsiteX38" fmla="*/ 1181100 w 4773930"/>
              <a:gd name="connsiteY38" fmla="*/ 720090 h 2533650"/>
              <a:gd name="connsiteX39" fmla="*/ 1181100 w 4773930"/>
              <a:gd name="connsiteY39" fmla="*/ 819150 h 2533650"/>
              <a:gd name="connsiteX40" fmla="*/ 1192530 w 4773930"/>
              <a:gd name="connsiteY40" fmla="*/ 819150 h 2533650"/>
              <a:gd name="connsiteX41" fmla="*/ 1192530 w 4773930"/>
              <a:gd name="connsiteY41" fmla="*/ 891540 h 2533650"/>
              <a:gd name="connsiteX42" fmla="*/ 1211580 w 4773930"/>
              <a:gd name="connsiteY42" fmla="*/ 891540 h 2533650"/>
              <a:gd name="connsiteX43" fmla="*/ 1211580 w 4773930"/>
              <a:gd name="connsiteY43" fmla="*/ 967740 h 2533650"/>
              <a:gd name="connsiteX44" fmla="*/ 1226820 w 4773930"/>
              <a:gd name="connsiteY44" fmla="*/ 967740 h 2533650"/>
              <a:gd name="connsiteX45" fmla="*/ 1226820 w 4773930"/>
              <a:gd name="connsiteY45" fmla="*/ 1066800 h 2533650"/>
              <a:gd name="connsiteX46" fmla="*/ 1257300 w 4773930"/>
              <a:gd name="connsiteY46" fmla="*/ 1066800 h 2533650"/>
              <a:gd name="connsiteX47" fmla="*/ 1257300 w 4773930"/>
              <a:gd name="connsiteY47" fmla="*/ 1131570 h 2533650"/>
              <a:gd name="connsiteX48" fmla="*/ 1299210 w 4773930"/>
              <a:gd name="connsiteY48" fmla="*/ 1131570 h 2533650"/>
              <a:gd name="connsiteX49" fmla="*/ 1299210 w 4773930"/>
              <a:gd name="connsiteY49" fmla="*/ 1169670 h 2533650"/>
              <a:gd name="connsiteX50" fmla="*/ 1325880 w 4773930"/>
              <a:gd name="connsiteY50" fmla="*/ 1169670 h 2533650"/>
              <a:gd name="connsiteX51" fmla="*/ 1325880 w 4773930"/>
              <a:gd name="connsiteY51" fmla="*/ 1223010 h 2533650"/>
              <a:gd name="connsiteX52" fmla="*/ 1325880 w 4773930"/>
              <a:gd name="connsiteY52" fmla="*/ 1223010 h 2533650"/>
              <a:gd name="connsiteX53" fmla="*/ 1348740 w 4773930"/>
              <a:gd name="connsiteY53" fmla="*/ 1245870 h 2533650"/>
              <a:gd name="connsiteX54" fmla="*/ 1367790 w 4773930"/>
              <a:gd name="connsiteY54" fmla="*/ 1245870 h 2533650"/>
              <a:gd name="connsiteX55" fmla="*/ 1367790 w 4773930"/>
              <a:gd name="connsiteY55" fmla="*/ 1280160 h 2533650"/>
              <a:gd name="connsiteX56" fmla="*/ 1485900 w 4773930"/>
              <a:gd name="connsiteY56" fmla="*/ 1280160 h 2533650"/>
              <a:gd name="connsiteX57" fmla="*/ 1485900 w 4773930"/>
              <a:gd name="connsiteY57" fmla="*/ 1318260 h 2533650"/>
              <a:gd name="connsiteX58" fmla="*/ 1516380 w 4773930"/>
              <a:gd name="connsiteY58" fmla="*/ 1318260 h 2533650"/>
              <a:gd name="connsiteX59" fmla="*/ 1516380 w 4773930"/>
              <a:gd name="connsiteY59" fmla="*/ 1356360 h 2533650"/>
              <a:gd name="connsiteX60" fmla="*/ 1550670 w 4773930"/>
              <a:gd name="connsiteY60" fmla="*/ 1356360 h 2533650"/>
              <a:gd name="connsiteX61" fmla="*/ 1550670 w 4773930"/>
              <a:gd name="connsiteY61" fmla="*/ 1466850 h 2533650"/>
              <a:gd name="connsiteX62" fmla="*/ 1573530 w 4773930"/>
              <a:gd name="connsiteY62" fmla="*/ 1466850 h 2533650"/>
              <a:gd name="connsiteX63" fmla="*/ 1573530 w 4773930"/>
              <a:gd name="connsiteY63" fmla="*/ 1493520 h 2533650"/>
              <a:gd name="connsiteX64" fmla="*/ 1604010 w 4773930"/>
              <a:gd name="connsiteY64" fmla="*/ 1493520 h 2533650"/>
              <a:gd name="connsiteX65" fmla="*/ 1604010 w 4773930"/>
              <a:gd name="connsiteY65" fmla="*/ 1520190 h 2533650"/>
              <a:gd name="connsiteX66" fmla="*/ 1615440 w 4773930"/>
              <a:gd name="connsiteY66" fmla="*/ 1531620 h 2533650"/>
              <a:gd name="connsiteX67" fmla="*/ 1615440 w 4773930"/>
              <a:gd name="connsiteY67" fmla="*/ 1562100 h 2533650"/>
              <a:gd name="connsiteX68" fmla="*/ 1672590 w 4773930"/>
              <a:gd name="connsiteY68" fmla="*/ 1562100 h 2533650"/>
              <a:gd name="connsiteX69" fmla="*/ 1672590 w 4773930"/>
              <a:gd name="connsiteY69" fmla="*/ 1623060 h 2533650"/>
              <a:gd name="connsiteX70" fmla="*/ 1767840 w 4773930"/>
              <a:gd name="connsiteY70" fmla="*/ 1623060 h 2533650"/>
              <a:gd name="connsiteX71" fmla="*/ 1767840 w 4773930"/>
              <a:gd name="connsiteY71" fmla="*/ 1710690 h 2533650"/>
              <a:gd name="connsiteX72" fmla="*/ 1866900 w 4773930"/>
              <a:gd name="connsiteY72" fmla="*/ 1710690 h 2533650"/>
              <a:gd name="connsiteX73" fmla="*/ 1866900 w 4773930"/>
              <a:gd name="connsiteY73" fmla="*/ 1737360 h 2533650"/>
              <a:gd name="connsiteX74" fmla="*/ 1916430 w 4773930"/>
              <a:gd name="connsiteY74" fmla="*/ 1737360 h 2533650"/>
              <a:gd name="connsiteX75" fmla="*/ 1916430 w 4773930"/>
              <a:gd name="connsiteY75" fmla="*/ 1783080 h 2533650"/>
              <a:gd name="connsiteX76" fmla="*/ 1916430 w 4773930"/>
              <a:gd name="connsiteY76" fmla="*/ 1783080 h 2533650"/>
              <a:gd name="connsiteX77" fmla="*/ 1939290 w 4773930"/>
              <a:gd name="connsiteY77" fmla="*/ 1805940 h 2533650"/>
              <a:gd name="connsiteX78" fmla="*/ 1939290 w 4773930"/>
              <a:gd name="connsiteY78" fmla="*/ 1805940 h 2533650"/>
              <a:gd name="connsiteX79" fmla="*/ 1939290 w 4773930"/>
              <a:gd name="connsiteY79" fmla="*/ 1859280 h 2533650"/>
              <a:gd name="connsiteX80" fmla="*/ 2080260 w 4773930"/>
              <a:gd name="connsiteY80" fmla="*/ 1859280 h 2533650"/>
              <a:gd name="connsiteX81" fmla="*/ 2080260 w 4773930"/>
              <a:gd name="connsiteY81" fmla="*/ 1878330 h 2533650"/>
              <a:gd name="connsiteX82" fmla="*/ 2106930 w 4773930"/>
              <a:gd name="connsiteY82" fmla="*/ 1878330 h 2533650"/>
              <a:gd name="connsiteX83" fmla="*/ 2106930 w 4773930"/>
              <a:gd name="connsiteY83" fmla="*/ 1924050 h 2533650"/>
              <a:gd name="connsiteX84" fmla="*/ 2137410 w 4773930"/>
              <a:gd name="connsiteY84" fmla="*/ 1924050 h 2533650"/>
              <a:gd name="connsiteX85" fmla="*/ 2137410 w 4773930"/>
              <a:gd name="connsiteY85" fmla="*/ 1965960 h 2533650"/>
              <a:gd name="connsiteX86" fmla="*/ 2232660 w 4773930"/>
              <a:gd name="connsiteY86" fmla="*/ 1965960 h 2533650"/>
              <a:gd name="connsiteX87" fmla="*/ 2232660 w 4773930"/>
              <a:gd name="connsiteY87" fmla="*/ 1965960 h 2533650"/>
              <a:gd name="connsiteX88" fmla="*/ 2255520 w 4773930"/>
              <a:gd name="connsiteY88" fmla="*/ 1988820 h 2533650"/>
              <a:gd name="connsiteX89" fmla="*/ 2255520 w 4773930"/>
              <a:gd name="connsiteY89" fmla="*/ 2026920 h 2533650"/>
              <a:gd name="connsiteX90" fmla="*/ 2476500 w 4773930"/>
              <a:gd name="connsiteY90" fmla="*/ 2026920 h 2533650"/>
              <a:gd name="connsiteX91" fmla="*/ 2476500 w 4773930"/>
              <a:gd name="connsiteY91" fmla="*/ 2065020 h 2533650"/>
              <a:gd name="connsiteX92" fmla="*/ 2552700 w 4773930"/>
              <a:gd name="connsiteY92" fmla="*/ 2065020 h 2533650"/>
              <a:gd name="connsiteX93" fmla="*/ 2552700 w 4773930"/>
              <a:gd name="connsiteY93" fmla="*/ 2114550 h 2533650"/>
              <a:gd name="connsiteX94" fmla="*/ 2571750 w 4773930"/>
              <a:gd name="connsiteY94" fmla="*/ 2114550 h 2533650"/>
              <a:gd name="connsiteX95" fmla="*/ 2571750 w 4773930"/>
              <a:gd name="connsiteY95" fmla="*/ 2114550 h 2533650"/>
              <a:gd name="connsiteX96" fmla="*/ 2571750 w 4773930"/>
              <a:gd name="connsiteY96" fmla="*/ 2152650 h 2533650"/>
              <a:gd name="connsiteX97" fmla="*/ 2827020 w 4773930"/>
              <a:gd name="connsiteY97" fmla="*/ 2152650 h 2533650"/>
              <a:gd name="connsiteX98" fmla="*/ 2827020 w 4773930"/>
              <a:gd name="connsiteY98" fmla="*/ 2183130 h 2533650"/>
              <a:gd name="connsiteX99" fmla="*/ 3166110 w 4773930"/>
              <a:gd name="connsiteY99" fmla="*/ 2183130 h 2533650"/>
              <a:gd name="connsiteX100" fmla="*/ 3166110 w 4773930"/>
              <a:gd name="connsiteY100" fmla="*/ 2225040 h 2533650"/>
              <a:gd name="connsiteX101" fmla="*/ 3303270 w 4773930"/>
              <a:gd name="connsiteY101" fmla="*/ 2225040 h 2533650"/>
              <a:gd name="connsiteX102" fmla="*/ 3303270 w 4773930"/>
              <a:gd name="connsiteY102" fmla="*/ 2289810 h 2533650"/>
              <a:gd name="connsiteX103" fmla="*/ 3531870 w 4773930"/>
              <a:gd name="connsiteY103" fmla="*/ 2289810 h 2533650"/>
              <a:gd name="connsiteX104" fmla="*/ 3531870 w 4773930"/>
              <a:gd name="connsiteY104" fmla="*/ 2362200 h 2533650"/>
              <a:gd name="connsiteX105" fmla="*/ 3756660 w 4773930"/>
              <a:gd name="connsiteY105" fmla="*/ 2362200 h 2533650"/>
              <a:gd name="connsiteX106" fmla="*/ 3756660 w 4773930"/>
              <a:gd name="connsiteY106" fmla="*/ 2430780 h 2533650"/>
              <a:gd name="connsiteX107" fmla="*/ 3893820 w 4773930"/>
              <a:gd name="connsiteY107" fmla="*/ 2430780 h 2533650"/>
              <a:gd name="connsiteX108" fmla="*/ 3893820 w 4773930"/>
              <a:gd name="connsiteY108" fmla="*/ 2533650 h 2533650"/>
              <a:gd name="connsiteX109" fmla="*/ 4773930 w 4773930"/>
              <a:gd name="connsiteY109" fmla="*/ 253365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773930" h="2533650">
                <a:moveTo>
                  <a:pt x="0" y="0"/>
                </a:moveTo>
                <a:lnTo>
                  <a:pt x="91440" y="0"/>
                </a:lnTo>
                <a:lnTo>
                  <a:pt x="91440" y="41910"/>
                </a:lnTo>
                <a:lnTo>
                  <a:pt x="148590" y="41910"/>
                </a:lnTo>
                <a:lnTo>
                  <a:pt x="148590" y="76200"/>
                </a:lnTo>
                <a:lnTo>
                  <a:pt x="182880" y="76200"/>
                </a:lnTo>
                <a:lnTo>
                  <a:pt x="182880" y="118110"/>
                </a:lnTo>
                <a:lnTo>
                  <a:pt x="300990" y="118110"/>
                </a:lnTo>
                <a:lnTo>
                  <a:pt x="300990" y="144780"/>
                </a:lnTo>
                <a:lnTo>
                  <a:pt x="499110" y="144780"/>
                </a:lnTo>
                <a:lnTo>
                  <a:pt x="499110" y="190500"/>
                </a:lnTo>
                <a:lnTo>
                  <a:pt x="571500" y="190500"/>
                </a:lnTo>
                <a:lnTo>
                  <a:pt x="571500" y="190500"/>
                </a:lnTo>
                <a:lnTo>
                  <a:pt x="571500" y="213360"/>
                </a:lnTo>
                <a:lnTo>
                  <a:pt x="754380" y="213360"/>
                </a:lnTo>
                <a:lnTo>
                  <a:pt x="754380" y="247650"/>
                </a:lnTo>
                <a:lnTo>
                  <a:pt x="842010" y="251460"/>
                </a:lnTo>
                <a:lnTo>
                  <a:pt x="842010" y="281940"/>
                </a:lnTo>
                <a:lnTo>
                  <a:pt x="842010" y="281940"/>
                </a:lnTo>
                <a:lnTo>
                  <a:pt x="868680" y="308610"/>
                </a:lnTo>
                <a:lnTo>
                  <a:pt x="910590" y="308610"/>
                </a:lnTo>
                <a:lnTo>
                  <a:pt x="910590" y="354330"/>
                </a:lnTo>
                <a:lnTo>
                  <a:pt x="971550" y="354330"/>
                </a:lnTo>
                <a:lnTo>
                  <a:pt x="971550" y="392430"/>
                </a:lnTo>
                <a:lnTo>
                  <a:pt x="982980" y="392430"/>
                </a:lnTo>
                <a:lnTo>
                  <a:pt x="982980" y="426720"/>
                </a:lnTo>
                <a:lnTo>
                  <a:pt x="1021080" y="426720"/>
                </a:lnTo>
                <a:lnTo>
                  <a:pt x="1021080" y="468630"/>
                </a:lnTo>
                <a:lnTo>
                  <a:pt x="1032510" y="468630"/>
                </a:lnTo>
                <a:lnTo>
                  <a:pt x="1032510" y="502920"/>
                </a:lnTo>
                <a:lnTo>
                  <a:pt x="1040130" y="502920"/>
                </a:lnTo>
                <a:lnTo>
                  <a:pt x="1040130" y="541020"/>
                </a:lnTo>
                <a:lnTo>
                  <a:pt x="1078230" y="541020"/>
                </a:lnTo>
                <a:lnTo>
                  <a:pt x="1078230" y="571500"/>
                </a:lnTo>
                <a:lnTo>
                  <a:pt x="1127760" y="571500"/>
                </a:lnTo>
                <a:lnTo>
                  <a:pt x="1127760" y="636270"/>
                </a:lnTo>
                <a:lnTo>
                  <a:pt x="1150620" y="636270"/>
                </a:lnTo>
                <a:lnTo>
                  <a:pt x="1150620" y="720090"/>
                </a:lnTo>
                <a:lnTo>
                  <a:pt x="1181100" y="720090"/>
                </a:lnTo>
                <a:lnTo>
                  <a:pt x="1181100" y="819150"/>
                </a:lnTo>
                <a:lnTo>
                  <a:pt x="1192530" y="819150"/>
                </a:lnTo>
                <a:lnTo>
                  <a:pt x="1192530" y="891540"/>
                </a:lnTo>
                <a:lnTo>
                  <a:pt x="1211580" y="891540"/>
                </a:lnTo>
                <a:lnTo>
                  <a:pt x="1211580" y="967740"/>
                </a:lnTo>
                <a:lnTo>
                  <a:pt x="1226820" y="967740"/>
                </a:lnTo>
                <a:lnTo>
                  <a:pt x="1226820" y="1066800"/>
                </a:lnTo>
                <a:lnTo>
                  <a:pt x="1257300" y="1066800"/>
                </a:lnTo>
                <a:lnTo>
                  <a:pt x="1257300" y="1131570"/>
                </a:lnTo>
                <a:lnTo>
                  <a:pt x="1299210" y="1131570"/>
                </a:lnTo>
                <a:lnTo>
                  <a:pt x="1299210" y="1169670"/>
                </a:lnTo>
                <a:lnTo>
                  <a:pt x="1325880" y="1169670"/>
                </a:lnTo>
                <a:lnTo>
                  <a:pt x="1325880" y="1223010"/>
                </a:lnTo>
                <a:lnTo>
                  <a:pt x="1325880" y="1223010"/>
                </a:lnTo>
                <a:lnTo>
                  <a:pt x="1348740" y="1245870"/>
                </a:lnTo>
                <a:lnTo>
                  <a:pt x="1367790" y="1245870"/>
                </a:lnTo>
                <a:lnTo>
                  <a:pt x="1367790" y="1280160"/>
                </a:lnTo>
                <a:lnTo>
                  <a:pt x="1485900" y="1280160"/>
                </a:lnTo>
                <a:lnTo>
                  <a:pt x="1485900" y="1318260"/>
                </a:lnTo>
                <a:lnTo>
                  <a:pt x="1516380" y="1318260"/>
                </a:lnTo>
                <a:lnTo>
                  <a:pt x="1516380" y="1356360"/>
                </a:lnTo>
                <a:lnTo>
                  <a:pt x="1550670" y="1356360"/>
                </a:lnTo>
                <a:lnTo>
                  <a:pt x="1550670" y="1466850"/>
                </a:lnTo>
                <a:lnTo>
                  <a:pt x="1573530" y="1466850"/>
                </a:lnTo>
                <a:lnTo>
                  <a:pt x="1573530" y="1493520"/>
                </a:lnTo>
                <a:lnTo>
                  <a:pt x="1604010" y="1493520"/>
                </a:lnTo>
                <a:lnTo>
                  <a:pt x="1604010" y="1520190"/>
                </a:lnTo>
                <a:lnTo>
                  <a:pt x="1615440" y="1531620"/>
                </a:lnTo>
                <a:lnTo>
                  <a:pt x="1615440" y="1562100"/>
                </a:lnTo>
                <a:lnTo>
                  <a:pt x="1672590" y="1562100"/>
                </a:lnTo>
                <a:lnTo>
                  <a:pt x="1672590" y="1623060"/>
                </a:lnTo>
                <a:lnTo>
                  <a:pt x="1767840" y="1623060"/>
                </a:lnTo>
                <a:lnTo>
                  <a:pt x="1767840" y="1710690"/>
                </a:lnTo>
                <a:lnTo>
                  <a:pt x="1866900" y="1710690"/>
                </a:lnTo>
                <a:lnTo>
                  <a:pt x="1866900" y="1737360"/>
                </a:lnTo>
                <a:lnTo>
                  <a:pt x="1916430" y="1737360"/>
                </a:lnTo>
                <a:lnTo>
                  <a:pt x="1916430" y="1783080"/>
                </a:lnTo>
                <a:lnTo>
                  <a:pt x="1916430" y="1783080"/>
                </a:lnTo>
                <a:lnTo>
                  <a:pt x="1939290" y="1805940"/>
                </a:lnTo>
                <a:lnTo>
                  <a:pt x="1939290" y="1805940"/>
                </a:lnTo>
                <a:lnTo>
                  <a:pt x="1939290" y="1859280"/>
                </a:lnTo>
                <a:lnTo>
                  <a:pt x="2080260" y="1859280"/>
                </a:lnTo>
                <a:lnTo>
                  <a:pt x="2080260" y="1878330"/>
                </a:lnTo>
                <a:lnTo>
                  <a:pt x="2106930" y="1878330"/>
                </a:lnTo>
                <a:lnTo>
                  <a:pt x="2106930" y="1924050"/>
                </a:lnTo>
                <a:lnTo>
                  <a:pt x="2137410" y="1924050"/>
                </a:lnTo>
                <a:lnTo>
                  <a:pt x="2137410" y="1965960"/>
                </a:lnTo>
                <a:lnTo>
                  <a:pt x="2232660" y="1965960"/>
                </a:lnTo>
                <a:lnTo>
                  <a:pt x="2232660" y="1965960"/>
                </a:lnTo>
                <a:lnTo>
                  <a:pt x="2255520" y="1988820"/>
                </a:lnTo>
                <a:lnTo>
                  <a:pt x="2255520" y="2026920"/>
                </a:lnTo>
                <a:lnTo>
                  <a:pt x="2476500" y="2026920"/>
                </a:lnTo>
                <a:lnTo>
                  <a:pt x="2476500" y="2065020"/>
                </a:lnTo>
                <a:lnTo>
                  <a:pt x="2552700" y="2065020"/>
                </a:lnTo>
                <a:lnTo>
                  <a:pt x="2552700" y="2114550"/>
                </a:lnTo>
                <a:lnTo>
                  <a:pt x="2571750" y="2114550"/>
                </a:lnTo>
                <a:lnTo>
                  <a:pt x="2571750" y="2114550"/>
                </a:lnTo>
                <a:lnTo>
                  <a:pt x="2571750" y="2152650"/>
                </a:lnTo>
                <a:lnTo>
                  <a:pt x="2827020" y="2152650"/>
                </a:lnTo>
                <a:lnTo>
                  <a:pt x="2827020" y="2183130"/>
                </a:lnTo>
                <a:lnTo>
                  <a:pt x="3166110" y="2183130"/>
                </a:lnTo>
                <a:lnTo>
                  <a:pt x="3166110" y="2225040"/>
                </a:lnTo>
                <a:lnTo>
                  <a:pt x="3303270" y="2225040"/>
                </a:lnTo>
                <a:lnTo>
                  <a:pt x="3303270" y="2289810"/>
                </a:lnTo>
                <a:lnTo>
                  <a:pt x="3531870" y="2289810"/>
                </a:lnTo>
                <a:lnTo>
                  <a:pt x="3531870" y="2362200"/>
                </a:lnTo>
                <a:lnTo>
                  <a:pt x="3756660" y="2362200"/>
                </a:lnTo>
                <a:lnTo>
                  <a:pt x="3756660" y="2430780"/>
                </a:lnTo>
                <a:lnTo>
                  <a:pt x="3893820" y="2430780"/>
                </a:lnTo>
                <a:lnTo>
                  <a:pt x="3893820" y="2533650"/>
                </a:lnTo>
                <a:lnTo>
                  <a:pt x="4773930" y="253365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4" name="TextBox 123">
            <a:extLst>
              <a:ext uri="{FF2B5EF4-FFF2-40B4-BE49-F238E27FC236}">
                <a16:creationId xmlns="" xmlns:a16="http://schemas.microsoft.com/office/drawing/2014/main" id="{203F2488-EC8F-4E65-98F6-B8689C94EBC0}"/>
              </a:ext>
            </a:extLst>
          </p:cNvPr>
          <p:cNvSpPr txBox="1"/>
          <p:nvPr/>
        </p:nvSpPr>
        <p:spPr bwMode="auto">
          <a:xfrm>
            <a:off x="6169028" y="492369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2" name="Title 1">
            <a:extLst>
              <a:ext uri="{FF2B5EF4-FFF2-40B4-BE49-F238E27FC236}">
                <a16:creationId xmlns="" xmlns:a16="http://schemas.microsoft.com/office/drawing/2014/main" id="{2259C9E8-686A-4C43-9E42-59E0B0F892FF}"/>
              </a:ext>
            </a:extLst>
          </p:cNvPr>
          <p:cNvSpPr>
            <a:spLocks noGrp="1"/>
          </p:cNvSpPr>
          <p:nvPr>
            <p:ph type="title"/>
          </p:nvPr>
        </p:nvSpPr>
        <p:spPr/>
        <p:txBody>
          <a:bodyPr/>
          <a:lstStyle/>
          <a:p>
            <a:r>
              <a:rPr lang="en-US" dirty="0"/>
              <a:t>ECOG-ACRIN EA5161: Survival (ITT)</a:t>
            </a:r>
          </a:p>
        </p:txBody>
      </p:sp>
      <p:sp>
        <p:nvSpPr>
          <p:cNvPr id="3" name="Text Box 15">
            <a:extLst>
              <a:ext uri="{FF2B5EF4-FFF2-40B4-BE49-F238E27FC236}">
                <a16:creationId xmlns="" xmlns:a16="http://schemas.microsoft.com/office/drawing/2014/main" id="{F4FDB07B-698C-4E1A-8F89-6A985E685BA8}"/>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Leal. ASCO 2020. Abstr 9000.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4" name="Table 14">
            <a:extLst>
              <a:ext uri="{FF2B5EF4-FFF2-40B4-BE49-F238E27FC236}">
                <a16:creationId xmlns="" xmlns:a16="http://schemas.microsoft.com/office/drawing/2014/main" id="{488C73DA-421B-4D2A-B5F8-EE55314A4CE0}"/>
              </a:ext>
            </a:extLst>
          </p:cNvPr>
          <p:cNvGraphicFramePr>
            <a:graphicFrameLocks noGrp="1"/>
          </p:cNvGraphicFramePr>
          <p:nvPr/>
        </p:nvGraphicFramePr>
        <p:xfrm>
          <a:off x="2743200" y="1782515"/>
          <a:ext cx="3352800" cy="1432560"/>
        </p:xfrm>
        <a:graphic>
          <a:graphicData uri="http://schemas.openxmlformats.org/drawingml/2006/table">
            <a:tbl>
              <a:tblPr firstRow="1" bandRow="1">
                <a:tableStyleId>{93296810-A885-4BE3-A3E7-6D5BEEA58F35}</a:tableStyleId>
              </a:tblPr>
              <a:tblGrid>
                <a:gridCol w="1602187">
                  <a:extLst>
                    <a:ext uri="{9D8B030D-6E8A-4147-A177-3AD203B41FA5}">
                      <a16:colId xmlns="" xmlns:a16="http://schemas.microsoft.com/office/drawing/2014/main" val="4199989575"/>
                    </a:ext>
                  </a:extLst>
                </a:gridCol>
                <a:gridCol w="899222">
                  <a:extLst>
                    <a:ext uri="{9D8B030D-6E8A-4147-A177-3AD203B41FA5}">
                      <a16:colId xmlns="" xmlns:a16="http://schemas.microsoft.com/office/drawing/2014/main" val="2572224826"/>
                    </a:ext>
                  </a:extLst>
                </a:gridCol>
                <a:gridCol w="851391">
                  <a:extLst>
                    <a:ext uri="{9D8B030D-6E8A-4147-A177-3AD203B41FA5}">
                      <a16:colId xmlns="" xmlns:a16="http://schemas.microsoft.com/office/drawing/2014/main" val="2018517260"/>
                    </a:ext>
                  </a:extLst>
                </a:gridCol>
              </a:tblGrid>
              <a:tr h="0">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Nivo + CE</a:t>
                      </a:r>
                    </a:p>
                    <a:p>
                      <a:pPr algn="ct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 = 80)</a:t>
                      </a:r>
                      <a:endParaRPr lang="en-US" sz="14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400"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CE</a:t>
                      </a:r>
                    </a:p>
                    <a:p>
                      <a:pPr algn="ctr"/>
                      <a:r>
                        <a:rPr kumimoji="0" lang="en-US" sz="1400"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(n = 80)</a:t>
                      </a:r>
                      <a:endParaRPr lang="en-US" sz="14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64048513"/>
                  </a:ext>
                </a:extLst>
              </a:tr>
              <a:tr h="0">
                <a:tc>
                  <a:txBody>
                    <a:bodyPr/>
                    <a:lstStyle/>
                    <a:p>
                      <a:pPr algn="r"/>
                      <a:r>
                        <a:rPr lang="en-US" sz="1400" b="1" dirty="0">
                          <a:solidFill>
                            <a:schemeClr val="bg1"/>
                          </a:solidFill>
                          <a:latin typeface="Calibri" panose="020F0502020204030204" pitchFamily="34" charset="0"/>
                          <a:cs typeface="Calibri" panose="020F0502020204030204" pitchFamily="34" charset="0"/>
                        </a:rPr>
                        <a:t>Events, 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06224171"/>
                  </a:ext>
                </a:extLst>
              </a:tr>
              <a:tr h="0">
                <a:tc>
                  <a:txBody>
                    <a:bodyPr/>
                    <a:lstStyle/>
                    <a:p>
                      <a:pPr algn="r"/>
                      <a:r>
                        <a:rPr lang="en-US" sz="1400" b="1" dirty="0">
                          <a:solidFill>
                            <a:schemeClr val="bg1"/>
                          </a:solidFill>
                          <a:latin typeface="Calibri" panose="020F0502020204030204" pitchFamily="34" charset="0"/>
                          <a:cs typeface="Calibri" panose="020F0502020204030204" pitchFamily="34" charset="0"/>
                        </a:rPr>
                        <a:t>Median PFS, mos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58815494"/>
                  </a:ext>
                </a:extLst>
              </a:tr>
              <a:tr h="0">
                <a:tc gridSpan="3">
                  <a:txBody>
                    <a:bodyPr/>
                    <a:lstStyle/>
                    <a:p>
                      <a:pPr algn="ctr"/>
                      <a:r>
                        <a:rPr lang="en-US" sz="1400" dirty="0">
                          <a:solidFill>
                            <a:schemeClr val="bg1"/>
                          </a:solidFill>
                          <a:latin typeface="Calibri" panose="020F0502020204030204" pitchFamily="34" charset="0"/>
                          <a:cs typeface="Calibri" panose="020F0502020204030204" pitchFamily="34" charset="0"/>
                        </a:rPr>
                        <a:t>HR: 0.65 (95% CI: 0.46-0.91; </a:t>
                      </a:r>
                      <a:r>
                        <a:rPr lang="en-US" sz="1400" i="1" dirty="0">
                          <a:solidFill>
                            <a:schemeClr val="bg1"/>
                          </a:solidFill>
                          <a:latin typeface="Calibri" panose="020F0502020204030204" pitchFamily="34" charset="0"/>
                          <a:cs typeface="Calibri" panose="020F0502020204030204" pitchFamily="34" charset="0"/>
                        </a:rPr>
                        <a:t>P</a:t>
                      </a:r>
                      <a:r>
                        <a:rPr lang="en-US" sz="1400" dirty="0">
                          <a:solidFill>
                            <a:schemeClr val="bg1"/>
                          </a:solidFill>
                          <a:latin typeface="Calibri" panose="020F0502020204030204" pitchFamily="34" charset="0"/>
                          <a:cs typeface="Calibri" panose="020F0502020204030204" pitchFamily="34" charset="0"/>
                        </a:rPr>
                        <a:t> = .012)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6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517812712"/>
                  </a:ext>
                </a:extLst>
              </a:tr>
            </a:tbl>
          </a:graphicData>
        </a:graphic>
      </p:graphicFrame>
      <p:sp>
        <p:nvSpPr>
          <p:cNvPr id="8" name="TextBox 7">
            <a:extLst>
              <a:ext uri="{FF2B5EF4-FFF2-40B4-BE49-F238E27FC236}">
                <a16:creationId xmlns="" xmlns:a16="http://schemas.microsoft.com/office/drawing/2014/main" id="{EE1BD3E3-DF0B-4E75-8D56-B123CAD134F4}"/>
              </a:ext>
            </a:extLst>
          </p:cNvPr>
          <p:cNvSpPr txBox="1"/>
          <p:nvPr/>
        </p:nvSpPr>
        <p:spPr bwMode="auto">
          <a:xfrm>
            <a:off x="877824" y="1497560"/>
            <a:ext cx="470916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a:t>
            </a:r>
          </a:p>
        </p:txBody>
      </p:sp>
      <p:graphicFrame>
        <p:nvGraphicFramePr>
          <p:cNvPr id="12" name="Table 14">
            <a:extLst>
              <a:ext uri="{FF2B5EF4-FFF2-40B4-BE49-F238E27FC236}">
                <a16:creationId xmlns="" xmlns:a16="http://schemas.microsoft.com/office/drawing/2014/main" id="{C3B84F97-5CE7-4F9E-91A2-35C803699939}"/>
              </a:ext>
            </a:extLst>
          </p:cNvPr>
          <p:cNvGraphicFramePr>
            <a:graphicFrameLocks noGrp="1"/>
          </p:cNvGraphicFramePr>
          <p:nvPr/>
        </p:nvGraphicFramePr>
        <p:xfrm>
          <a:off x="8388586" y="1782515"/>
          <a:ext cx="3352800" cy="1432560"/>
        </p:xfrm>
        <a:graphic>
          <a:graphicData uri="http://schemas.openxmlformats.org/drawingml/2006/table">
            <a:tbl>
              <a:tblPr firstRow="1" bandRow="1">
                <a:tableStyleId>{93296810-A885-4BE3-A3E7-6D5BEEA58F35}</a:tableStyleId>
              </a:tblPr>
              <a:tblGrid>
                <a:gridCol w="1602187">
                  <a:extLst>
                    <a:ext uri="{9D8B030D-6E8A-4147-A177-3AD203B41FA5}">
                      <a16:colId xmlns="" xmlns:a16="http://schemas.microsoft.com/office/drawing/2014/main" val="4199989575"/>
                    </a:ext>
                  </a:extLst>
                </a:gridCol>
                <a:gridCol w="899222">
                  <a:extLst>
                    <a:ext uri="{9D8B030D-6E8A-4147-A177-3AD203B41FA5}">
                      <a16:colId xmlns="" xmlns:a16="http://schemas.microsoft.com/office/drawing/2014/main" val="2572224826"/>
                    </a:ext>
                  </a:extLst>
                </a:gridCol>
                <a:gridCol w="851391">
                  <a:extLst>
                    <a:ext uri="{9D8B030D-6E8A-4147-A177-3AD203B41FA5}">
                      <a16:colId xmlns="" xmlns:a16="http://schemas.microsoft.com/office/drawing/2014/main" val="2018517260"/>
                    </a:ext>
                  </a:extLst>
                </a:gridCol>
              </a:tblGrid>
              <a:tr h="141957">
                <a:tc>
                  <a:txBody>
                    <a:body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Nivo + CE</a:t>
                      </a:r>
                    </a:p>
                    <a:p>
                      <a:pPr algn="ct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Calibri" panose="020F0502020204030204" pitchFamily="34" charset="0"/>
                        </a:rPr>
                        <a:t>(n = 80)</a:t>
                      </a:r>
                      <a:endParaRPr lang="en-US" sz="14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400"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CE</a:t>
                      </a:r>
                    </a:p>
                    <a:p>
                      <a:pPr algn="ctr"/>
                      <a:r>
                        <a:rPr kumimoji="0" lang="en-US" sz="1400"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(n = 80)</a:t>
                      </a:r>
                      <a:endParaRPr lang="en-US" sz="14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64048513"/>
                  </a:ext>
                </a:extLst>
              </a:tr>
              <a:tr h="0">
                <a:tc>
                  <a:txBody>
                    <a:bodyPr/>
                    <a:lstStyle/>
                    <a:p>
                      <a:pPr algn="r"/>
                      <a:r>
                        <a:rPr lang="en-US" sz="1400" b="1" dirty="0">
                          <a:solidFill>
                            <a:schemeClr val="bg1"/>
                          </a:solidFill>
                          <a:latin typeface="Calibri" panose="020F0502020204030204" pitchFamily="34" charset="0"/>
                          <a:cs typeface="Calibri" panose="020F0502020204030204" pitchFamily="34" charset="0"/>
                        </a:rPr>
                        <a:t>Deaths, 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06224171"/>
                  </a:ext>
                </a:extLst>
              </a:tr>
              <a:tr h="0">
                <a:tc>
                  <a:txBody>
                    <a:bodyPr/>
                    <a:lstStyle/>
                    <a:p>
                      <a:pPr algn="r"/>
                      <a:r>
                        <a:rPr lang="en-US" sz="1400" b="1" dirty="0">
                          <a:solidFill>
                            <a:schemeClr val="bg1"/>
                          </a:solidFill>
                          <a:latin typeface="Calibri" panose="020F0502020204030204" pitchFamily="34" charset="0"/>
                          <a:cs typeface="Calibri" panose="020F0502020204030204" pitchFamily="34" charset="0"/>
                        </a:rPr>
                        <a:t>Median OS, mos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11.3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58815494"/>
                  </a:ext>
                </a:extLst>
              </a:tr>
              <a:tr h="0">
                <a:tc gridSpan="3">
                  <a:txBody>
                    <a:bodyPr/>
                    <a:lstStyle/>
                    <a:p>
                      <a:pPr algn="ctr"/>
                      <a:r>
                        <a:rPr lang="en-US" sz="1400" dirty="0">
                          <a:solidFill>
                            <a:schemeClr val="bg1"/>
                          </a:solidFill>
                          <a:latin typeface="Calibri" panose="020F0502020204030204" pitchFamily="34" charset="0"/>
                          <a:cs typeface="Calibri" panose="020F0502020204030204" pitchFamily="34" charset="0"/>
                        </a:rPr>
                        <a:t>HR: 0.67 (95% CI: 0.46-0.98; </a:t>
                      </a:r>
                      <a:r>
                        <a:rPr lang="en-US" sz="1400" i="1" dirty="0">
                          <a:solidFill>
                            <a:schemeClr val="bg1"/>
                          </a:solidFill>
                          <a:latin typeface="Calibri" panose="020F0502020204030204" pitchFamily="34" charset="0"/>
                          <a:cs typeface="Calibri" panose="020F0502020204030204" pitchFamily="34" charset="0"/>
                        </a:rPr>
                        <a:t>P</a:t>
                      </a:r>
                      <a:r>
                        <a:rPr lang="en-US" sz="1400" dirty="0">
                          <a:solidFill>
                            <a:schemeClr val="bg1"/>
                          </a:solidFill>
                          <a:latin typeface="Calibri" panose="020F0502020204030204" pitchFamily="34" charset="0"/>
                          <a:cs typeface="Calibri" panose="020F0502020204030204" pitchFamily="34" charset="0"/>
                        </a:rPr>
                        <a:t> = .038)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6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517812712"/>
                  </a:ext>
                </a:extLst>
              </a:tr>
            </a:tbl>
          </a:graphicData>
        </a:graphic>
      </p:graphicFrame>
      <p:sp>
        <p:nvSpPr>
          <p:cNvPr id="13" name="TextBox 12">
            <a:extLst>
              <a:ext uri="{FF2B5EF4-FFF2-40B4-BE49-F238E27FC236}">
                <a16:creationId xmlns="" xmlns:a16="http://schemas.microsoft.com/office/drawing/2014/main" id="{AA664D1E-8C94-4A4A-ADE5-E7EE610D0305}"/>
              </a:ext>
            </a:extLst>
          </p:cNvPr>
          <p:cNvSpPr txBox="1"/>
          <p:nvPr/>
        </p:nvSpPr>
        <p:spPr bwMode="auto">
          <a:xfrm>
            <a:off x="6981684" y="1497560"/>
            <a:ext cx="405951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a:t>
            </a:r>
          </a:p>
        </p:txBody>
      </p:sp>
      <p:sp>
        <p:nvSpPr>
          <p:cNvPr id="7" name="TextBox 6">
            <a:extLst>
              <a:ext uri="{FF2B5EF4-FFF2-40B4-BE49-F238E27FC236}">
                <a16:creationId xmlns="" xmlns:a16="http://schemas.microsoft.com/office/drawing/2014/main" id="{3EC35A27-2EA9-4EA6-B234-6768FE352962}"/>
              </a:ext>
            </a:extLst>
          </p:cNvPr>
          <p:cNvSpPr txBox="1"/>
          <p:nvPr/>
        </p:nvSpPr>
        <p:spPr bwMode="auto">
          <a:xfrm rot="16200000">
            <a:off x="-956039" y="4076440"/>
            <a:ext cx="27614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PFS</a:t>
            </a:r>
          </a:p>
        </p:txBody>
      </p:sp>
      <p:sp>
        <p:nvSpPr>
          <p:cNvPr id="16" name="TextBox 15">
            <a:extLst>
              <a:ext uri="{FF2B5EF4-FFF2-40B4-BE49-F238E27FC236}">
                <a16:creationId xmlns="" xmlns:a16="http://schemas.microsoft.com/office/drawing/2014/main" id="{75EFD1A4-FD9E-40F1-8C72-D633207AEDD2}"/>
              </a:ext>
            </a:extLst>
          </p:cNvPr>
          <p:cNvSpPr txBox="1"/>
          <p:nvPr/>
        </p:nvSpPr>
        <p:spPr bwMode="auto">
          <a:xfrm rot="16200000">
            <a:off x="4893502" y="4118063"/>
            <a:ext cx="24780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OS</a:t>
            </a:r>
          </a:p>
        </p:txBody>
      </p:sp>
      <p:cxnSp>
        <p:nvCxnSpPr>
          <p:cNvPr id="17" name="Straight Connector 16">
            <a:extLst>
              <a:ext uri="{FF2B5EF4-FFF2-40B4-BE49-F238E27FC236}">
                <a16:creationId xmlns="" xmlns:a16="http://schemas.microsoft.com/office/drawing/2014/main" id="{E102B748-77FC-4191-A018-5090C137089F}"/>
              </a:ext>
            </a:extLst>
          </p:cNvPr>
          <p:cNvCxnSpPr/>
          <p:nvPr/>
        </p:nvCxnSpPr>
        <p:spPr bwMode="auto">
          <a:xfrm>
            <a:off x="993583" y="2889504"/>
            <a:ext cx="0" cy="274320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C4500AFD-E687-4F9D-9249-A155B1D6BC25}"/>
              </a:ext>
            </a:extLst>
          </p:cNvPr>
          <p:cNvCxnSpPr>
            <a:cxnSpLocks/>
          </p:cNvCxnSpPr>
          <p:nvPr/>
        </p:nvCxnSpPr>
        <p:spPr bwMode="auto">
          <a:xfrm>
            <a:off x="978408" y="5641851"/>
            <a:ext cx="504748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5A9D41EE-6AEC-4196-A389-6C1A39E96288}"/>
              </a:ext>
            </a:extLst>
          </p:cNvPr>
          <p:cNvCxnSpPr>
            <a:cxnSpLocks/>
          </p:cNvCxnSpPr>
          <p:nvPr/>
        </p:nvCxnSpPr>
        <p:spPr bwMode="auto">
          <a:xfrm flipH="1">
            <a:off x="923544" y="288950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E7E61825-B47F-4A49-BC1A-4BF9E88AF8AB}"/>
              </a:ext>
            </a:extLst>
          </p:cNvPr>
          <p:cNvCxnSpPr>
            <a:cxnSpLocks/>
          </p:cNvCxnSpPr>
          <p:nvPr/>
        </p:nvCxnSpPr>
        <p:spPr bwMode="auto">
          <a:xfrm flipH="1">
            <a:off x="923544" y="316473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FB633473-7A7E-4812-89F3-2C31FA51AB21}"/>
              </a:ext>
            </a:extLst>
          </p:cNvPr>
          <p:cNvCxnSpPr>
            <a:cxnSpLocks/>
          </p:cNvCxnSpPr>
          <p:nvPr/>
        </p:nvCxnSpPr>
        <p:spPr bwMode="auto">
          <a:xfrm flipH="1">
            <a:off x="923544" y="34399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0158531C-F8B6-457E-AF1F-E465777BBA56}"/>
              </a:ext>
            </a:extLst>
          </p:cNvPr>
          <p:cNvCxnSpPr>
            <a:cxnSpLocks/>
          </p:cNvCxnSpPr>
          <p:nvPr/>
        </p:nvCxnSpPr>
        <p:spPr bwMode="auto">
          <a:xfrm flipH="1">
            <a:off x="923544" y="371520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53F6743C-78D9-4C44-B27B-1C83F70A18DA}"/>
              </a:ext>
            </a:extLst>
          </p:cNvPr>
          <p:cNvCxnSpPr>
            <a:cxnSpLocks/>
          </p:cNvCxnSpPr>
          <p:nvPr/>
        </p:nvCxnSpPr>
        <p:spPr bwMode="auto">
          <a:xfrm flipH="1">
            <a:off x="923544" y="399044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873E8A44-8B01-4FB3-BFC1-71EA818C3684}"/>
              </a:ext>
            </a:extLst>
          </p:cNvPr>
          <p:cNvCxnSpPr>
            <a:cxnSpLocks/>
          </p:cNvCxnSpPr>
          <p:nvPr/>
        </p:nvCxnSpPr>
        <p:spPr bwMode="auto">
          <a:xfrm flipH="1">
            <a:off x="923544" y="426567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7C296F9B-2168-4EE4-B4D3-A86A7FA2F4B5}"/>
              </a:ext>
            </a:extLst>
          </p:cNvPr>
          <p:cNvCxnSpPr>
            <a:cxnSpLocks/>
          </p:cNvCxnSpPr>
          <p:nvPr/>
        </p:nvCxnSpPr>
        <p:spPr bwMode="auto">
          <a:xfrm flipH="1">
            <a:off x="923544" y="454091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46C9C712-0B30-446D-8D11-0D81D74EFE79}"/>
              </a:ext>
            </a:extLst>
          </p:cNvPr>
          <p:cNvCxnSpPr>
            <a:cxnSpLocks/>
          </p:cNvCxnSpPr>
          <p:nvPr/>
        </p:nvCxnSpPr>
        <p:spPr bwMode="auto">
          <a:xfrm flipH="1">
            <a:off x="923544" y="481614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DD9C9241-93A8-417E-8C36-8561190A42F1}"/>
              </a:ext>
            </a:extLst>
          </p:cNvPr>
          <p:cNvCxnSpPr>
            <a:cxnSpLocks/>
          </p:cNvCxnSpPr>
          <p:nvPr/>
        </p:nvCxnSpPr>
        <p:spPr bwMode="auto">
          <a:xfrm flipH="1">
            <a:off x="923544" y="509138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90B1D0A6-079F-427C-8BEB-F2F866324067}"/>
              </a:ext>
            </a:extLst>
          </p:cNvPr>
          <p:cNvCxnSpPr>
            <a:cxnSpLocks/>
          </p:cNvCxnSpPr>
          <p:nvPr/>
        </p:nvCxnSpPr>
        <p:spPr bwMode="auto">
          <a:xfrm flipH="1">
            <a:off x="923544" y="536661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C9E9F475-7B34-4E2F-96C2-10FAD5A24F71}"/>
              </a:ext>
            </a:extLst>
          </p:cNvPr>
          <p:cNvCxnSpPr>
            <a:cxnSpLocks/>
          </p:cNvCxnSpPr>
          <p:nvPr/>
        </p:nvCxnSpPr>
        <p:spPr bwMode="auto">
          <a:xfrm flipH="1">
            <a:off x="923544" y="564185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FADCB3AF-9AA7-4D60-A88D-CDBA1A6A0F41}"/>
              </a:ext>
            </a:extLst>
          </p:cNvPr>
          <p:cNvCxnSpPr>
            <a:cxnSpLocks/>
          </p:cNvCxnSpPr>
          <p:nvPr/>
        </p:nvCxnSpPr>
        <p:spPr bwMode="auto">
          <a:xfrm>
            <a:off x="9875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D50319F5-60CD-4274-B43E-A0B97AAD5036}"/>
              </a:ext>
            </a:extLst>
          </p:cNvPr>
          <p:cNvCxnSpPr>
            <a:cxnSpLocks/>
          </p:cNvCxnSpPr>
          <p:nvPr/>
        </p:nvCxnSpPr>
        <p:spPr bwMode="auto">
          <a:xfrm>
            <a:off x="12669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565F7C12-979F-4B7D-959E-EB5E170F6FAC}"/>
              </a:ext>
            </a:extLst>
          </p:cNvPr>
          <p:cNvCxnSpPr>
            <a:cxnSpLocks/>
          </p:cNvCxnSpPr>
          <p:nvPr/>
        </p:nvCxnSpPr>
        <p:spPr bwMode="auto">
          <a:xfrm>
            <a:off x="15463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54487D0A-EB52-441D-97E2-89CF9FA4C3F9}"/>
              </a:ext>
            </a:extLst>
          </p:cNvPr>
          <p:cNvCxnSpPr>
            <a:cxnSpLocks/>
          </p:cNvCxnSpPr>
          <p:nvPr/>
        </p:nvCxnSpPr>
        <p:spPr bwMode="auto">
          <a:xfrm>
            <a:off x="18257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17A31313-F004-4C15-9897-AE117E3F975A}"/>
              </a:ext>
            </a:extLst>
          </p:cNvPr>
          <p:cNvCxnSpPr>
            <a:cxnSpLocks/>
          </p:cNvCxnSpPr>
          <p:nvPr/>
        </p:nvCxnSpPr>
        <p:spPr bwMode="auto">
          <a:xfrm>
            <a:off x="21051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0D21377F-1FD5-42BC-9B84-B44A459524FB}"/>
              </a:ext>
            </a:extLst>
          </p:cNvPr>
          <p:cNvCxnSpPr>
            <a:cxnSpLocks/>
          </p:cNvCxnSpPr>
          <p:nvPr/>
        </p:nvCxnSpPr>
        <p:spPr bwMode="auto">
          <a:xfrm>
            <a:off x="23845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BCD13CF9-0624-46D8-B500-F823FAC622BA}"/>
              </a:ext>
            </a:extLst>
          </p:cNvPr>
          <p:cNvCxnSpPr>
            <a:cxnSpLocks/>
          </p:cNvCxnSpPr>
          <p:nvPr/>
        </p:nvCxnSpPr>
        <p:spPr bwMode="auto">
          <a:xfrm>
            <a:off x="26639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DC1B21FC-6430-4A4D-A099-5A780ACA9CA5}"/>
              </a:ext>
            </a:extLst>
          </p:cNvPr>
          <p:cNvCxnSpPr>
            <a:cxnSpLocks/>
          </p:cNvCxnSpPr>
          <p:nvPr/>
        </p:nvCxnSpPr>
        <p:spPr bwMode="auto">
          <a:xfrm>
            <a:off x="29433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410AB89F-B252-410E-83F8-E3A85BDB36B1}"/>
              </a:ext>
            </a:extLst>
          </p:cNvPr>
          <p:cNvCxnSpPr>
            <a:cxnSpLocks/>
          </p:cNvCxnSpPr>
          <p:nvPr/>
        </p:nvCxnSpPr>
        <p:spPr bwMode="auto">
          <a:xfrm>
            <a:off x="32227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 xmlns:a16="http://schemas.microsoft.com/office/drawing/2014/main" id="{E1DFF3BA-3779-4C95-9390-270CC0F3F533}"/>
              </a:ext>
            </a:extLst>
          </p:cNvPr>
          <p:cNvCxnSpPr>
            <a:cxnSpLocks/>
          </p:cNvCxnSpPr>
          <p:nvPr/>
        </p:nvCxnSpPr>
        <p:spPr bwMode="auto">
          <a:xfrm>
            <a:off x="35021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8800FB4D-96A5-4AC7-9558-FD329C050625}"/>
              </a:ext>
            </a:extLst>
          </p:cNvPr>
          <p:cNvCxnSpPr>
            <a:cxnSpLocks/>
          </p:cNvCxnSpPr>
          <p:nvPr/>
        </p:nvCxnSpPr>
        <p:spPr bwMode="auto">
          <a:xfrm>
            <a:off x="37815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D83B69C1-80BB-4662-A69B-DDBCF7FC332C}"/>
              </a:ext>
            </a:extLst>
          </p:cNvPr>
          <p:cNvCxnSpPr>
            <a:cxnSpLocks/>
          </p:cNvCxnSpPr>
          <p:nvPr/>
        </p:nvCxnSpPr>
        <p:spPr bwMode="auto">
          <a:xfrm>
            <a:off x="40609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1660EF3C-47D2-4C46-8C1F-13AE61F8F392}"/>
              </a:ext>
            </a:extLst>
          </p:cNvPr>
          <p:cNvCxnSpPr>
            <a:cxnSpLocks/>
          </p:cNvCxnSpPr>
          <p:nvPr/>
        </p:nvCxnSpPr>
        <p:spPr bwMode="auto">
          <a:xfrm>
            <a:off x="43403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D6FD62CF-8CFB-4B7C-9800-C2BEA93956FA}"/>
              </a:ext>
            </a:extLst>
          </p:cNvPr>
          <p:cNvCxnSpPr>
            <a:cxnSpLocks/>
          </p:cNvCxnSpPr>
          <p:nvPr/>
        </p:nvCxnSpPr>
        <p:spPr bwMode="auto">
          <a:xfrm>
            <a:off x="46197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B1D44D92-4BCE-402F-864A-FBAF5C16E6AE}"/>
              </a:ext>
            </a:extLst>
          </p:cNvPr>
          <p:cNvCxnSpPr>
            <a:cxnSpLocks/>
          </p:cNvCxnSpPr>
          <p:nvPr/>
        </p:nvCxnSpPr>
        <p:spPr bwMode="auto">
          <a:xfrm>
            <a:off x="48991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3B00DF04-876F-4225-AE86-648F53603C94}"/>
              </a:ext>
            </a:extLst>
          </p:cNvPr>
          <p:cNvCxnSpPr>
            <a:cxnSpLocks/>
          </p:cNvCxnSpPr>
          <p:nvPr/>
        </p:nvCxnSpPr>
        <p:spPr bwMode="auto">
          <a:xfrm>
            <a:off x="51785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75C6CF7B-4F40-42CE-9459-AB785E3715F2}"/>
              </a:ext>
            </a:extLst>
          </p:cNvPr>
          <p:cNvCxnSpPr>
            <a:cxnSpLocks/>
          </p:cNvCxnSpPr>
          <p:nvPr/>
        </p:nvCxnSpPr>
        <p:spPr bwMode="auto">
          <a:xfrm>
            <a:off x="54579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BD79EF52-B3BA-43A5-9140-80CB65695A46}"/>
              </a:ext>
            </a:extLst>
          </p:cNvPr>
          <p:cNvCxnSpPr>
            <a:cxnSpLocks/>
          </p:cNvCxnSpPr>
          <p:nvPr/>
        </p:nvCxnSpPr>
        <p:spPr bwMode="auto">
          <a:xfrm>
            <a:off x="5737352" y="564185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6A546AB0-62DA-4A3F-9671-C89357ABB41D}"/>
              </a:ext>
            </a:extLst>
          </p:cNvPr>
          <p:cNvCxnSpPr>
            <a:cxnSpLocks/>
          </p:cNvCxnSpPr>
          <p:nvPr/>
        </p:nvCxnSpPr>
        <p:spPr bwMode="auto">
          <a:xfrm>
            <a:off x="6016752" y="5641851"/>
            <a:ext cx="0" cy="64008"/>
          </a:xfrm>
          <a:prstGeom prst="line">
            <a:avLst/>
          </a:prstGeom>
          <a:noFill/>
          <a:ln w="28575" cap="flat" cmpd="sng" algn="ctr">
            <a:solidFill>
              <a:schemeClr val="bg1"/>
            </a:solidFill>
            <a:prstDash val="solid"/>
            <a:round/>
            <a:headEnd type="none" w="med" len="med"/>
            <a:tailEnd type="none" w="med" len="med"/>
          </a:ln>
          <a:effectLst/>
        </p:spPr>
      </p:cxnSp>
      <p:sp>
        <p:nvSpPr>
          <p:cNvPr id="52" name="TextBox 51">
            <a:extLst>
              <a:ext uri="{FF2B5EF4-FFF2-40B4-BE49-F238E27FC236}">
                <a16:creationId xmlns="" xmlns:a16="http://schemas.microsoft.com/office/drawing/2014/main" id="{8417A87F-00F2-448B-AA43-6B1A148577C4}"/>
              </a:ext>
            </a:extLst>
          </p:cNvPr>
          <p:cNvSpPr txBox="1"/>
          <p:nvPr/>
        </p:nvSpPr>
        <p:spPr bwMode="auto">
          <a:xfrm>
            <a:off x="984439" y="5954660"/>
            <a:ext cx="49683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From Randomization</a:t>
            </a:r>
          </a:p>
        </p:txBody>
      </p:sp>
      <p:sp>
        <p:nvSpPr>
          <p:cNvPr id="53" name="TextBox 52">
            <a:extLst>
              <a:ext uri="{FF2B5EF4-FFF2-40B4-BE49-F238E27FC236}">
                <a16:creationId xmlns="" xmlns:a16="http://schemas.microsoft.com/office/drawing/2014/main" id="{AA2886DB-7D3A-49D2-A516-8ED9AF54D431}"/>
              </a:ext>
            </a:extLst>
          </p:cNvPr>
          <p:cNvSpPr txBox="1"/>
          <p:nvPr/>
        </p:nvSpPr>
        <p:spPr bwMode="auto">
          <a:xfrm>
            <a:off x="438424" y="271831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54" name="TextBox 53">
            <a:extLst>
              <a:ext uri="{FF2B5EF4-FFF2-40B4-BE49-F238E27FC236}">
                <a16:creationId xmlns="" xmlns:a16="http://schemas.microsoft.com/office/drawing/2014/main" id="{635DD1F6-F8A7-4F47-A7A7-0F96F314F909}"/>
              </a:ext>
            </a:extLst>
          </p:cNvPr>
          <p:cNvSpPr txBox="1"/>
          <p:nvPr/>
        </p:nvSpPr>
        <p:spPr bwMode="auto">
          <a:xfrm>
            <a:off x="438424" y="299322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55" name="TextBox 54">
            <a:extLst>
              <a:ext uri="{FF2B5EF4-FFF2-40B4-BE49-F238E27FC236}">
                <a16:creationId xmlns="" xmlns:a16="http://schemas.microsoft.com/office/drawing/2014/main" id="{A0A799C1-31C2-4E1E-8675-B007BF25D36B}"/>
              </a:ext>
            </a:extLst>
          </p:cNvPr>
          <p:cNvSpPr txBox="1"/>
          <p:nvPr/>
        </p:nvSpPr>
        <p:spPr bwMode="auto">
          <a:xfrm>
            <a:off x="438424" y="326813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56" name="TextBox 55">
            <a:extLst>
              <a:ext uri="{FF2B5EF4-FFF2-40B4-BE49-F238E27FC236}">
                <a16:creationId xmlns="" xmlns:a16="http://schemas.microsoft.com/office/drawing/2014/main" id="{2D552C64-5484-491C-9901-C5E10D4B8CD0}"/>
              </a:ext>
            </a:extLst>
          </p:cNvPr>
          <p:cNvSpPr txBox="1"/>
          <p:nvPr/>
        </p:nvSpPr>
        <p:spPr bwMode="auto">
          <a:xfrm>
            <a:off x="438424" y="354304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a:t>
            </a:r>
          </a:p>
        </p:txBody>
      </p:sp>
      <p:sp>
        <p:nvSpPr>
          <p:cNvPr id="57" name="TextBox 56">
            <a:extLst>
              <a:ext uri="{FF2B5EF4-FFF2-40B4-BE49-F238E27FC236}">
                <a16:creationId xmlns="" xmlns:a16="http://schemas.microsoft.com/office/drawing/2014/main" id="{E796A2BF-8BF9-40EA-838E-5CE3EBAE819C}"/>
              </a:ext>
            </a:extLst>
          </p:cNvPr>
          <p:cNvSpPr txBox="1"/>
          <p:nvPr/>
        </p:nvSpPr>
        <p:spPr bwMode="auto">
          <a:xfrm>
            <a:off x="438424" y="381795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58" name="TextBox 57">
            <a:extLst>
              <a:ext uri="{FF2B5EF4-FFF2-40B4-BE49-F238E27FC236}">
                <a16:creationId xmlns="" xmlns:a16="http://schemas.microsoft.com/office/drawing/2014/main" id="{F928E177-4AB5-4D57-AE40-386D18DC748F}"/>
              </a:ext>
            </a:extLst>
          </p:cNvPr>
          <p:cNvSpPr txBox="1"/>
          <p:nvPr/>
        </p:nvSpPr>
        <p:spPr bwMode="auto">
          <a:xfrm>
            <a:off x="438424" y="409286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59" name="TextBox 58">
            <a:extLst>
              <a:ext uri="{FF2B5EF4-FFF2-40B4-BE49-F238E27FC236}">
                <a16:creationId xmlns="" xmlns:a16="http://schemas.microsoft.com/office/drawing/2014/main" id="{85D4C82B-6B36-4EDC-ABAE-0FAB68E3696D}"/>
              </a:ext>
            </a:extLst>
          </p:cNvPr>
          <p:cNvSpPr txBox="1"/>
          <p:nvPr/>
        </p:nvSpPr>
        <p:spPr bwMode="auto">
          <a:xfrm>
            <a:off x="438424" y="436777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60" name="TextBox 59">
            <a:extLst>
              <a:ext uri="{FF2B5EF4-FFF2-40B4-BE49-F238E27FC236}">
                <a16:creationId xmlns="" xmlns:a16="http://schemas.microsoft.com/office/drawing/2014/main" id="{B78EB7A2-B9D9-4EF5-9505-57B655C03C15}"/>
              </a:ext>
            </a:extLst>
          </p:cNvPr>
          <p:cNvSpPr txBox="1"/>
          <p:nvPr/>
        </p:nvSpPr>
        <p:spPr bwMode="auto">
          <a:xfrm>
            <a:off x="438424" y="464268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a:t>
            </a:r>
          </a:p>
        </p:txBody>
      </p:sp>
      <p:sp>
        <p:nvSpPr>
          <p:cNvPr id="61" name="TextBox 60">
            <a:extLst>
              <a:ext uri="{FF2B5EF4-FFF2-40B4-BE49-F238E27FC236}">
                <a16:creationId xmlns="" xmlns:a16="http://schemas.microsoft.com/office/drawing/2014/main" id="{BBC4A2D3-F354-4A99-B592-9CF47B5B0726}"/>
              </a:ext>
            </a:extLst>
          </p:cNvPr>
          <p:cNvSpPr txBox="1"/>
          <p:nvPr/>
        </p:nvSpPr>
        <p:spPr bwMode="auto">
          <a:xfrm>
            <a:off x="438424" y="491759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62" name="TextBox 61">
            <a:extLst>
              <a:ext uri="{FF2B5EF4-FFF2-40B4-BE49-F238E27FC236}">
                <a16:creationId xmlns="" xmlns:a16="http://schemas.microsoft.com/office/drawing/2014/main" id="{80ECBF9A-A75D-4801-A672-F0F8E1A139A8}"/>
              </a:ext>
            </a:extLst>
          </p:cNvPr>
          <p:cNvSpPr txBox="1"/>
          <p:nvPr/>
        </p:nvSpPr>
        <p:spPr bwMode="auto">
          <a:xfrm>
            <a:off x="438424" y="5192509"/>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a:t>
            </a:r>
          </a:p>
        </p:txBody>
      </p:sp>
      <p:sp>
        <p:nvSpPr>
          <p:cNvPr id="63" name="TextBox 62">
            <a:extLst>
              <a:ext uri="{FF2B5EF4-FFF2-40B4-BE49-F238E27FC236}">
                <a16:creationId xmlns="" xmlns:a16="http://schemas.microsoft.com/office/drawing/2014/main" id="{A32026B5-EC71-4617-825C-9C926793A777}"/>
              </a:ext>
            </a:extLst>
          </p:cNvPr>
          <p:cNvSpPr txBox="1"/>
          <p:nvPr/>
        </p:nvSpPr>
        <p:spPr bwMode="auto">
          <a:xfrm>
            <a:off x="438424" y="5467420"/>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4" name="TextBox 63">
            <a:extLst>
              <a:ext uri="{FF2B5EF4-FFF2-40B4-BE49-F238E27FC236}">
                <a16:creationId xmlns="" xmlns:a16="http://schemas.microsoft.com/office/drawing/2014/main" id="{0F9DFB12-971B-435A-85C7-BD7E1C2AE412}"/>
              </a:ext>
            </a:extLst>
          </p:cNvPr>
          <p:cNvSpPr txBox="1"/>
          <p:nvPr/>
        </p:nvSpPr>
        <p:spPr bwMode="auto">
          <a:xfrm>
            <a:off x="5747993"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65" name="TextBox 64">
            <a:extLst>
              <a:ext uri="{FF2B5EF4-FFF2-40B4-BE49-F238E27FC236}">
                <a16:creationId xmlns="" xmlns:a16="http://schemas.microsoft.com/office/drawing/2014/main" id="{4D883130-B8DC-476C-ABD7-F697A22E7F01}"/>
              </a:ext>
            </a:extLst>
          </p:cNvPr>
          <p:cNvSpPr txBox="1"/>
          <p:nvPr/>
        </p:nvSpPr>
        <p:spPr bwMode="auto">
          <a:xfrm>
            <a:off x="729517"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6" name="TextBox 65">
            <a:extLst>
              <a:ext uri="{FF2B5EF4-FFF2-40B4-BE49-F238E27FC236}">
                <a16:creationId xmlns="" xmlns:a16="http://schemas.microsoft.com/office/drawing/2014/main" id="{293FEC69-ABD3-499F-A3B4-838D07E5CFDF}"/>
              </a:ext>
            </a:extLst>
          </p:cNvPr>
          <p:cNvSpPr txBox="1"/>
          <p:nvPr/>
        </p:nvSpPr>
        <p:spPr bwMode="auto">
          <a:xfrm>
            <a:off x="1008321"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67" name="TextBox 66">
            <a:extLst>
              <a:ext uri="{FF2B5EF4-FFF2-40B4-BE49-F238E27FC236}">
                <a16:creationId xmlns="" xmlns:a16="http://schemas.microsoft.com/office/drawing/2014/main" id="{222C9EB7-8A45-485F-BB94-4ADCFC3188C9}"/>
              </a:ext>
            </a:extLst>
          </p:cNvPr>
          <p:cNvSpPr txBox="1"/>
          <p:nvPr/>
        </p:nvSpPr>
        <p:spPr bwMode="auto">
          <a:xfrm>
            <a:off x="1287125"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68" name="TextBox 67">
            <a:extLst>
              <a:ext uri="{FF2B5EF4-FFF2-40B4-BE49-F238E27FC236}">
                <a16:creationId xmlns="" xmlns:a16="http://schemas.microsoft.com/office/drawing/2014/main" id="{22948432-1C26-46BF-A213-7BB437B851CA}"/>
              </a:ext>
            </a:extLst>
          </p:cNvPr>
          <p:cNvSpPr txBox="1"/>
          <p:nvPr/>
        </p:nvSpPr>
        <p:spPr bwMode="auto">
          <a:xfrm>
            <a:off x="1565929"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69" name="TextBox 68">
            <a:extLst>
              <a:ext uri="{FF2B5EF4-FFF2-40B4-BE49-F238E27FC236}">
                <a16:creationId xmlns="" xmlns:a16="http://schemas.microsoft.com/office/drawing/2014/main" id="{03262BF1-E40F-412D-A2C3-BD1EA60A6CB5}"/>
              </a:ext>
            </a:extLst>
          </p:cNvPr>
          <p:cNvSpPr txBox="1"/>
          <p:nvPr/>
        </p:nvSpPr>
        <p:spPr bwMode="auto">
          <a:xfrm>
            <a:off x="1844733"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70" name="TextBox 69">
            <a:extLst>
              <a:ext uri="{FF2B5EF4-FFF2-40B4-BE49-F238E27FC236}">
                <a16:creationId xmlns="" xmlns:a16="http://schemas.microsoft.com/office/drawing/2014/main" id="{9833989C-81D3-4ADF-A738-589DE71FA49D}"/>
              </a:ext>
            </a:extLst>
          </p:cNvPr>
          <p:cNvSpPr txBox="1"/>
          <p:nvPr/>
        </p:nvSpPr>
        <p:spPr bwMode="auto">
          <a:xfrm>
            <a:off x="2123537"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71" name="TextBox 70">
            <a:extLst>
              <a:ext uri="{FF2B5EF4-FFF2-40B4-BE49-F238E27FC236}">
                <a16:creationId xmlns="" xmlns:a16="http://schemas.microsoft.com/office/drawing/2014/main" id="{E42C7D4E-C599-4D23-A10E-F4E310FA3AE8}"/>
              </a:ext>
            </a:extLst>
          </p:cNvPr>
          <p:cNvSpPr txBox="1"/>
          <p:nvPr/>
        </p:nvSpPr>
        <p:spPr bwMode="auto">
          <a:xfrm>
            <a:off x="2402341"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72" name="TextBox 71">
            <a:extLst>
              <a:ext uri="{FF2B5EF4-FFF2-40B4-BE49-F238E27FC236}">
                <a16:creationId xmlns="" xmlns:a16="http://schemas.microsoft.com/office/drawing/2014/main" id="{00068C17-2328-48D4-9983-CC288AC85FE6}"/>
              </a:ext>
            </a:extLst>
          </p:cNvPr>
          <p:cNvSpPr txBox="1"/>
          <p:nvPr/>
        </p:nvSpPr>
        <p:spPr bwMode="auto">
          <a:xfrm>
            <a:off x="2681145"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73" name="TextBox 72">
            <a:extLst>
              <a:ext uri="{FF2B5EF4-FFF2-40B4-BE49-F238E27FC236}">
                <a16:creationId xmlns="" xmlns:a16="http://schemas.microsoft.com/office/drawing/2014/main" id="{06BD9835-2D0B-4950-9A97-B8A35B32AA8C}"/>
              </a:ext>
            </a:extLst>
          </p:cNvPr>
          <p:cNvSpPr txBox="1"/>
          <p:nvPr/>
        </p:nvSpPr>
        <p:spPr bwMode="auto">
          <a:xfrm>
            <a:off x="2959949"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74" name="TextBox 73">
            <a:extLst>
              <a:ext uri="{FF2B5EF4-FFF2-40B4-BE49-F238E27FC236}">
                <a16:creationId xmlns="" xmlns:a16="http://schemas.microsoft.com/office/drawing/2014/main" id="{A97AC839-AACB-4F72-99AA-9ACB3DBDCEA7}"/>
              </a:ext>
            </a:extLst>
          </p:cNvPr>
          <p:cNvSpPr txBox="1"/>
          <p:nvPr/>
        </p:nvSpPr>
        <p:spPr bwMode="auto">
          <a:xfrm>
            <a:off x="3238753"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75" name="TextBox 74">
            <a:extLst>
              <a:ext uri="{FF2B5EF4-FFF2-40B4-BE49-F238E27FC236}">
                <a16:creationId xmlns="" xmlns:a16="http://schemas.microsoft.com/office/drawing/2014/main" id="{69294BE1-102C-4C98-84F5-E443E980E2EB}"/>
              </a:ext>
            </a:extLst>
          </p:cNvPr>
          <p:cNvSpPr txBox="1"/>
          <p:nvPr/>
        </p:nvSpPr>
        <p:spPr bwMode="auto">
          <a:xfrm>
            <a:off x="3517557"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76" name="TextBox 75">
            <a:extLst>
              <a:ext uri="{FF2B5EF4-FFF2-40B4-BE49-F238E27FC236}">
                <a16:creationId xmlns="" xmlns:a16="http://schemas.microsoft.com/office/drawing/2014/main" id="{F7E3A4AD-2D78-468B-8A0D-6B9B572C30FC}"/>
              </a:ext>
            </a:extLst>
          </p:cNvPr>
          <p:cNvSpPr txBox="1"/>
          <p:nvPr/>
        </p:nvSpPr>
        <p:spPr bwMode="auto">
          <a:xfrm>
            <a:off x="3796361"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77" name="TextBox 76">
            <a:extLst>
              <a:ext uri="{FF2B5EF4-FFF2-40B4-BE49-F238E27FC236}">
                <a16:creationId xmlns="" xmlns:a16="http://schemas.microsoft.com/office/drawing/2014/main" id="{FD2B8508-7199-4E9B-9243-1513DD439ADF}"/>
              </a:ext>
            </a:extLst>
          </p:cNvPr>
          <p:cNvSpPr txBox="1"/>
          <p:nvPr/>
        </p:nvSpPr>
        <p:spPr bwMode="auto">
          <a:xfrm>
            <a:off x="4075165"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78" name="TextBox 77">
            <a:extLst>
              <a:ext uri="{FF2B5EF4-FFF2-40B4-BE49-F238E27FC236}">
                <a16:creationId xmlns="" xmlns:a16="http://schemas.microsoft.com/office/drawing/2014/main" id="{C6891595-AF05-4A4E-B793-0EFFA1C365BB}"/>
              </a:ext>
            </a:extLst>
          </p:cNvPr>
          <p:cNvSpPr txBox="1"/>
          <p:nvPr/>
        </p:nvSpPr>
        <p:spPr bwMode="auto">
          <a:xfrm>
            <a:off x="4353969"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a:t>
            </a:r>
          </a:p>
        </p:txBody>
      </p:sp>
      <p:sp>
        <p:nvSpPr>
          <p:cNvPr id="79" name="TextBox 78">
            <a:extLst>
              <a:ext uri="{FF2B5EF4-FFF2-40B4-BE49-F238E27FC236}">
                <a16:creationId xmlns="" xmlns:a16="http://schemas.microsoft.com/office/drawing/2014/main" id="{0082D0FD-C287-4D21-BF47-B322BC9017BD}"/>
              </a:ext>
            </a:extLst>
          </p:cNvPr>
          <p:cNvSpPr txBox="1"/>
          <p:nvPr/>
        </p:nvSpPr>
        <p:spPr bwMode="auto">
          <a:xfrm>
            <a:off x="4632773"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80" name="TextBox 79">
            <a:extLst>
              <a:ext uri="{FF2B5EF4-FFF2-40B4-BE49-F238E27FC236}">
                <a16:creationId xmlns="" xmlns:a16="http://schemas.microsoft.com/office/drawing/2014/main" id="{1E73C2C6-93DF-4612-9770-5FE7EB604C3C}"/>
              </a:ext>
            </a:extLst>
          </p:cNvPr>
          <p:cNvSpPr txBox="1"/>
          <p:nvPr/>
        </p:nvSpPr>
        <p:spPr bwMode="auto">
          <a:xfrm>
            <a:off x="4911577"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81" name="TextBox 80">
            <a:extLst>
              <a:ext uri="{FF2B5EF4-FFF2-40B4-BE49-F238E27FC236}">
                <a16:creationId xmlns="" xmlns:a16="http://schemas.microsoft.com/office/drawing/2014/main" id="{0AD259F9-0927-457C-8456-DA715719D2A7}"/>
              </a:ext>
            </a:extLst>
          </p:cNvPr>
          <p:cNvSpPr txBox="1"/>
          <p:nvPr/>
        </p:nvSpPr>
        <p:spPr bwMode="auto">
          <a:xfrm>
            <a:off x="5190381"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82" name="TextBox 81">
            <a:extLst>
              <a:ext uri="{FF2B5EF4-FFF2-40B4-BE49-F238E27FC236}">
                <a16:creationId xmlns="" xmlns:a16="http://schemas.microsoft.com/office/drawing/2014/main" id="{5A985D92-1F49-4D22-B467-25D288567DFF}"/>
              </a:ext>
            </a:extLst>
          </p:cNvPr>
          <p:cNvSpPr txBox="1"/>
          <p:nvPr/>
        </p:nvSpPr>
        <p:spPr bwMode="auto">
          <a:xfrm>
            <a:off x="5469185" y="5662641"/>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a:t>
            </a:r>
          </a:p>
        </p:txBody>
      </p:sp>
      <p:cxnSp>
        <p:nvCxnSpPr>
          <p:cNvPr id="83" name="Straight Connector 82">
            <a:extLst>
              <a:ext uri="{FF2B5EF4-FFF2-40B4-BE49-F238E27FC236}">
                <a16:creationId xmlns="" xmlns:a16="http://schemas.microsoft.com/office/drawing/2014/main" id="{62A175FE-5483-4FC6-AA4D-8462CCEE0CED}"/>
              </a:ext>
            </a:extLst>
          </p:cNvPr>
          <p:cNvCxnSpPr/>
          <p:nvPr/>
        </p:nvCxnSpPr>
        <p:spPr bwMode="auto">
          <a:xfrm>
            <a:off x="6724187" y="2895600"/>
            <a:ext cx="0" cy="274320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2D13C35A-7F34-450B-B5F8-9FE5D17B475C}"/>
              </a:ext>
            </a:extLst>
          </p:cNvPr>
          <p:cNvCxnSpPr>
            <a:cxnSpLocks/>
          </p:cNvCxnSpPr>
          <p:nvPr/>
        </p:nvCxnSpPr>
        <p:spPr bwMode="auto">
          <a:xfrm>
            <a:off x="6709012" y="5647947"/>
            <a:ext cx="5047488"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 xmlns:a16="http://schemas.microsoft.com/office/drawing/2014/main" id="{8FFAD774-DE12-4B6D-B04D-C028AC4C3F78}"/>
              </a:ext>
            </a:extLst>
          </p:cNvPr>
          <p:cNvCxnSpPr>
            <a:cxnSpLocks/>
          </p:cNvCxnSpPr>
          <p:nvPr/>
        </p:nvCxnSpPr>
        <p:spPr bwMode="auto">
          <a:xfrm flipH="1">
            <a:off x="6654148" y="289560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 xmlns:a16="http://schemas.microsoft.com/office/drawing/2014/main" id="{CB4BF02D-8CD9-47D9-B0A5-BA8FD7EC0309}"/>
              </a:ext>
            </a:extLst>
          </p:cNvPr>
          <p:cNvCxnSpPr>
            <a:cxnSpLocks/>
          </p:cNvCxnSpPr>
          <p:nvPr/>
        </p:nvCxnSpPr>
        <p:spPr bwMode="auto">
          <a:xfrm flipH="1">
            <a:off x="6654148" y="317083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27263888-9E4D-4051-B2F0-A3B464C284F5}"/>
              </a:ext>
            </a:extLst>
          </p:cNvPr>
          <p:cNvCxnSpPr>
            <a:cxnSpLocks/>
          </p:cNvCxnSpPr>
          <p:nvPr/>
        </p:nvCxnSpPr>
        <p:spPr bwMode="auto">
          <a:xfrm flipH="1">
            <a:off x="6654148" y="344607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A16BDF75-28E2-46B5-94CF-12868646D5A3}"/>
              </a:ext>
            </a:extLst>
          </p:cNvPr>
          <p:cNvCxnSpPr>
            <a:cxnSpLocks/>
          </p:cNvCxnSpPr>
          <p:nvPr/>
        </p:nvCxnSpPr>
        <p:spPr bwMode="auto">
          <a:xfrm flipH="1">
            <a:off x="6654148" y="372130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43F1BE3A-13D9-4832-B9A9-B02D10F01619}"/>
              </a:ext>
            </a:extLst>
          </p:cNvPr>
          <p:cNvCxnSpPr>
            <a:cxnSpLocks/>
          </p:cNvCxnSpPr>
          <p:nvPr/>
        </p:nvCxnSpPr>
        <p:spPr bwMode="auto">
          <a:xfrm flipH="1">
            <a:off x="6654148" y="399654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 xmlns:a16="http://schemas.microsoft.com/office/drawing/2014/main" id="{20A7E9F5-02E0-4D6E-9D57-09D28E676253}"/>
              </a:ext>
            </a:extLst>
          </p:cNvPr>
          <p:cNvCxnSpPr>
            <a:cxnSpLocks/>
          </p:cNvCxnSpPr>
          <p:nvPr/>
        </p:nvCxnSpPr>
        <p:spPr bwMode="auto">
          <a:xfrm flipH="1">
            <a:off x="6654148" y="427177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FE0DB787-056E-48B4-8970-C2BEF2242637}"/>
              </a:ext>
            </a:extLst>
          </p:cNvPr>
          <p:cNvCxnSpPr>
            <a:cxnSpLocks/>
          </p:cNvCxnSpPr>
          <p:nvPr/>
        </p:nvCxnSpPr>
        <p:spPr bwMode="auto">
          <a:xfrm flipH="1">
            <a:off x="6654148" y="454701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03DC6153-2EE0-47D1-AC40-76953643BA33}"/>
              </a:ext>
            </a:extLst>
          </p:cNvPr>
          <p:cNvCxnSpPr>
            <a:cxnSpLocks/>
          </p:cNvCxnSpPr>
          <p:nvPr/>
        </p:nvCxnSpPr>
        <p:spPr bwMode="auto">
          <a:xfrm flipH="1">
            <a:off x="6654148" y="482224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A57FA4BE-8280-43A5-A1C7-1E65319AFC5E}"/>
              </a:ext>
            </a:extLst>
          </p:cNvPr>
          <p:cNvCxnSpPr>
            <a:cxnSpLocks/>
          </p:cNvCxnSpPr>
          <p:nvPr/>
        </p:nvCxnSpPr>
        <p:spPr bwMode="auto">
          <a:xfrm flipH="1">
            <a:off x="6654148" y="509748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814BC45C-9ABB-4C2B-8AD4-440A11D7ED1C}"/>
              </a:ext>
            </a:extLst>
          </p:cNvPr>
          <p:cNvCxnSpPr>
            <a:cxnSpLocks/>
          </p:cNvCxnSpPr>
          <p:nvPr/>
        </p:nvCxnSpPr>
        <p:spPr bwMode="auto">
          <a:xfrm flipH="1">
            <a:off x="6654148" y="537271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 xmlns:a16="http://schemas.microsoft.com/office/drawing/2014/main" id="{0FA4FB2A-0010-4FAB-B250-E49D0668B8F9}"/>
              </a:ext>
            </a:extLst>
          </p:cNvPr>
          <p:cNvCxnSpPr>
            <a:cxnSpLocks/>
          </p:cNvCxnSpPr>
          <p:nvPr/>
        </p:nvCxnSpPr>
        <p:spPr bwMode="auto">
          <a:xfrm flipH="1">
            <a:off x="6654148" y="564794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 xmlns:a16="http://schemas.microsoft.com/office/drawing/2014/main" id="{F02D4850-52E8-4EE0-94B7-8AA022C66D52}"/>
              </a:ext>
            </a:extLst>
          </p:cNvPr>
          <p:cNvCxnSpPr>
            <a:cxnSpLocks/>
          </p:cNvCxnSpPr>
          <p:nvPr/>
        </p:nvCxnSpPr>
        <p:spPr bwMode="auto">
          <a:xfrm>
            <a:off x="671815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 xmlns:a16="http://schemas.microsoft.com/office/drawing/2014/main" id="{510FC817-601C-490D-AF22-28EF97BFEE19}"/>
              </a:ext>
            </a:extLst>
          </p:cNvPr>
          <p:cNvCxnSpPr>
            <a:cxnSpLocks/>
          </p:cNvCxnSpPr>
          <p:nvPr/>
        </p:nvCxnSpPr>
        <p:spPr bwMode="auto">
          <a:xfrm>
            <a:off x="698285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B4ACF9D9-E748-4D0C-B45D-A3F216B1C35C}"/>
              </a:ext>
            </a:extLst>
          </p:cNvPr>
          <p:cNvCxnSpPr>
            <a:cxnSpLocks/>
          </p:cNvCxnSpPr>
          <p:nvPr/>
        </p:nvCxnSpPr>
        <p:spPr bwMode="auto">
          <a:xfrm>
            <a:off x="724754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F5376725-56A3-4EC1-B287-8CAA7B898E1D}"/>
              </a:ext>
            </a:extLst>
          </p:cNvPr>
          <p:cNvCxnSpPr>
            <a:cxnSpLocks/>
          </p:cNvCxnSpPr>
          <p:nvPr/>
        </p:nvCxnSpPr>
        <p:spPr bwMode="auto">
          <a:xfrm>
            <a:off x="751224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4C8B401A-96AE-419F-B51D-837A088EADDC}"/>
              </a:ext>
            </a:extLst>
          </p:cNvPr>
          <p:cNvCxnSpPr>
            <a:cxnSpLocks/>
          </p:cNvCxnSpPr>
          <p:nvPr/>
        </p:nvCxnSpPr>
        <p:spPr bwMode="auto">
          <a:xfrm>
            <a:off x="777693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E758894B-2D0B-405A-BEB7-1256C59A500E}"/>
              </a:ext>
            </a:extLst>
          </p:cNvPr>
          <p:cNvCxnSpPr>
            <a:cxnSpLocks/>
          </p:cNvCxnSpPr>
          <p:nvPr/>
        </p:nvCxnSpPr>
        <p:spPr bwMode="auto">
          <a:xfrm>
            <a:off x="804163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 xmlns:a16="http://schemas.microsoft.com/office/drawing/2014/main" id="{B4B63690-DFCE-49B8-A34D-0D6F40405F63}"/>
              </a:ext>
            </a:extLst>
          </p:cNvPr>
          <p:cNvCxnSpPr>
            <a:cxnSpLocks/>
          </p:cNvCxnSpPr>
          <p:nvPr/>
        </p:nvCxnSpPr>
        <p:spPr bwMode="auto">
          <a:xfrm>
            <a:off x="830632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AFFAD0C9-4233-405E-9140-FA537B3B4F81}"/>
              </a:ext>
            </a:extLst>
          </p:cNvPr>
          <p:cNvCxnSpPr>
            <a:cxnSpLocks/>
          </p:cNvCxnSpPr>
          <p:nvPr/>
        </p:nvCxnSpPr>
        <p:spPr bwMode="auto">
          <a:xfrm>
            <a:off x="857102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666BE304-AE7C-4FE9-8534-EEE16BF90C7C}"/>
              </a:ext>
            </a:extLst>
          </p:cNvPr>
          <p:cNvCxnSpPr>
            <a:cxnSpLocks/>
          </p:cNvCxnSpPr>
          <p:nvPr/>
        </p:nvCxnSpPr>
        <p:spPr bwMode="auto">
          <a:xfrm>
            <a:off x="883571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0FEAA414-2EAA-4EE1-BE8A-635C0F29E924}"/>
              </a:ext>
            </a:extLst>
          </p:cNvPr>
          <p:cNvCxnSpPr>
            <a:cxnSpLocks/>
          </p:cNvCxnSpPr>
          <p:nvPr/>
        </p:nvCxnSpPr>
        <p:spPr bwMode="auto">
          <a:xfrm>
            <a:off x="910041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 xmlns:a16="http://schemas.microsoft.com/office/drawing/2014/main" id="{1BD4A986-565B-46A2-B543-A3B4C98D65BA}"/>
              </a:ext>
            </a:extLst>
          </p:cNvPr>
          <p:cNvCxnSpPr>
            <a:cxnSpLocks/>
          </p:cNvCxnSpPr>
          <p:nvPr/>
        </p:nvCxnSpPr>
        <p:spPr bwMode="auto">
          <a:xfrm>
            <a:off x="936510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21754244-6203-4A22-B1BA-5451CE5F8D1A}"/>
              </a:ext>
            </a:extLst>
          </p:cNvPr>
          <p:cNvCxnSpPr>
            <a:cxnSpLocks/>
          </p:cNvCxnSpPr>
          <p:nvPr/>
        </p:nvCxnSpPr>
        <p:spPr bwMode="auto">
          <a:xfrm>
            <a:off x="962980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FDAAB5F4-24D8-43E2-9070-5AD864772C65}"/>
              </a:ext>
            </a:extLst>
          </p:cNvPr>
          <p:cNvCxnSpPr>
            <a:cxnSpLocks/>
          </p:cNvCxnSpPr>
          <p:nvPr/>
        </p:nvCxnSpPr>
        <p:spPr bwMode="auto">
          <a:xfrm>
            <a:off x="989449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1760D21B-8089-49DD-897B-E0ACBAE7666D}"/>
              </a:ext>
            </a:extLst>
          </p:cNvPr>
          <p:cNvCxnSpPr>
            <a:cxnSpLocks/>
          </p:cNvCxnSpPr>
          <p:nvPr/>
        </p:nvCxnSpPr>
        <p:spPr bwMode="auto">
          <a:xfrm>
            <a:off x="1015919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25ED3CC0-98C9-48A9-8C63-082D8E47077D}"/>
              </a:ext>
            </a:extLst>
          </p:cNvPr>
          <p:cNvCxnSpPr>
            <a:cxnSpLocks/>
          </p:cNvCxnSpPr>
          <p:nvPr/>
        </p:nvCxnSpPr>
        <p:spPr bwMode="auto">
          <a:xfrm>
            <a:off x="1042388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DFE79559-889F-4B5E-90CC-787098264886}"/>
              </a:ext>
            </a:extLst>
          </p:cNvPr>
          <p:cNvCxnSpPr>
            <a:cxnSpLocks/>
          </p:cNvCxnSpPr>
          <p:nvPr/>
        </p:nvCxnSpPr>
        <p:spPr bwMode="auto">
          <a:xfrm>
            <a:off x="1068858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E207E2B5-33BD-476A-9A9B-7F5EB28BEEEA}"/>
              </a:ext>
            </a:extLst>
          </p:cNvPr>
          <p:cNvCxnSpPr>
            <a:cxnSpLocks/>
          </p:cNvCxnSpPr>
          <p:nvPr/>
        </p:nvCxnSpPr>
        <p:spPr bwMode="auto">
          <a:xfrm>
            <a:off x="10953276"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95AC8A8D-0CE7-4846-9196-A209323B8C28}"/>
              </a:ext>
            </a:extLst>
          </p:cNvPr>
          <p:cNvCxnSpPr>
            <a:cxnSpLocks/>
          </p:cNvCxnSpPr>
          <p:nvPr/>
        </p:nvCxnSpPr>
        <p:spPr bwMode="auto">
          <a:xfrm>
            <a:off x="11217971" y="56479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DFE3412E-C01B-444B-B221-35D9A44A33A4}"/>
              </a:ext>
            </a:extLst>
          </p:cNvPr>
          <p:cNvCxnSpPr>
            <a:cxnSpLocks/>
          </p:cNvCxnSpPr>
          <p:nvPr/>
        </p:nvCxnSpPr>
        <p:spPr bwMode="auto">
          <a:xfrm>
            <a:off x="11747356" y="5647947"/>
            <a:ext cx="0" cy="64008"/>
          </a:xfrm>
          <a:prstGeom prst="line">
            <a:avLst/>
          </a:prstGeom>
          <a:noFill/>
          <a:ln w="28575" cap="flat" cmpd="sng" algn="ctr">
            <a:solidFill>
              <a:schemeClr val="bg1"/>
            </a:solidFill>
            <a:prstDash val="solid"/>
            <a:round/>
            <a:headEnd type="none" w="med" len="med"/>
            <a:tailEnd type="none" w="med" len="med"/>
          </a:ln>
          <a:effectLst/>
        </p:spPr>
      </p:cxnSp>
      <p:sp>
        <p:nvSpPr>
          <p:cNvPr id="115" name="TextBox 114">
            <a:extLst>
              <a:ext uri="{FF2B5EF4-FFF2-40B4-BE49-F238E27FC236}">
                <a16:creationId xmlns="" xmlns:a16="http://schemas.microsoft.com/office/drawing/2014/main" id="{861C6D06-5D76-4613-9B0D-7A0B1EFE859E}"/>
              </a:ext>
            </a:extLst>
          </p:cNvPr>
          <p:cNvSpPr txBox="1"/>
          <p:nvPr/>
        </p:nvSpPr>
        <p:spPr bwMode="auto">
          <a:xfrm>
            <a:off x="6715043" y="5960756"/>
            <a:ext cx="49683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From Randomization</a:t>
            </a:r>
          </a:p>
        </p:txBody>
      </p:sp>
      <p:sp>
        <p:nvSpPr>
          <p:cNvPr id="116" name="TextBox 115">
            <a:extLst>
              <a:ext uri="{FF2B5EF4-FFF2-40B4-BE49-F238E27FC236}">
                <a16:creationId xmlns="" xmlns:a16="http://schemas.microsoft.com/office/drawing/2014/main" id="{59EB7770-FFC4-49DA-AFD5-17C8A8A3452D}"/>
              </a:ext>
            </a:extLst>
          </p:cNvPr>
          <p:cNvSpPr txBox="1"/>
          <p:nvPr/>
        </p:nvSpPr>
        <p:spPr bwMode="auto">
          <a:xfrm>
            <a:off x="6169028" y="272441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17" name="TextBox 116">
            <a:extLst>
              <a:ext uri="{FF2B5EF4-FFF2-40B4-BE49-F238E27FC236}">
                <a16:creationId xmlns="" xmlns:a16="http://schemas.microsoft.com/office/drawing/2014/main" id="{D10011B1-39F2-4C38-994D-FA4919B01EFE}"/>
              </a:ext>
            </a:extLst>
          </p:cNvPr>
          <p:cNvSpPr txBox="1"/>
          <p:nvPr/>
        </p:nvSpPr>
        <p:spPr bwMode="auto">
          <a:xfrm>
            <a:off x="6169028" y="299932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sp>
        <p:nvSpPr>
          <p:cNvPr id="118" name="TextBox 117">
            <a:extLst>
              <a:ext uri="{FF2B5EF4-FFF2-40B4-BE49-F238E27FC236}">
                <a16:creationId xmlns="" xmlns:a16="http://schemas.microsoft.com/office/drawing/2014/main" id="{0A2DE9E6-39B4-4184-8CFB-5B486055D2BB}"/>
              </a:ext>
            </a:extLst>
          </p:cNvPr>
          <p:cNvSpPr txBox="1"/>
          <p:nvPr/>
        </p:nvSpPr>
        <p:spPr bwMode="auto">
          <a:xfrm>
            <a:off x="6169028" y="327423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119" name="TextBox 118">
            <a:extLst>
              <a:ext uri="{FF2B5EF4-FFF2-40B4-BE49-F238E27FC236}">
                <a16:creationId xmlns="" xmlns:a16="http://schemas.microsoft.com/office/drawing/2014/main" id="{821B3D6F-3EFB-44C8-AC0E-C8328E9BCE3A}"/>
              </a:ext>
            </a:extLst>
          </p:cNvPr>
          <p:cNvSpPr txBox="1"/>
          <p:nvPr/>
        </p:nvSpPr>
        <p:spPr bwMode="auto">
          <a:xfrm>
            <a:off x="6169028" y="354914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a:t>
            </a:r>
          </a:p>
        </p:txBody>
      </p:sp>
      <p:sp>
        <p:nvSpPr>
          <p:cNvPr id="120" name="TextBox 119">
            <a:extLst>
              <a:ext uri="{FF2B5EF4-FFF2-40B4-BE49-F238E27FC236}">
                <a16:creationId xmlns="" xmlns:a16="http://schemas.microsoft.com/office/drawing/2014/main" id="{479C8747-EB06-4791-BECB-B19AB3261A9E}"/>
              </a:ext>
            </a:extLst>
          </p:cNvPr>
          <p:cNvSpPr txBox="1"/>
          <p:nvPr/>
        </p:nvSpPr>
        <p:spPr bwMode="auto">
          <a:xfrm>
            <a:off x="6169028" y="382405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121" name="TextBox 120">
            <a:extLst>
              <a:ext uri="{FF2B5EF4-FFF2-40B4-BE49-F238E27FC236}">
                <a16:creationId xmlns="" xmlns:a16="http://schemas.microsoft.com/office/drawing/2014/main" id="{4A526506-AAF6-4FA0-99B5-1B91587828A6}"/>
              </a:ext>
            </a:extLst>
          </p:cNvPr>
          <p:cNvSpPr txBox="1"/>
          <p:nvPr/>
        </p:nvSpPr>
        <p:spPr bwMode="auto">
          <a:xfrm>
            <a:off x="6169028" y="409896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122" name="TextBox 121">
            <a:extLst>
              <a:ext uri="{FF2B5EF4-FFF2-40B4-BE49-F238E27FC236}">
                <a16:creationId xmlns="" xmlns:a16="http://schemas.microsoft.com/office/drawing/2014/main" id="{3E805479-E053-4F15-A7B9-44C3E7CEE1D8}"/>
              </a:ext>
            </a:extLst>
          </p:cNvPr>
          <p:cNvSpPr txBox="1"/>
          <p:nvPr/>
        </p:nvSpPr>
        <p:spPr bwMode="auto">
          <a:xfrm>
            <a:off x="6169028" y="437387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123" name="TextBox 122">
            <a:extLst>
              <a:ext uri="{FF2B5EF4-FFF2-40B4-BE49-F238E27FC236}">
                <a16:creationId xmlns="" xmlns:a16="http://schemas.microsoft.com/office/drawing/2014/main" id="{94D61045-012F-45BC-90F9-A840A8667E72}"/>
              </a:ext>
            </a:extLst>
          </p:cNvPr>
          <p:cNvSpPr txBox="1"/>
          <p:nvPr/>
        </p:nvSpPr>
        <p:spPr bwMode="auto">
          <a:xfrm>
            <a:off x="6169028" y="464878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a:t>
            </a:r>
          </a:p>
        </p:txBody>
      </p:sp>
      <p:sp>
        <p:nvSpPr>
          <p:cNvPr id="125" name="TextBox 124">
            <a:extLst>
              <a:ext uri="{FF2B5EF4-FFF2-40B4-BE49-F238E27FC236}">
                <a16:creationId xmlns="" xmlns:a16="http://schemas.microsoft.com/office/drawing/2014/main" id="{D0CC18A5-9181-443D-B9D8-605F8AABDC31}"/>
              </a:ext>
            </a:extLst>
          </p:cNvPr>
          <p:cNvSpPr txBox="1"/>
          <p:nvPr/>
        </p:nvSpPr>
        <p:spPr bwMode="auto">
          <a:xfrm>
            <a:off x="6169028" y="5198605"/>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a:t>
            </a:r>
          </a:p>
        </p:txBody>
      </p:sp>
      <p:sp>
        <p:nvSpPr>
          <p:cNvPr id="126" name="TextBox 125">
            <a:extLst>
              <a:ext uri="{FF2B5EF4-FFF2-40B4-BE49-F238E27FC236}">
                <a16:creationId xmlns="" xmlns:a16="http://schemas.microsoft.com/office/drawing/2014/main" id="{FA9937EA-3EAF-4204-BA78-5704929C46F3}"/>
              </a:ext>
            </a:extLst>
          </p:cNvPr>
          <p:cNvSpPr txBox="1"/>
          <p:nvPr/>
        </p:nvSpPr>
        <p:spPr bwMode="auto">
          <a:xfrm>
            <a:off x="6169028" y="5473516"/>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27" name="TextBox 126">
            <a:extLst>
              <a:ext uri="{FF2B5EF4-FFF2-40B4-BE49-F238E27FC236}">
                <a16:creationId xmlns="" xmlns:a16="http://schemas.microsoft.com/office/drawing/2014/main" id="{700A05EB-2D77-463B-BDAD-D13339C6658D}"/>
              </a:ext>
            </a:extLst>
          </p:cNvPr>
          <p:cNvSpPr txBox="1"/>
          <p:nvPr/>
        </p:nvSpPr>
        <p:spPr bwMode="auto">
          <a:xfrm>
            <a:off x="11478597"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a:t>
            </a:r>
          </a:p>
        </p:txBody>
      </p:sp>
      <p:sp>
        <p:nvSpPr>
          <p:cNvPr id="128" name="TextBox 127">
            <a:extLst>
              <a:ext uri="{FF2B5EF4-FFF2-40B4-BE49-F238E27FC236}">
                <a16:creationId xmlns="" xmlns:a16="http://schemas.microsoft.com/office/drawing/2014/main" id="{B6F8A7E0-8E7A-4F66-A25A-9A845F5BA07F}"/>
              </a:ext>
            </a:extLst>
          </p:cNvPr>
          <p:cNvSpPr txBox="1"/>
          <p:nvPr/>
        </p:nvSpPr>
        <p:spPr bwMode="auto">
          <a:xfrm>
            <a:off x="646012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29" name="TextBox 128">
            <a:extLst>
              <a:ext uri="{FF2B5EF4-FFF2-40B4-BE49-F238E27FC236}">
                <a16:creationId xmlns="" xmlns:a16="http://schemas.microsoft.com/office/drawing/2014/main" id="{7FF03477-B41F-48FA-8286-7CA1F8091AB7}"/>
              </a:ext>
            </a:extLst>
          </p:cNvPr>
          <p:cNvSpPr txBox="1"/>
          <p:nvPr/>
        </p:nvSpPr>
        <p:spPr bwMode="auto">
          <a:xfrm>
            <a:off x="672425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130" name="TextBox 129">
            <a:extLst>
              <a:ext uri="{FF2B5EF4-FFF2-40B4-BE49-F238E27FC236}">
                <a16:creationId xmlns="" xmlns:a16="http://schemas.microsoft.com/office/drawing/2014/main" id="{EE1987D6-63D7-4926-BA29-E2FA73B41C3A}"/>
              </a:ext>
            </a:extLst>
          </p:cNvPr>
          <p:cNvSpPr txBox="1"/>
          <p:nvPr/>
        </p:nvSpPr>
        <p:spPr bwMode="auto">
          <a:xfrm>
            <a:off x="698838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131" name="TextBox 130">
            <a:extLst>
              <a:ext uri="{FF2B5EF4-FFF2-40B4-BE49-F238E27FC236}">
                <a16:creationId xmlns="" xmlns:a16="http://schemas.microsoft.com/office/drawing/2014/main" id="{1AB44562-ECB6-4A50-B2F3-BAF3649C5C5B}"/>
              </a:ext>
            </a:extLst>
          </p:cNvPr>
          <p:cNvSpPr txBox="1"/>
          <p:nvPr/>
        </p:nvSpPr>
        <p:spPr bwMode="auto">
          <a:xfrm>
            <a:off x="725251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32" name="TextBox 131">
            <a:extLst>
              <a:ext uri="{FF2B5EF4-FFF2-40B4-BE49-F238E27FC236}">
                <a16:creationId xmlns="" xmlns:a16="http://schemas.microsoft.com/office/drawing/2014/main" id="{F572043A-A306-4C8A-A8C2-83ECC3D0016E}"/>
              </a:ext>
            </a:extLst>
          </p:cNvPr>
          <p:cNvSpPr txBox="1"/>
          <p:nvPr/>
        </p:nvSpPr>
        <p:spPr bwMode="auto">
          <a:xfrm>
            <a:off x="751664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133" name="TextBox 132">
            <a:extLst>
              <a:ext uri="{FF2B5EF4-FFF2-40B4-BE49-F238E27FC236}">
                <a16:creationId xmlns="" xmlns:a16="http://schemas.microsoft.com/office/drawing/2014/main" id="{0BBA02F2-4A65-415F-96A2-C09CEBAE24C9}"/>
              </a:ext>
            </a:extLst>
          </p:cNvPr>
          <p:cNvSpPr txBox="1"/>
          <p:nvPr/>
        </p:nvSpPr>
        <p:spPr bwMode="auto">
          <a:xfrm>
            <a:off x="778077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134" name="TextBox 133">
            <a:extLst>
              <a:ext uri="{FF2B5EF4-FFF2-40B4-BE49-F238E27FC236}">
                <a16:creationId xmlns="" xmlns:a16="http://schemas.microsoft.com/office/drawing/2014/main" id="{21AADF6C-EF29-4A01-8F19-381C553498C3}"/>
              </a:ext>
            </a:extLst>
          </p:cNvPr>
          <p:cNvSpPr txBox="1"/>
          <p:nvPr/>
        </p:nvSpPr>
        <p:spPr bwMode="auto">
          <a:xfrm>
            <a:off x="804490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35" name="TextBox 134">
            <a:extLst>
              <a:ext uri="{FF2B5EF4-FFF2-40B4-BE49-F238E27FC236}">
                <a16:creationId xmlns="" xmlns:a16="http://schemas.microsoft.com/office/drawing/2014/main" id="{F2F684D6-8CD3-4913-A59A-F7CD2C2325E0}"/>
              </a:ext>
            </a:extLst>
          </p:cNvPr>
          <p:cNvSpPr txBox="1"/>
          <p:nvPr/>
        </p:nvSpPr>
        <p:spPr bwMode="auto">
          <a:xfrm>
            <a:off x="830903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136" name="TextBox 135">
            <a:extLst>
              <a:ext uri="{FF2B5EF4-FFF2-40B4-BE49-F238E27FC236}">
                <a16:creationId xmlns="" xmlns:a16="http://schemas.microsoft.com/office/drawing/2014/main" id="{54747D45-E2DF-41A5-B843-49CD4C1D23AA}"/>
              </a:ext>
            </a:extLst>
          </p:cNvPr>
          <p:cNvSpPr txBox="1"/>
          <p:nvPr/>
        </p:nvSpPr>
        <p:spPr bwMode="auto">
          <a:xfrm>
            <a:off x="857316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137" name="TextBox 136">
            <a:extLst>
              <a:ext uri="{FF2B5EF4-FFF2-40B4-BE49-F238E27FC236}">
                <a16:creationId xmlns="" xmlns:a16="http://schemas.microsoft.com/office/drawing/2014/main" id="{2C43564F-C3B0-48F1-ADC4-F34DE6403647}"/>
              </a:ext>
            </a:extLst>
          </p:cNvPr>
          <p:cNvSpPr txBox="1"/>
          <p:nvPr/>
        </p:nvSpPr>
        <p:spPr bwMode="auto">
          <a:xfrm>
            <a:off x="883729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138" name="TextBox 137">
            <a:extLst>
              <a:ext uri="{FF2B5EF4-FFF2-40B4-BE49-F238E27FC236}">
                <a16:creationId xmlns="" xmlns:a16="http://schemas.microsoft.com/office/drawing/2014/main" id="{D3EA4A9F-F330-45B6-AE79-A683F488EA1B}"/>
              </a:ext>
            </a:extLst>
          </p:cNvPr>
          <p:cNvSpPr txBox="1"/>
          <p:nvPr/>
        </p:nvSpPr>
        <p:spPr bwMode="auto">
          <a:xfrm>
            <a:off x="910142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39" name="TextBox 138">
            <a:extLst>
              <a:ext uri="{FF2B5EF4-FFF2-40B4-BE49-F238E27FC236}">
                <a16:creationId xmlns="" xmlns:a16="http://schemas.microsoft.com/office/drawing/2014/main" id="{7AE3E5A6-C43B-4D76-9E08-477CE0E33FBB}"/>
              </a:ext>
            </a:extLst>
          </p:cNvPr>
          <p:cNvSpPr txBox="1"/>
          <p:nvPr/>
        </p:nvSpPr>
        <p:spPr bwMode="auto">
          <a:xfrm>
            <a:off x="936555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140" name="TextBox 139">
            <a:extLst>
              <a:ext uri="{FF2B5EF4-FFF2-40B4-BE49-F238E27FC236}">
                <a16:creationId xmlns="" xmlns:a16="http://schemas.microsoft.com/office/drawing/2014/main" id="{04E2B550-8F56-4972-BE47-87EE1D3A685C}"/>
              </a:ext>
            </a:extLst>
          </p:cNvPr>
          <p:cNvSpPr txBox="1"/>
          <p:nvPr/>
        </p:nvSpPr>
        <p:spPr bwMode="auto">
          <a:xfrm>
            <a:off x="962968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41" name="TextBox 140">
            <a:extLst>
              <a:ext uri="{FF2B5EF4-FFF2-40B4-BE49-F238E27FC236}">
                <a16:creationId xmlns="" xmlns:a16="http://schemas.microsoft.com/office/drawing/2014/main" id="{A1F9D28D-1292-4DC2-B222-D5C116B436B3}"/>
              </a:ext>
            </a:extLst>
          </p:cNvPr>
          <p:cNvSpPr txBox="1"/>
          <p:nvPr/>
        </p:nvSpPr>
        <p:spPr bwMode="auto">
          <a:xfrm>
            <a:off x="989381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a:t>
            </a:r>
          </a:p>
        </p:txBody>
      </p:sp>
      <p:sp>
        <p:nvSpPr>
          <p:cNvPr id="142" name="TextBox 141">
            <a:extLst>
              <a:ext uri="{FF2B5EF4-FFF2-40B4-BE49-F238E27FC236}">
                <a16:creationId xmlns="" xmlns:a16="http://schemas.microsoft.com/office/drawing/2014/main" id="{398BAB44-933C-485E-AABE-A97EF06A430C}"/>
              </a:ext>
            </a:extLst>
          </p:cNvPr>
          <p:cNvSpPr txBox="1"/>
          <p:nvPr/>
        </p:nvSpPr>
        <p:spPr bwMode="auto">
          <a:xfrm>
            <a:off x="1015794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143" name="TextBox 142">
            <a:extLst>
              <a:ext uri="{FF2B5EF4-FFF2-40B4-BE49-F238E27FC236}">
                <a16:creationId xmlns="" xmlns:a16="http://schemas.microsoft.com/office/drawing/2014/main" id="{D0EC860B-A598-43EC-8897-D354C2BD444F}"/>
              </a:ext>
            </a:extLst>
          </p:cNvPr>
          <p:cNvSpPr txBox="1"/>
          <p:nvPr/>
        </p:nvSpPr>
        <p:spPr bwMode="auto">
          <a:xfrm>
            <a:off x="1042207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44" name="TextBox 143">
            <a:extLst>
              <a:ext uri="{FF2B5EF4-FFF2-40B4-BE49-F238E27FC236}">
                <a16:creationId xmlns="" xmlns:a16="http://schemas.microsoft.com/office/drawing/2014/main" id="{D0CB5818-05F4-4151-8E7A-AC9D9E634F63}"/>
              </a:ext>
            </a:extLst>
          </p:cNvPr>
          <p:cNvSpPr txBox="1"/>
          <p:nvPr/>
        </p:nvSpPr>
        <p:spPr bwMode="auto">
          <a:xfrm>
            <a:off x="1068620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145" name="TextBox 144">
            <a:extLst>
              <a:ext uri="{FF2B5EF4-FFF2-40B4-BE49-F238E27FC236}">
                <a16:creationId xmlns="" xmlns:a16="http://schemas.microsoft.com/office/drawing/2014/main" id="{7591418D-FA88-4F02-A035-BF5021FDF57D}"/>
              </a:ext>
            </a:extLst>
          </p:cNvPr>
          <p:cNvSpPr txBox="1"/>
          <p:nvPr/>
        </p:nvSpPr>
        <p:spPr bwMode="auto">
          <a:xfrm>
            <a:off x="1095033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a:t>
            </a:r>
          </a:p>
        </p:txBody>
      </p:sp>
      <p:sp>
        <p:nvSpPr>
          <p:cNvPr id="146" name="TextBox 145">
            <a:extLst>
              <a:ext uri="{FF2B5EF4-FFF2-40B4-BE49-F238E27FC236}">
                <a16:creationId xmlns="" xmlns:a16="http://schemas.microsoft.com/office/drawing/2014/main" id="{E1F9903E-C1BF-419F-9822-363D8CF51024}"/>
              </a:ext>
            </a:extLst>
          </p:cNvPr>
          <p:cNvSpPr txBox="1"/>
          <p:nvPr/>
        </p:nvSpPr>
        <p:spPr bwMode="auto">
          <a:xfrm>
            <a:off x="11214461" y="5668737"/>
            <a:ext cx="5308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cxnSp>
        <p:nvCxnSpPr>
          <p:cNvPr id="147" name="Straight Connector 146">
            <a:extLst>
              <a:ext uri="{FF2B5EF4-FFF2-40B4-BE49-F238E27FC236}">
                <a16:creationId xmlns="" xmlns:a16="http://schemas.microsoft.com/office/drawing/2014/main" id="{C05E28F8-F133-4D00-9B4C-EE39D18ECB71}"/>
              </a:ext>
            </a:extLst>
          </p:cNvPr>
          <p:cNvCxnSpPr>
            <a:cxnSpLocks/>
          </p:cNvCxnSpPr>
          <p:nvPr/>
        </p:nvCxnSpPr>
        <p:spPr bwMode="auto">
          <a:xfrm>
            <a:off x="11482666" y="5647947"/>
            <a:ext cx="0" cy="64008"/>
          </a:xfrm>
          <a:prstGeom prst="line">
            <a:avLst/>
          </a:prstGeom>
          <a:noFill/>
          <a:ln w="28575" cap="flat" cmpd="sng" algn="ctr">
            <a:solidFill>
              <a:schemeClr val="bg1"/>
            </a:solidFill>
            <a:prstDash val="solid"/>
            <a:round/>
            <a:headEnd type="none" w="med" len="med"/>
            <a:tailEnd type="none" w="med" len="med"/>
          </a:ln>
          <a:effectLst/>
        </p:spPr>
      </p:cxnSp>
      <p:sp>
        <p:nvSpPr>
          <p:cNvPr id="154" name="Freeform: Shape 153">
            <a:extLst>
              <a:ext uri="{FF2B5EF4-FFF2-40B4-BE49-F238E27FC236}">
                <a16:creationId xmlns="" xmlns:a16="http://schemas.microsoft.com/office/drawing/2014/main" id="{205F7C6E-2504-441F-AA77-A84909664C72}"/>
              </a:ext>
            </a:extLst>
          </p:cNvPr>
          <p:cNvSpPr/>
          <p:nvPr/>
        </p:nvSpPr>
        <p:spPr bwMode="auto">
          <a:xfrm>
            <a:off x="6727825" y="2901950"/>
            <a:ext cx="4657725" cy="2022475"/>
          </a:xfrm>
          <a:custGeom>
            <a:avLst/>
            <a:gdLst>
              <a:gd name="connsiteX0" fmla="*/ 4657725 w 4657725"/>
              <a:gd name="connsiteY0" fmla="*/ 2022475 h 2022475"/>
              <a:gd name="connsiteX1" fmla="*/ 3676650 w 4657725"/>
              <a:gd name="connsiteY1" fmla="*/ 2022475 h 2022475"/>
              <a:gd name="connsiteX2" fmla="*/ 3676650 w 4657725"/>
              <a:gd name="connsiteY2" fmla="*/ 1965325 h 2022475"/>
              <a:gd name="connsiteX3" fmla="*/ 2946400 w 4657725"/>
              <a:gd name="connsiteY3" fmla="*/ 1965325 h 2022475"/>
              <a:gd name="connsiteX4" fmla="*/ 2946400 w 4657725"/>
              <a:gd name="connsiteY4" fmla="*/ 1930400 h 2022475"/>
              <a:gd name="connsiteX5" fmla="*/ 2946400 w 4657725"/>
              <a:gd name="connsiteY5" fmla="*/ 1885950 h 2022475"/>
              <a:gd name="connsiteX6" fmla="*/ 2892425 w 4657725"/>
              <a:gd name="connsiteY6" fmla="*/ 1885950 h 2022475"/>
              <a:gd name="connsiteX7" fmla="*/ 2892425 w 4657725"/>
              <a:gd name="connsiteY7" fmla="*/ 1841500 h 2022475"/>
              <a:gd name="connsiteX8" fmla="*/ 2828925 w 4657725"/>
              <a:gd name="connsiteY8" fmla="*/ 1841500 h 2022475"/>
              <a:gd name="connsiteX9" fmla="*/ 2828925 w 4657725"/>
              <a:gd name="connsiteY9" fmla="*/ 1809750 h 2022475"/>
              <a:gd name="connsiteX10" fmla="*/ 2733675 w 4657725"/>
              <a:gd name="connsiteY10" fmla="*/ 1809750 h 2022475"/>
              <a:gd name="connsiteX11" fmla="*/ 2733675 w 4657725"/>
              <a:gd name="connsiteY11" fmla="*/ 1717675 h 2022475"/>
              <a:gd name="connsiteX12" fmla="*/ 2654300 w 4657725"/>
              <a:gd name="connsiteY12" fmla="*/ 1717675 h 2022475"/>
              <a:gd name="connsiteX13" fmla="*/ 2654300 w 4657725"/>
              <a:gd name="connsiteY13" fmla="*/ 1673225 h 2022475"/>
              <a:gd name="connsiteX14" fmla="*/ 2540000 w 4657725"/>
              <a:gd name="connsiteY14" fmla="*/ 1673225 h 2022475"/>
              <a:gd name="connsiteX15" fmla="*/ 2540000 w 4657725"/>
              <a:gd name="connsiteY15" fmla="*/ 1562100 h 2022475"/>
              <a:gd name="connsiteX16" fmla="*/ 2489200 w 4657725"/>
              <a:gd name="connsiteY16" fmla="*/ 1562100 h 2022475"/>
              <a:gd name="connsiteX17" fmla="*/ 2489200 w 4657725"/>
              <a:gd name="connsiteY17" fmla="*/ 1460500 h 2022475"/>
              <a:gd name="connsiteX18" fmla="*/ 2441575 w 4657725"/>
              <a:gd name="connsiteY18" fmla="*/ 1460500 h 2022475"/>
              <a:gd name="connsiteX19" fmla="*/ 2441575 w 4657725"/>
              <a:gd name="connsiteY19" fmla="*/ 1428750 h 2022475"/>
              <a:gd name="connsiteX20" fmla="*/ 2330450 w 4657725"/>
              <a:gd name="connsiteY20" fmla="*/ 1428750 h 2022475"/>
              <a:gd name="connsiteX21" fmla="*/ 2330450 w 4657725"/>
              <a:gd name="connsiteY21" fmla="*/ 1381125 h 2022475"/>
              <a:gd name="connsiteX22" fmla="*/ 2324100 w 4657725"/>
              <a:gd name="connsiteY22" fmla="*/ 1381125 h 2022475"/>
              <a:gd name="connsiteX23" fmla="*/ 2254250 w 4657725"/>
              <a:gd name="connsiteY23" fmla="*/ 1381125 h 2022475"/>
              <a:gd name="connsiteX24" fmla="*/ 2254250 w 4657725"/>
              <a:gd name="connsiteY24" fmla="*/ 1343025 h 2022475"/>
              <a:gd name="connsiteX25" fmla="*/ 2152650 w 4657725"/>
              <a:gd name="connsiteY25" fmla="*/ 1343025 h 2022475"/>
              <a:gd name="connsiteX26" fmla="*/ 2152650 w 4657725"/>
              <a:gd name="connsiteY26" fmla="*/ 1247775 h 2022475"/>
              <a:gd name="connsiteX27" fmla="*/ 2082800 w 4657725"/>
              <a:gd name="connsiteY27" fmla="*/ 1247775 h 2022475"/>
              <a:gd name="connsiteX28" fmla="*/ 2082800 w 4657725"/>
              <a:gd name="connsiteY28" fmla="*/ 1184275 h 2022475"/>
              <a:gd name="connsiteX29" fmla="*/ 1987550 w 4657725"/>
              <a:gd name="connsiteY29" fmla="*/ 1184275 h 2022475"/>
              <a:gd name="connsiteX30" fmla="*/ 1987550 w 4657725"/>
              <a:gd name="connsiteY30" fmla="*/ 1136650 h 2022475"/>
              <a:gd name="connsiteX31" fmla="*/ 1962150 w 4657725"/>
              <a:gd name="connsiteY31" fmla="*/ 1136650 h 2022475"/>
              <a:gd name="connsiteX32" fmla="*/ 1962150 w 4657725"/>
              <a:gd name="connsiteY32" fmla="*/ 1082675 h 2022475"/>
              <a:gd name="connsiteX33" fmla="*/ 1905000 w 4657725"/>
              <a:gd name="connsiteY33" fmla="*/ 1082675 h 2022475"/>
              <a:gd name="connsiteX34" fmla="*/ 1905000 w 4657725"/>
              <a:gd name="connsiteY34" fmla="*/ 1035050 h 2022475"/>
              <a:gd name="connsiteX35" fmla="*/ 1844675 w 4657725"/>
              <a:gd name="connsiteY35" fmla="*/ 1035050 h 2022475"/>
              <a:gd name="connsiteX36" fmla="*/ 1844675 w 4657725"/>
              <a:gd name="connsiteY36" fmla="*/ 990600 h 2022475"/>
              <a:gd name="connsiteX37" fmla="*/ 1790700 w 4657725"/>
              <a:gd name="connsiteY37" fmla="*/ 990600 h 2022475"/>
              <a:gd name="connsiteX38" fmla="*/ 1790700 w 4657725"/>
              <a:gd name="connsiteY38" fmla="*/ 898525 h 2022475"/>
              <a:gd name="connsiteX39" fmla="*/ 1698625 w 4657725"/>
              <a:gd name="connsiteY39" fmla="*/ 898525 h 2022475"/>
              <a:gd name="connsiteX40" fmla="*/ 1698625 w 4657725"/>
              <a:gd name="connsiteY40" fmla="*/ 819150 h 2022475"/>
              <a:gd name="connsiteX41" fmla="*/ 1663700 w 4657725"/>
              <a:gd name="connsiteY41" fmla="*/ 819150 h 2022475"/>
              <a:gd name="connsiteX42" fmla="*/ 1663700 w 4657725"/>
              <a:gd name="connsiteY42" fmla="*/ 790575 h 2022475"/>
              <a:gd name="connsiteX43" fmla="*/ 1606550 w 4657725"/>
              <a:gd name="connsiteY43" fmla="*/ 790575 h 2022475"/>
              <a:gd name="connsiteX44" fmla="*/ 1606550 w 4657725"/>
              <a:gd name="connsiteY44" fmla="*/ 742950 h 2022475"/>
              <a:gd name="connsiteX45" fmla="*/ 1562100 w 4657725"/>
              <a:gd name="connsiteY45" fmla="*/ 742950 h 2022475"/>
              <a:gd name="connsiteX46" fmla="*/ 1562100 w 4657725"/>
              <a:gd name="connsiteY46" fmla="*/ 666750 h 2022475"/>
              <a:gd name="connsiteX47" fmla="*/ 1460500 w 4657725"/>
              <a:gd name="connsiteY47" fmla="*/ 666750 h 2022475"/>
              <a:gd name="connsiteX48" fmla="*/ 1460500 w 4657725"/>
              <a:gd name="connsiteY48" fmla="*/ 577850 h 2022475"/>
              <a:gd name="connsiteX49" fmla="*/ 1406525 w 4657725"/>
              <a:gd name="connsiteY49" fmla="*/ 577850 h 2022475"/>
              <a:gd name="connsiteX50" fmla="*/ 1406525 w 4657725"/>
              <a:gd name="connsiteY50" fmla="*/ 517525 h 2022475"/>
              <a:gd name="connsiteX51" fmla="*/ 1336675 w 4657725"/>
              <a:gd name="connsiteY51" fmla="*/ 517525 h 2022475"/>
              <a:gd name="connsiteX52" fmla="*/ 1336675 w 4657725"/>
              <a:gd name="connsiteY52" fmla="*/ 479425 h 2022475"/>
              <a:gd name="connsiteX53" fmla="*/ 1273175 w 4657725"/>
              <a:gd name="connsiteY53" fmla="*/ 479425 h 2022475"/>
              <a:gd name="connsiteX54" fmla="*/ 1273175 w 4657725"/>
              <a:gd name="connsiteY54" fmla="*/ 447675 h 2022475"/>
              <a:gd name="connsiteX55" fmla="*/ 1133475 w 4657725"/>
              <a:gd name="connsiteY55" fmla="*/ 447675 h 2022475"/>
              <a:gd name="connsiteX56" fmla="*/ 1133475 w 4657725"/>
              <a:gd name="connsiteY56" fmla="*/ 409575 h 2022475"/>
              <a:gd name="connsiteX57" fmla="*/ 1028700 w 4657725"/>
              <a:gd name="connsiteY57" fmla="*/ 409575 h 2022475"/>
              <a:gd name="connsiteX58" fmla="*/ 1028700 w 4657725"/>
              <a:gd name="connsiteY58" fmla="*/ 371475 h 2022475"/>
              <a:gd name="connsiteX59" fmla="*/ 965200 w 4657725"/>
              <a:gd name="connsiteY59" fmla="*/ 371475 h 2022475"/>
              <a:gd name="connsiteX60" fmla="*/ 965200 w 4657725"/>
              <a:gd name="connsiteY60" fmla="*/ 342900 h 2022475"/>
              <a:gd name="connsiteX61" fmla="*/ 758825 w 4657725"/>
              <a:gd name="connsiteY61" fmla="*/ 342900 h 2022475"/>
              <a:gd name="connsiteX62" fmla="*/ 758825 w 4657725"/>
              <a:gd name="connsiteY62" fmla="*/ 295275 h 2022475"/>
              <a:gd name="connsiteX63" fmla="*/ 739775 w 4657725"/>
              <a:gd name="connsiteY63" fmla="*/ 295275 h 2022475"/>
              <a:gd name="connsiteX64" fmla="*/ 739775 w 4657725"/>
              <a:gd name="connsiteY64" fmla="*/ 295275 h 2022475"/>
              <a:gd name="connsiteX65" fmla="*/ 711200 w 4657725"/>
              <a:gd name="connsiteY65" fmla="*/ 266700 h 2022475"/>
              <a:gd name="connsiteX66" fmla="*/ 711200 w 4657725"/>
              <a:gd name="connsiteY66" fmla="*/ 250825 h 2022475"/>
              <a:gd name="connsiteX67" fmla="*/ 546100 w 4657725"/>
              <a:gd name="connsiteY67" fmla="*/ 250825 h 2022475"/>
              <a:gd name="connsiteX68" fmla="*/ 546100 w 4657725"/>
              <a:gd name="connsiteY68" fmla="*/ 209550 h 2022475"/>
              <a:gd name="connsiteX69" fmla="*/ 177800 w 4657725"/>
              <a:gd name="connsiteY69" fmla="*/ 209550 h 2022475"/>
              <a:gd name="connsiteX70" fmla="*/ 177800 w 4657725"/>
              <a:gd name="connsiteY70" fmla="*/ 165100 h 2022475"/>
              <a:gd name="connsiteX71" fmla="*/ 142875 w 4657725"/>
              <a:gd name="connsiteY71" fmla="*/ 165100 h 2022475"/>
              <a:gd name="connsiteX72" fmla="*/ 142875 w 4657725"/>
              <a:gd name="connsiteY72" fmla="*/ 82550 h 2022475"/>
              <a:gd name="connsiteX73" fmla="*/ 82550 w 4657725"/>
              <a:gd name="connsiteY73" fmla="*/ 82550 h 2022475"/>
              <a:gd name="connsiteX74" fmla="*/ 82550 w 4657725"/>
              <a:gd name="connsiteY74" fmla="*/ 38100 h 2022475"/>
              <a:gd name="connsiteX75" fmla="*/ 57150 w 4657725"/>
              <a:gd name="connsiteY75" fmla="*/ 38100 h 2022475"/>
              <a:gd name="connsiteX76" fmla="*/ 57150 w 4657725"/>
              <a:gd name="connsiteY76" fmla="*/ 0 h 2022475"/>
              <a:gd name="connsiteX77" fmla="*/ 0 w 4657725"/>
              <a:gd name="connsiteY77" fmla="*/ 0 h 2022475"/>
              <a:gd name="connsiteX0" fmla="*/ 4657725 w 4657725"/>
              <a:gd name="connsiteY0" fmla="*/ 2022475 h 2022475"/>
              <a:gd name="connsiteX1" fmla="*/ 3676650 w 4657725"/>
              <a:gd name="connsiteY1" fmla="*/ 2022475 h 2022475"/>
              <a:gd name="connsiteX2" fmla="*/ 3676650 w 4657725"/>
              <a:gd name="connsiteY2" fmla="*/ 1965325 h 2022475"/>
              <a:gd name="connsiteX3" fmla="*/ 2946400 w 4657725"/>
              <a:gd name="connsiteY3" fmla="*/ 1965325 h 2022475"/>
              <a:gd name="connsiteX4" fmla="*/ 2946400 w 4657725"/>
              <a:gd name="connsiteY4" fmla="*/ 1930400 h 2022475"/>
              <a:gd name="connsiteX5" fmla="*/ 2946400 w 4657725"/>
              <a:gd name="connsiteY5" fmla="*/ 1885950 h 2022475"/>
              <a:gd name="connsiteX6" fmla="*/ 2892425 w 4657725"/>
              <a:gd name="connsiteY6" fmla="*/ 1885950 h 2022475"/>
              <a:gd name="connsiteX7" fmla="*/ 2892425 w 4657725"/>
              <a:gd name="connsiteY7" fmla="*/ 1841500 h 2022475"/>
              <a:gd name="connsiteX8" fmla="*/ 2828925 w 4657725"/>
              <a:gd name="connsiteY8" fmla="*/ 1841500 h 2022475"/>
              <a:gd name="connsiteX9" fmla="*/ 2828925 w 4657725"/>
              <a:gd name="connsiteY9" fmla="*/ 1809750 h 2022475"/>
              <a:gd name="connsiteX10" fmla="*/ 2733675 w 4657725"/>
              <a:gd name="connsiteY10" fmla="*/ 1809750 h 2022475"/>
              <a:gd name="connsiteX11" fmla="*/ 2733675 w 4657725"/>
              <a:gd name="connsiteY11" fmla="*/ 1717675 h 2022475"/>
              <a:gd name="connsiteX12" fmla="*/ 2654300 w 4657725"/>
              <a:gd name="connsiteY12" fmla="*/ 1717675 h 2022475"/>
              <a:gd name="connsiteX13" fmla="*/ 2654300 w 4657725"/>
              <a:gd name="connsiteY13" fmla="*/ 1673225 h 2022475"/>
              <a:gd name="connsiteX14" fmla="*/ 2540000 w 4657725"/>
              <a:gd name="connsiteY14" fmla="*/ 1673225 h 2022475"/>
              <a:gd name="connsiteX15" fmla="*/ 2540000 w 4657725"/>
              <a:gd name="connsiteY15" fmla="*/ 1562100 h 2022475"/>
              <a:gd name="connsiteX16" fmla="*/ 2489200 w 4657725"/>
              <a:gd name="connsiteY16" fmla="*/ 1562100 h 2022475"/>
              <a:gd name="connsiteX17" fmla="*/ 2489200 w 4657725"/>
              <a:gd name="connsiteY17" fmla="*/ 1460500 h 2022475"/>
              <a:gd name="connsiteX18" fmla="*/ 2441575 w 4657725"/>
              <a:gd name="connsiteY18" fmla="*/ 1460500 h 2022475"/>
              <a:gd name="connsiteX19" fmla="*/ 2441575 w 4657725"/>
              <a:gd name="connsiteY19" fmla="*/ 1428750 h 2022475"/>
              <a:gd name="connsiteX20" fmla="*/ 2330450 w 4657725"/>
              <a:gd name="connsiteY20" fmla="*/ 1428750 h 2022475"/>
              <a:gd name="connsiteX21" fmla="*/ 2330450 w 4657725"/>
              <a:gd name="connsiteY21" fmla="*/ 1381125 h 2022475"/>
              <a:gd name="connsiteX22" fmla="*/ 2324100 w 4657725"/>
              <a:gd name="connsiteY22" fmla="*/ 1381125 h 2022475"/>
              <a:gd name="connsiteX23" fmla="*/ 2254250 w 4657725"/>
              <a:gd name="connsiteY23" fmla="*/ 1381125 h 2022475"/>
              <a:gd name="connsiteX24" fmla="*/ 2254250 w 4657725"/>
              <a:gd name="connsiteY24" fmla="*/ 1343025 h 2022475"/>
              <a:gd name="connsiteX25" fmla="*/ 2152650 w 4657725"/>
              <a:gd name="connsiteY25" fmla="*/ 1343025 h 2022475"/>
              <a:gd name="connsiteX26" fmla="*/ 2152650 w 4657725"/>
              <a:gd name="connsiteY26" fmla="*/ 1247775 h 2022475"/>
              <a:gd name="connsiteX27" fmla="*/ 2082800 w 4657725"/>
              <a:gd name="connsiteY27" fmla="*/ 1247775 h 2022475"/>
              <a:gd name="connsiteX28" fmla="*/ 2082800 w 4657725"/>
              <a:gd name="connsiteY28" fmla="*/ 1184275 h 2022475"/>
              <a:gd name="connsiteX29" fmla="*/ 1987550 w 4657725"/>
              <a:gd name="connsiteY29" fmla="*/ 1184275 h 2022475"/>
              <a:gd name="connsiteX30" fmla="*/ 1987550 w 4657725"/>
              <a:gd name="connsiteY30" fmla="*/ 1136650 h 2022475"/>
              <a:gd name="connsiteX31" fmla="*/ 1962150 w 4657725"/>
              <a:gd name="connsiteY31" fmla="*/ 1136650 h 2022475"/>
              <a:gd name="connsiteX32" fmla="*/ 1962150 w 4657725"/>
              <a:gd name="connsiteY32" fmla="*/ 1082675 h 2022475"/>
              <a:gd name="connsiteX33" fmla="*/ 1905000 w 4657725"/>
              <a:gd name="connsiteY33" fmla="*/ 1082675 h 2022475"/>
              <a:gd name="connsiteX34" fmla="*/ 1905000 w 4657725"/>
              <a:gd name="connsiteY34" fmla="*/ 1035050 h 2022475"/>
              <a:gd name="connsiteX35" fmla="*/ 1844675 w 4657725"/>
              <a:gd name="connsiteY35" fmla="*/ 1035050 h 2022475"/>
              <a:gd name="connsiteX36" fmla="*/ 1844675 w 4657725"/>
              <a:gd name="connsiteY36" fmla="*/ 990600 h 2022475"/>
              <a:gd name="connsiteX37" fmla="*/ 1790700 w 4657725"/>
              <a:gd name="connsiteY37" fmla="*/ 990600 h 2022475"/>
              <a:gd name="connsiteX38" fmla="*/ 1790700 w 4657725"/>
              <a:gd name="connsiteY38" fmla="*/ 898525 h 2022475"/>
              <a:gd name="connsiteX39" fmla="*/ 1698625 w 4657725"/>
              <a:gd name="connsiteY39" fmla="*/ 898525 h 2022475"/>
              <a:gd name="connsiteX40" fmla="*/ 1698625 w 4657725"/>
              <a:gd name="connsiteY40" fmla="*/ 819150 h 2022475"/>
              <a:gd name="connsiteX41" fmla="*/ 1663700 w 4657725"/>
              <a:gd name="connsiteY41" fmla="*/ 819150 h 2022475"/>
              <a:gd name="connsiteX42" fmla="*/ 1663700 w 4657725"/>
              <a:gd name="connsiteY42" fmla="*/ 790575 h 2022475"/>
              <a:gd name="connsiteX43" fmla="*/ 1606550 w 4657725"/>
              <a:gd name="connsiteY43" fmla="*/ 790575 h 2022475"/>
              <a:gd name="connsiteX44" fmla="*/ 1606550 w 4657725"/>
              <a:gd name="connsiteY44" fmla="*/ 742950 h 2022475"/>
              <a:gd name="connsiteX45" fmla="*/ 1562100 w 4657725"/>
              <a:gd name="connsiteY45" fmla="*/ 742950 h 2022475"/>
              <a:gd name="connsiteX46" fmla="*/ 1562100 w 4657725"/>
              <a:gd name="connsiteY46" fmla="*/ 666750 h 2022475"/>
              <a:gd name="connsiteX47" fmla="*/ 1460500 w 4657725"/>
              <a:gd name="connsiteY47" fmla="*/ 666750 h 2022475"/>
              <a:gd name="connsiteX48" fmla="*/ 1460500 w 4657725"/>
              <a:gd name="connsiteY48" fmla="*/ 577850 h 2022475"/>
              <a:gd name="connsiteX49" fmla="*/ 1406525 w 4657725"/>
              <a:gd name="connsiteY49" fmla="*/ 577850 h 2022475"/>
              <a:gd name="connsiteX50" fmla="*/ 1406525 w 4657725"/>
              <a:gd name="connsiteY50" fmla="*/ 517525 h 2022475"/>
              <a:gd name="connsiteX51" fmla="*/ 1336675 w 4657725"/>
              <a:gd name="connsiteY51" fmla="*/ 517525 h 2022475"/>
              <a:gd name="connsiteX52" fmla="*/ 1336675 w 4657725"/>
              <a:gd name="connsiteY52" fmla="*/ 479425 h 2022475"/>
              <a:gd name="connsiteX53" fmla="*/ 1273175 w 4657725"/>
              <a:gd name="connsiteY53" fmla="*/ 479425 h 2022475"/>
              <a:gd name="connsiteX54" fmla="*/ 1273175 w 4657725"/>
              <a:gd name="connsiteY54" fmla="*/ 447675 h 2022475"/>
              <a:gd name="connsiteX55" fmla="*/ 1133475 w 4657725"/>
              <a:gd name="connsiteY55" fmla="*/ 447675 h 2022475"/>
              <a:gd name="connsiteX56" fmla="*/ 1133475 w 4657725"/>
              <a:gd name="connsiteY56" fmla="*/ 409575 h 2022475"/>
              <a:gd name="connsiteX57" fmla="*/ 1028700 w 4657725"/>
              <a:gd name="connsiteY57" fmla="*/ 409575 h 2022475"/>
              <a:gd name="connsiteX58" fmla="*/ 1028700 w 4657725"/>
              <a:gd name="connsiteY58" fmla="*/ 371475 h 2022475"/>
              <a:gd name="connsiteX59" fmla="*/ 965200 w 4657725"/>
              <a:gd name="connsiteY59" fmla="*/ 371475 h 2022475"/>
              <a:gd name="connsiteX60" fmla="*/ 965200 w 4657725"/>
              <a:gd name="connsiteY60" fmla="*/ 342900 h 2022475"/>
              <a:gd name="connsiteX61" fmla="*/ 758825 w 4657725"/>
              <a:gd name="connsiteY61" fmla="*/ 342900 h 2022475"/>
              <a:gd name="connsiteX62" fmla="*/ 758825 w 4657725"/>
              <a:gd name="connsiteY62" fmla="*/ 295275 h 2022475"/>
              <a:gd name="connsiteX63" fmla="*/ 739775 w 4657725"/>
              <a:gd name="connsiteY63" fmla="*/ 295275 h 2022475"/>
              <a:gd name="connsiteX64" fmla="*/ 742950 w 4657725"/>
              <a:gd name="connsiteY64" fmla="*/ 279400 h 2022475"/>
              <a:gd name="connsiteX65" fmla="*/ 711200 w 4657725"/>
              <a:gd name="connsiteY65" fmla="*/ 266700 h 2022475"/>
              <a:gd name="connsiteX66" fmla="*/ 711200 w 4657725"/>
              <a:gd name="connsiteY66" fmla="*/ 250825 h 2022475"/>
              <a:gd name="connsiteX67" fmla="*/ 546100 w 4657725"/>
              <a:gd name="connsiteY67" fmla="*/ 250825 h 2022475"/>
              <a:gd name="connsiteX68" fmla="*/ 546100 w 4657725"/>
              <a:gd name="connsiteY68" fmla="*/ 209550 h 2022475"/>
              <a:gd name="connsiteX69" fmla="*/ 177800 w 4657725"/>
              <a:gd name="connsiteY69" fmla="*/ 209550 h 2022475"/>
              <a:gd name="connsiteX70" fmla="*/ 177800 w 4657725"/>
              <a:gd name="connsiteY70" fmla="*/ 165100 h 2022475"/>
              <a:gd name="connsiteX71" fmla="*/ 142875 w 4657725"/>
              <a:gd name="connsiteY71" fmla="*/ 165100 h 2022475"/>
              <a:gd name="connsiteX72" fmla="*/ 142875 w 4657725"/>
              <a:gd name="connsiteY72" fmla="*/ 82550 h 2022475"/>
              <a:gd name="connsiteX73" fmla="*/ 82550 w 4657725"/>
              <a:gd name="connsiteY73" fmla="*/ 82550 h 2022475"/>
              <a:gd name="connsiteX74" fmla="*/ 82550 w 4657725"/>
              <a:gd name="connsiteY74" fmla="*/ 38100 h 2022475"/>
              <a:gd name="connsiteX75" fmla="*/ 57150 w 4657725"/>
              <a:gd name="connsiteY75" fmla="*/ 38100 h 2022475"/>
              <a:gd name="connsiteX76" fmla="*/ 57150 w 4657725"/>
              <a:gd name="connsiteY76" fmla="*/ 0 h 2022475"/>
              <a:gd name="connsiteX77" fmla="*/ 0 w 4657725"/>
              <a:gd name="connsiteY77" fmla="*/ 0 h 2022475"/>
              <a:gd name="connsiteX0" fmla="*/ 4657725 w 4657725"/>
              <a:gd name="connsiteY0" fmla="*/ 2022475 h 2022475"/>
              <a:gd name="connsiteX1" fmla="*/ 3676650 w 4657725"/>
              <a:gd name="connsiteY1" fmla="*/ 2022475 h 2022475"/>
              <a:gd name="connsiteX2" fmla="*/ 3676650 w 4657725"/>
              <a:gd name="connsiteY2" fmla="*/ 1965325 h 2022475"/>
              <a:gd name="connsiteX3" fmla="*/ 2946400 w 4657725"/>
              <a:gd name="connsiteY3" fmla="*/ 1965325 h 2022475"/>
              <a:gd name="connsiteX4" fmla="*/ 2946400 w 4657725"/>
              <a:gd name="connsiteY4" fmla="*/ 1930400 h 2022475"/>
              <a:gd name="connsiteX5" fmla="*/ 2946400 w 4657725"/>
              <a:gd name="connsiteY5" fmla="*/ 1885950 h 2022475"/>
              <a:gd name="connsiteX6" fmla="*/ 2892425 w 4657725"/>
              <a:gd name="connsiteY6" fmla="*/ 1885950 h 2022475"/>
              <a:gd name="connsiteX7" fmla="*/ 2892425 w 4657725"/>
              <a:gd name="connsiteY7" fmla="*/ 1841500 h 2022475"/>
              <a:gd name="connsiteX8" fmla="*/ 2828925 w 4657725"/>
              <a:gd name="connsiteY8" fmla="*/ 1841500 h 2022475"/>
              <a:gd name="connsiteX9" fmla="*/ 2828925 w 4657725"/>
              <a:gd name="connsiteY9" fmla="*/ 1809750 h 2022475"/>
              <a:gd name="connsiteX10" fmla="*/ 2733675 w 4657725"/>
              <a:gd name="connsiteY10" fmla="*/ 1809750 h 2022475"/>
              <a:gd name="connsiteX11" fmla="*/ 2733675 w 4657725"/>
              <a:gd name="connsiteY11" fmla="*/ 1717675 h 2022475"/>
              <a:gd name="connsiteX12" fmla="*/ 2654300 w 4657725"/>
              <a:gd name="connsiteY12" fmla="*/ 1717675 h 2022475"/>
              <a:gd name="connsiteX13" fmla="*/ 2654300 w 4657725"/>
              <a:gd name="connsiteY13" fmla="*/ 1673225 h 2022475"/>
              <a:gd name="connsiteX14" fmla="*/ 2540000 w 4657725"/>
              <a:gd name="connsiteY14" fmla="*/ 1673225 h 2022475"/>
              <a:gd name="connsiteX15" fmla="*/ 2540000 w 4657725"/>
              <a:gd name="connsiteY15" fmla="*/ 1562100 h 2022475"/>
              <a:gd name="connsiteX16" fmla="*/ 2489200 w 4657725"/>
              <a:gd name="connsiteY16" fmla="*/ 1562100 h 2022475"/>
              <a:gd name="connsiteX17" fmla="*/ 2489200 w 4657725"/>
              <a:gd name="connsiteY17" fmla="*/ 1460500 h 2022475"/>
              <a:gd name="connsiteX18" fmla="*/ 2441575 w 4657725"/>
              <a:gd name="connsiteY18" fmla="*/ 1460500 h 2022475"/>
              <a:gd name="connsiteX19" fmla="*/ 2441575 w 4657725"/>
              <a:gd name="connsiteY19" fmla="*/ 1428750 h 2022475"/>
              <a:gd name="connsiteX20" fmla="*/ 2330450 w 4657725"/>
              <a:gd name="connsiteY20" fmla="*/ 1428750 h 2022475"/>
              <a:gd name="connsiteX21" fmla="*/ 2330450 w 4657725"/>
              <a:gd name="connsiteY21" fmla="*/ 1381125 h 2022475"/>
              <a:gd name="connsiteX22" fmla="*/ 2324100 w 4657725"/>
              <a:gd name="connsiteY22" fmla="*/ 1381125 h 2022475"/>
              <a:gd name="connsiteX23" fmla="*/ 2254250 w 4657725"/>
              <a:gd name="connsiteY23" fmla="*/ 1381125 h 2022475"/>
              <a:gd name="connsiteX24" fmla="*/ 2254250 w 4657725"/>
              <a:gd name="connsiteY24" fmla="*/ 1343025 h 2022475"/>
              <a:gd name="connsiteX25" fmla="*/ 2152650 w 4657725"/>
              <a:gd name="connsiteY25" fmla="*/ 1343025 h 2022475"/>
              <a:gd name="connsiteX26" fmla="*/ 2152650 w 4657725"/>
              <a:gd name="connsiteY26" fmla="*/ 1247775 h 2022475"/>
              <a:gd name="connsiteX27" fmla="*/ 2082800 w 4657725"/>
              <a:gd name="connsiteY27" fmla="*/ 1247775 h 2022475"/>
              <a:gd name="connsiteX28" fmla="*/ 2082800 w 4657725"/>
              <a:gd name="connsiteY28" fmla="*/ 1184275 h 2022475"/>
              <a:gd name="connsiteX29" fmla="*/ 1987550 w 4657725"/>
              <a:gd name="connsiteY29" fmla="*/ 1184275 h 2022475"/>
              <a:gd name="connsiteX30" fmla="*/ 1987550 w 4657725"/>
              <a:gd name="connsiteY30" fmla="*/ 1136650 h 2022475"/>
              <a:gd name="connsiteX31" fmla="*/ 1962150 w 4657725"/>
              <a:gd name="connsiteY31" fmla="*/ 1136650 h 2022475"/>
              <a:gd name="connsiteX32" fmla="*/ 1962150 w 4657725"/>
              <a:gd name="connsiteY32" fmla="*/ 1082675 h 2022475"/>
              <a:gd name="connsiteX33" fmla="*/ 1905000 w 4657725"/>
              <a:gd name="connsiteY33" fmla="*/ 1082675 h 2022475"/>
              <a:gd name="connsiteX34" fmla="*/ 1905000 w 4657725"/>
              <a:gd name="connsiteY34" fmla="*/ 1035050 h 2022475"/>
              <a:gd name="connsiteX35" fmla="*/ 1844675 w 4657725"/>
              <a:gd name="connsiteY35" fmla="*/ 1035050 h 2022475"/>
              <a:gd name="connsiteX36" fmla="*/ 1844675 w 4657725"/>
              <a:gd name="connsiteY36" fmla="*/ 990600 h 2022475"/>
              <a:gd name="connsiteX37" fmla="*/ 1790700 w 4657725"/>
              <a:gd name="connsiteY37" fmla="*/ 990600 h 2022475"/>
              <a:gd name="connsiteX38" fmla="*/ 1790700 w 4657725"/>
              <a:gd name="connsiteY38" fmla="*/ 898525 h 2022475"/>
              <a:gd name="connsiteX39" fmla="*/ 1698625 w 4657725"/>
              <a:gd name="connsiteY39" fmla="*/ 898525 h 2022475"/>
              <a:gd name="connsiteX40" fmla="*/ 1698625 w 4657725"/>
              <a:gd name="connsiteY40" fmla="*/ 819150 h 2022475"/>
              <a:gd name="connsiteX41" fmla="*/ 1663700 w 4657725"/>
              <a:gd name="connsiteY41" fmla="*/ 819150 h 2022475"/>
              <a:gd name="connsiteX42" fmla="*/ 1663700 w 4657725"/>
              <a:gd name="connsiteY42" fmla="*/ 790575 h 2022475"/>
              <a:gd name="connsiteX43" fmla="*/ 1606550 w 4657725"/>
              <a:gd name="connsiteY43" fmla="*/ 790575 h 2022475"/>
              <a:gd name="connsiteX44" fmla="*/ 1606550 w 4657725"/>
              <a:gd name="connsiteY44" fmla="*/ 742950 h 2022475"/>
              <a:gd name="connsiteX45" fmla="*/ 1562100 w 4657725"/>
              <a:gd name="connsiteY45" fmla="*/ 742950 h 2022475"/>
              <a:gd name="connsiteX46" fmla="*/ 1562100 w 4657725"/>
              <a:gd name="connsiteY46" fmla="*/ 666750 h 2022475"/>
              <a:gd name="connsiteX47" fmla="*/ 1460500 w 4657725"/>
              <a:gd name="connsiteY47" fmla="*/ 666750 h 2022475"/>
              <a:gd name="connsiteX48" fmla="*/ 1460500 w 4657725"/>
              <a:gd name="connsiteY48" fmla="*/ 577850 h 2022475"/>
              <a:gd name="connsiteX49" fmla="*/ 1406525 w 4657725"/>
              <a:gd name="connsiteY49" fmla="*/ 577850 h 2022475"/>
              <a:gd name="connsiteX50" fmla="*/ 1406525 w 4657725"/>
              <a:gd name="connsiteY50" fmla="*/ 517525 h 2022475"/>
              <a:gd name="connsiteX51" fmla="*/ 1336675 w 4657725"/>
              <a:gd name="connsiteY51" fmla="*/ 517525 h 2022475"/>
              <a:gd name="connsiteX52" fmla="*/ 1336675 w 4657725"/>
              <a:gd name="connsiteY52" fmla="*/ 479425 h 2022475"/>
              <a:gd name="connsiteX53" fmla="*/ 1273175 w 4657725"/>
              <a:gd name="connsiteY53" fmla="*/ 479425 h 2022475"/>
              <a:gd name="connsiteX54" fmla="*/ 1273175 w 4657725"/>
              <a:gd name="connsiteY54" fmla="*/ 447675 h 2022475"/>
              <a:gd name="connsiteX55" fmla="*/ 1133475 w 4657725"/>
              <a:gd name="connsiteY55" fmla="*/ 447675 h 2022475"/>
              <a:gd name="connsiteX56" fmla="*/ 1133475 w 4657725"/>
              <a:gd name="connsiteY56" fmla="*/ 409575 h 2022475"/>
              <a:gd name="connsiteX57" fmla="*/ 1028700 w 4657725"/>
              <a:gd name="connsiteY57" fmla="*/ 409575 h 2022475"/>
              <a:gd name="connsiteX58" fmla="*/ 1028700 w 4657725"/>
              <a:gd name="connsiteY58" fmla="*/ 371475 h 2022475"/>
              <a:gd name="connsiteX59" fmla="*/ 965200 w 4657725"/>
              <a:gd name="connsiteY59" fmla="*/ 371475 h 2022475"/>
              <a:gd name="connsiteX60" fmla="*/ 965200 w 4657725"/>
              <a:gd name="connsiteY60" fmla="*/ 342900 h 2022475"/>
              <a:gd name="connsiteX61" fmla="*/ 758825 w 4657725"/>
              <a:gd name="connsiteY61" fmla="*/ 342900 h 2022475"/>
              <a:gd name="connsiteX62" fmla="*/ 758825 w 4657725"/>
              <a:gd name="connsiteY62" fmla="*/ 295275 h 2022475"/>
              <a:gd name="connsiteX63" fmla="*/ 739775 w 4657725"/>
              <a:gd name="connsiteY63" fmla="*/ 295275 h 2022475"/>
              <a:gd name="connsiteX64" fmla="*/ 749300 w 4657725"/>
              <a:gd name="connsiteY64" fmla="*/ 279400 h 2022475"/>
              <a:gd name="connsiteX65" fmla="*/ 711200 w 4657725"/>
              <a:gd name="connsiteY65" fmla="*/ 266700 h 2022475"/>
              <a:gd name="connsiteX66" fmla="*/ 711200 w 4657725"/>
              <a:gd name="connsiteY66" fmla="*/ 250825 h 2022475"/>
              <a:gd name="connsiteX67" fmla="*/ 546100 w 4657725"/>
              <a:gd name="connsiteY67" fmla="*/ 250825 h 2022475"/>
              <a:gd name="connsiteX68" fmla="*/ 546100 w 4657725"/>
              <a:gd name="connsiteY68" fmla="*/ 209550 h 2022475"/>
              <a:gd name="connsiteX69" fmla="*/ 177800 w 4657725"/>
              <a:gd name="connsiteY69" fmla="*/ 209550 h 2022475"/>
              <a:gd name="connsiteX70" fmla="*/ 177800 w 4657725"/>
              <a:gd name="connsiteY70" fmla="*/ 165100 h 2022475"/>
              <a:gd name="connsiteX71" fmla="*/ 142875 w 4657725"/>
              <a:gd name="connsiteY71" fmla="*/ 165100 h 2022475"/>
              <a:gd name="connsiteX72" fmla="*/ 142875 w 4657725"/>
              <a:gd name="connsiteY72" fmla="*/ 82550 h 2022475"/>
              <a:gd name="connsiteX73" fmla="*/ 82550 w 4657725"/>
              <a:gd name="connsiteY73" fmla="*/ 82550 h 2022475"/>
              <a:gd name="connsiteX74" fmla="*/ 82550 w 4657725"/>
              <a:gd name="connsiteY74" fmla="*/ 38100 h 2022475"/>
              <a:gd name="connsiteX75" fmla="*/ 57150 w 4657725"/>
              <a:gd name="connsiteY75" fmla="*/ 38100 h 2022475"/>
              <a:gd name="connsiteX76" fmla="*/ 57150 w 4657725"/>
              <a:gd name="connsiteY76" fmla="*/ 0 h 2022475"/>
              <a:gd name="connsiteX77" fmla="*/ 0 w 4657725"/>
              <a:gd name="connsiteY77" fmla="*/ 0 h 2022475"/>
              <a:gd name="connsiteX0" fmla="*/ 4657725 w 4657725"/>
              <a:gd name="connsiteY0" fmla="*/ 2022475 h 2022475"/>
              <a:gd name="connsiteX1" fmla="*/ 3676650 w 4657725"/>
              <a:gd name="connsiteY1" fmla="*/ 2022475 h 2022475"/>
              <a:gd name="connsiteX2" fmla="*/ 3676650 w 4657725"/>
              <a:gd name="connsiteY2" fmla="*/ 1965325 h 2022475"/>
              <a:gd name="connsiteX3" fmla="*/ 2946400 w 4657725"/>
              <a:gd name="connsiteY3" fmla="*/ 1965325 h 2022475"/>
              <a:gd name="connsiteX4" fmla="*/ 2946400 w 4657725"/>
              <a:gd name="connsiteY4" fmla="*/ 1930400 h 2022475"/>
              <a:gd name="connsiteX5" fmla="*/ 2946400 w 4657725"/>
              <a:gd name="connsiteY5" fmla="*/ 1885950 h 2022475"/>
              <a:gd name="connsiteX6" fmla="*/ 2892425 w 4657725"/>
              <a:gd name="connsiteY6" fmla="*/ 1885950 h 2022475"/>
              <a:gd name="connsiteX7" fmla="*/ 2892425 w 4657725"/>
              <a:gd name="connsiteY7" fmla="*/ 1841500 h 2022475"/>
              <a:gd name="connsiteX8" fmla="*/ 2828925 w 4657725"/>
              <a:gd name="connsiteY8" fmla="*/ 1841500 h 2022475"/>
              <a:gd name="connsiteX9" fmla="*/ 2828925 w 4657725"/>
              <a:gd name="connsiteY9" fmla="*/ 1809750 h 2022475"/>
              <a:gd name="connsiteX10" fmla="*/ 2733675 w 4657725"/>
              <a:gd name="connsiteY10" fmla="*/ 1809750 h 2022475"/>
              <a:gd name="connsiteX11" fmla="*/ 2733675 w 4657725"/>
              <a:gd name="connsiteY11" fmla="*/ 1717675 h 2022475"/>
              <a:gd name="connsiteX12" fmla="*/ 2654300 w 4657725"/>
              <a:gd name="connsiteY12" fmla="*/ 1717675 h 2022475"/>
              <a:gd name="connsiteX13" fmla="*/ 2654300 w 4657725"/>
              <a:gd name="connsiteY13" fmla="*/ 1673225 h 2022475"/>
              <a:gd name="connsiteX14" fmla="*/ 2540000 w 4657725"/>
              <a:gd name="connsiteY14" fmla="*/ 1673225 h 2022475"/>
              <a:gd name="connsiteX15" fmla="*/ 2540000 w 4657725"/>
              <a:gd name="connsiteY15" fmla="*/ 1562100 h 2022475"/>
              <a:gd name="connsiteX16" fmla="*/ 2489200 w 4657725"/>
              <a:gd name="connsiteY16" fmla="*/ 1562100 h 2022475"/>
              <a:gd name="connsiteX17" fmla="*/ 2489200 w 4657725"/>
              <a:gd name="connsiteY17" fmla="*/ 1460500 h 2022475"/>
              <a:gd name="connsiteX18" fmla="*/ 2441575 w 4657725"/>
              <a:gd name="connsiteY18" fmla="*/ 1460500 h 2022475"/>
              <a:gd name="connsiteX19" fmla="*/ 2441575 w 4657725"/>
              <a:gd name="connsiteY19" fmla="*/ 1428750 h 2022475"/>
              <a:gd name="connsiteX20" fmla="*/ 2330450 w 4657725"/>
              <a:gd name="connsiteY20" fmla="*/ 1428750 h 2022475"/>
              <a:gd name="connsiteX21" fmla="*/ 2330450 w 4657725"/>
              <a:gd name="connsiteY21" fmla="*/ 1381125 h 2022475"/>
              <a:gd name="connsiteX22" fmla="*/ 2324100 w 4657725"/>
              <a:gd name="connsiteY22" fmla="*/ 1381125 h 2022475"/>
              <a:gd name="connsiteX23" fmla="*/ 2254250 w 4657725"/>
              <a:gd name="connsiteY23" fmla="*/ 1381125 h 2022475"/>
              <a:gd name="connsiteX24" fmla="*/ 2254250 w 4657725"/>
              <a:gd name="connsiteY24" fmla="*/ 1343025 h 2022475"/>
              <a:gd name="connsiteX25" fmla="*/ 2152650 w 4657725"/>
              <a:gd name="connsiteY25" fmla="*/ 1343025 h 2022475"/>
              <a:gd name="connsiteX26" fmla="*/ 2152650 w 4657725"/>
              <a:gd name="connsiteY26" fmla="*/ 1247775 h 2022475"/>
              <a:gd name="connsiteX27" fmla="*/ 2082800 w 4657725"/>
              <a:gd name="connsiteY27" fmla="*/ 1247775 h 2022475"/>
              <a:gd name="connsiteX28" fmla="*/ 2082800 w 4657725"/>
              <a:gd name="connsiteY28" fmla="*/ 1184275 h 2022475"/>
              <a:gd name="connsiteX29" fmla="*/ 1987550 w 4657725"/>
              <a:gd name="connsiteY29" fmla="*/ 1184275 h 2022475"/>
              <a:gd name="connsiteX30" fmla="*/ 1987550 w 4657725"/>
              <a:gd name="connsiteY30" fmla="*/ 1136650 h 2022475"/>
              <a:gd name="connsiteX31" fmla="*/ 1962150 w 4657725"/>
              <a:gd name="connsiteY31" fmla="*/ 1136650 h 2022475"/>
              <a:gd name="connsiteX32" fmla="*/ 1962150 w 4657725"/>
              <a:gd name="connsiteY32" fmla="*/ 1082675 h 2022475"/>
              <a:gd name="connsiteX33" fmla="*/ 1905000 w 4657725"/>
              <a:gd name="connsiteY33" fmla="*/ 1082675 h 2022475"/>
              <a:gd name="connsiteX34" fmla="*/ 1905000 w 4657725"/>
              <a:gd name="connsiteY34" fmla="*/ 1035050 h 2022475"/>
              <a:gd name="connsiteX35" fmla="*/ 1844675 w 4657725"/>
              <a:gd name="connsiteY35" fmla="*/ 1035050 h 2022475"/>
              <a:gd name="connsiteX36" fmla="*/ 1844675 w 4657725"/>
              <a:gd name="connsiteY36" fmla="*/ 990600 h 2022475"/>
              <a:gd name="connsiteX37" fmla="*/ 1790700 w 4657725"/>
              <a:gd name="connsiteY37" fmla="*/ 990600 h 2022475"/>
              <a:gd name="connsiteX38" fmla="*/ 1790700 w 4657725"/>
              <a:gd name="connsiteY38" fmla="*/ 898525 h 2022475"/>
              <a:gd name="connsiteX39" fmla="*/ 1698625 w 4657725"/>
              <a:gd name="connsiteY39" fmla="*/ 898525 h 2022475"/>
              <a:gd name="connsiteX40" fmla="*/ 1698625 w 4657725"/>
              <a:gd name="connsiteY40" fmla="*/ 819150 h 2022475"/>
              <a:gd name="connsiteX41" fmla="*/ 1663700 w 4657725"/>
              <a:gd name="connsiteY41" fmla="*/ 819150 h 2022475"/>
              <a:gd name="connsiteX42" fmla="*/ 1663700 w 4657725"/>
              <a:gd name="connsiteY42" fmla="*/ 790575 h 2022475"/>
              <a:gd name="connsiteX43" fmla="*/ 1606550 w 4657725"/>
              <a:gd name="connsiteY43" fmla="*/ 790575 h 2022475"/>
              <a:gd name="connsiteX44" fmla="*/ 1606550 w 4657725"/>
              <a:gd name="connsiteY44" fmla="*/ 742950 h 2022475"/>
              <a:gd name="connsiteX45" fmla="*/ 1562100 w 4657725"/>
              <a:gd name="connsiteY45" fmla="*/ 742950 h 2022475"/>
              <a:gd name="connsiteX46" fmla="*/ 1562100 w 4657725"/>
              <a:gd name="connsiteY46" fmla="*/ 666750 h 2022475"/>
              <a:gd name="connsiteX47" fmla="*/ 1460500 w 4657725"/>
              <a:gd name="connsiteY47" fmla="*/ 666750 h 2022475"/>
              <a:gd name="connsiteX48" fmla="*/ 1460500 w 4657725"/>
              <a:gd name="connsiteY48" fmla="*/ 577850 h 2022475"/>
              <a:gd name="connsiteX49" fmla="*/ 1406525 w 4657725"/>
              <a:gd name="connsiteY49" fmla="*/ 577850 h 2022475"/>
              <a:gd name="connsiteX50" fmla="*/ 1406525 w 4657725"/>
              <a:gd name="connsiteY50" fmla="*/ 517525 h 2022475"/>
              <a:gd name="connsiteX51" fmla="*/ 1336675 w 4657725"/>
              <a:gd name="connsiteY51" fmla="*/ 517525 h 2022475"/>
              <a:gd name="connsiteX52" fmla="*/ 1336675 w 4657725"/>
              <a:gd name="connsiteY52" fmla="*/ 479425 h 2022475"/>
              <a:gd name="connsiteX53" fmla="*/ 1273175 w 4657725"/>
              <a:gd name="connsiteY53" fmla="*/ 479425 h 2022475"/>
              <a:gd name="connsiteX54" fmla="*/ 1273175 w 4657725"/>
              <a:gd name="connsiteY54" fmla="*/ 447675 h 2022475"/>
              <a:gd name="connsiteX55" fmla="*/ 1133475 w 4657725"/>
              <a:gd name="connsiteY55" fmla="*/ 447675 h 2022475"/>
              <a:gd name="connsiteX56" fmla="*/ 1133475 w 4657725"/>
              <a:gd name="connsiteY56" fmla="*/ 409575 h 2022475"/>
              <a:gd name="connsiteX57" fmla="*/ 1028700 w 4657725"/>
              <a:gd name="connsiteY57" fmla="*/ 409575 h 2022475"/>
              <a:gd name="connsiteX58" fmla="*/ 1028700 w 4657725"/>
              <a:gd name="connsiteY58" fmla="*/ 371475 h 2022475"/>
              <a:gd name="connsiteX59" fmla="*/ 965200 w 4657725"/>
              <a:gd name="connsiteY59" fmla="*/ 371475 h 2022475"/>
              <a:gd name="connsiteX60" fmla="*/ 965200 w 4657725"/>
              <a:gd name="connsiteY60" fmla="*/ 342900 h 2022475"/>
              <a:gd name="connsiteX61" fmla="*/ 758825 w 4657725"/>
              <a:gd name="connsiteY61" fmla="*/ 342900 h 2022475"/>
              <a:gd name="connsiteX62" fmla="*/ 758825 w 4657725"/>
              <a:gd name="connsiteY62" fmla="*/ 295275 h 2022475"/>
              <a:gd name="connsiteX63" fmla="*/ 739775 w 4657725"/>
              <a:gd name="connsiteY63" fmla="*/ 295275 h 2022475"/>
              <a:gd name="connsiteX64" fmla="*/ 739775 w 4657725"/>
              <a:gd name="connsiteY64" fmla="*/ 279400 h 2022475"/>
              <a:gd name="connsiteX65" fmla="*/ 711200 w 4657725"/>
              <a:gd name="connsiteY65" fmla="*/ 266700 h 2022475"/>
              <a:gd name="connsiteX66" fmla="*/ 711200 w 4657725"/>
              <a:gd name="connsiteY66" fmla="*/ 250825 h 2022475"/>
              <a:gd name="connsiteX67" fmla="*/ 546100 w 4657725"/>
              <a:gd name="connsiteY67" fmla="*/ 250825 h 2022475"/>
              <a:gd name="connsiteX68" fmla="*/ 546100 w 4657725"/>
              <a:gd name="connsiteY68" fmla="*/ 209550 h 2022475"/>
              <a:gd name="connsiteX69" fmla="*/ 177800 w 4657725"/>
              <a:gd name="connsiteY69" fmla="*/ 209550 h 2022475"/>
              <a:gd name="connsiteX70" fmla="*/ 177800 w 4657725"/>
              <a:gd name="connsiteY70" fmla="*/ 165100 h 2022475"/>
              <a:gd name="connsiteX71" fmla="*/ 142875 w 4657725"/>
              <a:gd name="connsiteY71" fmla="*/ 165100 h 2022475"/>
              <a:gd name="connsiteX72" fmla="*/ 142875 w 4657725"/>
              <a:gd name="connsiteY72" fmla="*/ 82550 h 2022475"/>
              <a:gd name="connsiteX73" fmla="*/ 82550 w 4657725"/>
              <a:gd name="connsiteY73" fmla="*/ 82550 h 2022475"/>
              <a:gd name="connsiteX74" fmla="*/ 82550 w 4657725"/>
              <a:gd name="connsiteY74" fmla="*/ 38100 h 2022475"/>
              <a:gd name="connsiteX75" fmla="*/ 57150 w 4657725"/>
              <a:gd name="connsiteY75" fmla="*/ 38100 h 2022475"/>
              <a:gd name="connsiteX76" fmla="*/ 57150 w 4657725"/>
              <a:gd name="connsiteY76" fmla="*/ 0 h 2022475"/>
              <a:gd name="connsiteX77" fmla="*/ 0 w 4657725"/>
              <a:gd name="connsiteY77" fmla="*/ 0 h 202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57725" h="2022475">
                <a:moveTo>
                  <a:pt x="4657725" y="2022475"/>
                </a:moveTo>
                <a:lnTo>
                  <a:pt x="3676650" y="2022475"/>
                </a:lnTo>
                <a:lnTo>
                  <a:pt x="3676650" y="1965325"/>
                </a:lnTo>
                <a:lnTo>
                  <a:pt x="2946400" y="1965325"/>
                </a:lnTo>
                <a:lnTo>
                  <a:pt x="2946400" y="1930400"/>
                </a:lnTo>
                <a:lnTo>
                  <a:pt x="2946400" y="1885950"/>
                </a:lnTo>
                <a:lnTo>
                  <a:pt x="2892425" y="1885950"/>
                </a:lnTo>
                <a:lnTo>
                  <a:pt x="2892425" y="1841500"/>
                </a:lnTo>
                <a:lnTo>
                  <a:pt x="2828925" y="1841500"/>
                </a:lnTo>
                <a:lnTo>
                  <a:pt x="2828925" y="1809750"/>
                </a:lnTo>
                <a:lnTo>
                  <a:pt x="2733675" y="1809750"/>
                </a:lnTo>
                <a:lnTo>
                  <a:pt x="2733675" y="1717675"/>
                </a:lnTo>
                <a:lnTo>
                  <a:pt x="2654300" y="1717675"/>
                </a:lnTo>
                <a:lnTo>
                  <a:pt x="2654300" y="1673225"/>
                </a:lnTo>
                <a:lnTo>
                  <a:pt x="2540000" y="1673225"/>
                </a:lnTo>
                <a:lnTo>
                  <a:pt x="2540000" y="1562100"/>
                </a:lnTo>
                <a:lnTo>
                  <a:pt x="2489200" y="1562100"/>
                </a:lnTo>
                <a:lnTo>
                  <a:pt x="2489200" y="1460500"/>
                </a:lnTo>
                <a:lnTo>
                  <a:pt x="2441575" y="1460500"/>
                </a:lnTo>
                <a:lnTo>
                  <a:pt x="2441575" y="1428750"/>
                </a:lnTo>
                <a:lnTo>
                  <a:pt x="2330450" y="1428750"/>
                </a:lnTo>
                <a:lnTo>
                  <a:pt x="2330450" y="1381125"/>
                </a:lnTo>
                <a:lnTo>
                  <a:pt x="2324100" y="1381125"/>
                </a:lnTo>
                <a:lnTo>
                  <a:pt x="2254250" y="1381125"/>
                </a:lnTo>
                <a:lnTo>
                  <a:pt x="2254250" y="1343025"/>
                </a:lnTo>
                <a:lnTo>
                  <a:pt x="2152650" y="1343025"/>
                </a:lnTo>
                <a:lnTo>
                  <a:pt x="2152650" y="1247775"/>
                </a:lnTo>
                <a:lnTo>
                  <a:pt x="2082800" y="1247775"/>
                </a:lnTo>
                <a:lnTo>
                  <a:pt x="2082800" y="1184275"/>
                </a:lnTo>
                <a:lnTo>
                  <a:pt x="1987550" y="1184275"/>
                </a:lnTo>
                <a:lnTo>
                  <a:pt x="1987550" y="1136650"/>
                </a:lnTo>
                <a:lnTo>
                  <a:pt x="1962150" y="1136650"/>
                </a:lnTo>
                <a:lnTo>
                  <a:pt x="1962150" y="1082675"/>
                </a:lnTo>
                <a:lnTo>
                  <a:pt x="1905000" y="1082675"/>
                </a:lnTo>
                <a:lnTo>
                  <a:pt x="1905000" y="1035050"/>
                </a:lnTo>
                <a:lnTo>
                  <a:pt x="1844675" y="1035050"/>
                </a:lnTo>
                <a:lnTo>
                  <a:pt x="1844675" y="990600"/>
                </a:lnTo>
                <a:lnTo>
                  <a:pt x="1790700" y="990600"/>
                </a:lnTo>
                <a:lnTo>
                  <a:pt x="1790700" y="898525"/>
                </a:lnTo>
                <a:lnTo>
                  <a:pt x="1698625" y="898525"/>
                </a:lnTo>
                <a:lnTo>
                  <a:pt x="1698625" y="819150"/>
                </a:lnTo>
                <a:lnTo>
                  <a:pt x="1663700" y="819150"/>
                </a:lnTo>
                <a:lnTo>
                  <a:pt x="1663700" y="790575"/>
                </a:lnTo>
                <a:lnTo>
                  <a:pt x="1606550" y="790575"/>
                </a:lnTo>
                <a:lnTo>
                  <a:pt x="1606550" y="742950"/>
                </a:lnTo>
                <a:lnTo>
                  <a:pt x="1562100" y="742950"/>
                </a:lnTo>
                <a:lnTo>
                  <a:pt x="1562100" y="666750"/>
                </a:lnTo>
                <a:lnTo>
                  <a:pt x="1460500" y="666750"/>
                </a:lnTo>
                <a:lnTo>
                  <a:pt x="1460500" y="577850"/>
                </a:lnTo>
                <a:lnTo>
                  <a:pt x="1406525" y="577850"/>
                </a:lnTo>
                <a:lnTo>
                  <a:pt x="1406525" y="517525"/>
                </a:lnTo>
                <a:lnTo>
                  <a:pt x="1336675" y="517525"/>
                </a:lnTo>
                <a:lnTo>
                  <a:pt x="1336675" y="479425"/>
                </a:lnTo>
                <a:lnTo>
                  <a:pt x="1273175" y="479425"/>
                </a:lnTo>
                <a:lnTo>
                  <a:pt x="1273175" y="447675"/>
                </a:lnTo>
                <a:lnTo>
                  <a:pt x="1133475" y="447675"/>
                </a:lnTo>
                <a:lnTo>
                  <a:pt x="1133475" y="409575"/>
                </a:lnTo>
                <a:lnTo>
                  <a:pt x="1028700" y="409575"/>
                </a:lnTo>
                <a:lnTo>
                  <a:pt x="1028700" y="371475"/>
                </a:lnTo>
                <a:lnTo>
                  <a:pt x="965200" y="371475"/>
                </a:lnTo>
                <a:lnTo>
                  <a:pt x="965200" y="342900"/>
                </a:lnTo>
                <a:lnTo>
                  <a:pt x="758825" y="342900"/>
                </a:lnTo>
                <a:lnTo>
                  <a:pt x="758825" y="295275"/>
                </a:lnTo>
                <a:lnTo>
                  <a:pt x="739775" y="295275"/>
                </a:lnTo>
                <a:lnTo>
                  <a:pt x="739775" y="279400"/>
                </a:lnTo>
                <a:lnTo>
                  <a:pt x="711200" y="266700"/>
                </a:lnTo>
                <a:lnTo>
                  <a:pt x="711200" y="250825"/>
                </a:lnTo>
                <a:lnTo>
                  <a:pt x="546100" y="250825"/>
                </a:lnTo>
                <a:lnTo>
                  <a:pt x="546100" y="209550"/>
                </a:lnTo>
                <a:lnTo>
                  <a:pt x="177800" y="209550"/>
                </a:lnTo>
                <a:lnTo>
                  <a:pt x="177800" y="165100"/>
                </a:lnTo>
                <a:lnTo>
                  <a:pt x="142875" y="165100"/>
                </a:lnTo>
                <a:lnTo>
                  <a:pt x="142875" y="82550"/>
                </a:lnTo>
                <a:lnTo>
                  <a:pt x="82550" y="82550"/>
                </a:lnTo>
                <a:lnTo>
                  <a:pt x="82550" y="38100"/>
                </a:lnTo>
                <a:lnTo>
                  <a:pt x="57150" y="38100"/>
                </a:lnTo>
                <a:lnTo>
                  <a:pt x="57150"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3" name="Freeform: Shape 152">
            <a:extLst>
              <a:ext uri="{FF2B5EF4-FFF2-40B4-BE49-F238E27FC236}">
                <a16:creationId xmlns="" xmlns:a16="http://schemas.microsoft.com/office/drawing/2014/main" id="{01F7E537-C48B-4FC3-89FD-C0FD2A96293D}"/>
              </a:ext>
            </a:extLst>
          </p:cNvPr>
          <p:cNvSpPr/>
          <p:nvPr/>
        </p:nvSpPr>
        <p:spPr bwMode="auto">
          <a:xfrm>
            <a:off x="6711950" y="2905125"/>
            <a:ext cx="4975225" cy="2070100"/>
          </a:xfrm>
          <a:custGeom>
            <a:avLst/>
            <a:gdLst>
              <a:gd name="connsiteX0" fmla="*/ 4975225 w 4975225"/>
              <a:gd name="connsiteY0" fmla="*/ 2070100 h 2070100"/>
              <a:gd name="connsiteX1" fmla="*/ 4143375 w 4975225"/>
              <a:gd name="connsiteY1" fmla="*/ 2070100 h 2070100"/>
              <a:gd name="connsiteX2" fmla="*/ 4143375 w 4975225"/>
              <a:gd name="connsiteY2" fmla="*/ 1981200 h 2070100"/>
              <a:gd name="connsiteX3" fmla="*/ 4064000 w 4975225"/>
              <a:gd name="connsiteY3" fmla="*/ 1981200 h 2070100"/>
              <a:gd name="connsiteX4" fmla="*/ 4064000 w 4975225"/>
              <a:gd name="connsiteY4" fmla="*/ 1885950 h 2070100"/>
              <a:gd name="connsiteX5" fmla="*/ 3905250 w 4975225"/>
              <a:gd name="connsiteY5" fmla="*/ 1885950 h 2070100"/>
              <a:gd name="connsiteX6" fmla="*/ 3905250 w 4975225"/>
              <a:gd name="connsiteY6" fmla="*/ 1822450 h 2070100"/>
              <a:gd name="connsiteX7" fmla="*/ 3781425 w 4975225"/>
              <a:gd name="connsiteY7" fmla="*/ 1822450 h 2070100"/>
              <a:gd name="connsiteX8" fmla="*/ 3781425 w 4975225"/>
              <a:gd name="connsiteY8" fmla="*/ 1762125 h 2070100"/>
              <a:gd name="connsiteX9" fmla="*/ 3733800 w 4975225"/>
              <a:gd name="connsiteY9" fmla="*/ 1762125 h 2070100"/>
              <a:gd name="connsiteX10" fmla="*/ 3733800 w 4975225"/>
              <a:gd name="connsiteY10" fmla="*/ 1720850 h 2070100"/>
              <a:gd name="connsiteX11" fmla="*/ 3705225 w 4975225"/>
              <a:gd name="connsiteY11" fmla="*/ 1720850 h 2070100"/>
              <a:gd name="connsiteX12" fmla="*/ 3705225 w 4975225"/>
              <a:gd name="connsiteY12" fmla="*/ 1663700 h 2070100"/>
              <a:gd name="connsiteX13" fmla="*/ 3638550 w 4975225"/>
              <a:gd name="connsiteY13" fmla="*/ 1663700 h 2070100"/>
              <a:gd name="connsiteX14" fmla="*/ 3638550 w 4975225"/>
              <a:gd name="connsiteY14" fmla="*/ 1555750 h 2070100"/>
              <a:gd name="connsiteX15" fmla="*/ 3562350 w 4975225"/>
              <a:gd name="connsiteY15" fmla="*/ 1555750 h 2070100"/>
              <a:gd name="connsiteX16" fmla="*/ 3562350 w 4975225"/>
              <a:gd name="connsiteY16" fmla="*/ 1508125 h 2070100"/>
              <a:gd name="connsiteX17" fmla="*/ 3397250 w 4975225"/>
              <a:gd name="connsiteY17" fmla="*/ 1508125 h 2070100"/>
              <a:gd name="connsiteX18" fmla="*/ 3397250 w 4975225"/>
              <a:gd name="connsiteY18" fmla="*/ 1460500 h 2070100"/>
              <a:gd name="connsiteX19" fmla="*/ 3362325 w 4975225"/>
              <a:gd name="connsiteY19" fmla="*/ 1460500 h 2070100"/>
              <a:gd name="connsiteX20" fmla="*/ 3362325 w 4975225"/>
              <a:gd name="connsiteY20" fmla="*/ 1409700 h 2070100"/>
              <a:gd name="connsiteX21" fmla="*/ 3155950 w 4975225"/>
              <a:gd name="connsiteY21" fmla="*/ 1409700 h 2070100"/>
              <a:gd name="connsiteX22" fmla="*/ 3155950 w 4975225"/>
              <a:gd name="connsiteY22" fmla="*/ 1362075 h 2070100"/>
              <a:gd name="connsiteX23" fmla="*/ 3006725 w 4975225"/>
              <a:gd name="connsiteY23" fmla="*/ 1362075 h 2070100"/>
              <a:gd name="connsiteX24" fmla="*/ 3006725 w 4975225"/>
              <a:gd name="connsiteY24" fmla="*/ 1327150 h 2070100"/>
              <a:gd name="connsiteX25" fmla="*/ 2990850 w 4975225"/>
              <a:gd name="connsiteY25" fmla="*/ 1327150 h 2070100"/>
              <a:gd name="connsiteX26" fmla="*/ 2990850 w 4975225"/>
              <a:gd name="connsiteY26" fmla="*/ 1289050 h 2070100"/>
              <a:gd name="connsiteX27" fmla="*/ 2959100 w 4975225"/>
              <a:gd name="connsiteY27" fmla="*/ 1289050 h 2070100"/>
              <a:gd name="connsiteX28" fmla="*/ 2959100 w 4975225"/>
              <a:gd name="connsiteY28" fmla="*/ 1250950 h 2070100"/>
              <a:gd name="connsiteX29" fmla="*/ 2800350 w 4975225"/>
              <a:gd name="connsiteY29" fmla="*/ 1250950 h 2070100"/>
              <a:gd name="connsiteX30" fmla="*/ 2800350 w 4975225"/>
              <a:gd name="connsiteY30" fmla="*/ 1212850 h 2070100"/>
              <a:gd name="connsiteX31" fmla="*/ 2749550 w 4975225"/>
              <a:gd name="connsiteY31" fmla="*/ 1212850 h 2070100"/>
              <a:gd name="connsiteX32" fmla="*/ 2749550 w 4975225"/>
              <a:gd name="connsiteY32" fmla="*/ 1171575 h 2070100"/>
              <a:gd name="connsiteX33" fmla="*/ 2708275 w 4975225"/>
              <a:gd name="connsiteY33" fmla="*/ 1171575 h 2070100"/>
              <a:gd name="connsiteX34" fmla="*/ 2708275 w 4975225"/>
              <a:gd name="connsiteY34" fmla="*/ 1143000 h 2070100"/>
              <a:gd name="connsiteX35" fmla="*/ 2663825 w 4975225"/>
              <a:gd name="connsiteY35" fmla="*/ 1143000 h 2070100"/>
              <a:gd name="connsiteX36" fmla="*/ 2663825 w 4975225"/>
              <a:gd name="connsiteY36" fmla="*/ 1104900 h 2070100"/>
              <a:gd name="connsiteX37" fmla="*/ 2555875 w 4975225"/>
              <a:gd name="connsiteY37" fmla="*/ 1104900 h 2070100"/>
              <a:gd name="connsiteX38" fmla="*/ 2555875 w 4975225"/>
              <a:gd name="connsiteY38" fmla="*/ 1028700 h 2070100"/>
              <a:gd name="connsiteX39" fmla="*/ 2447925 w 4975225"/>
              <a:gd name="connsiteY39" fmla="*/ 1028700 h 2070100"/>
              <a:gd name="connsiteX40" fmla="*/ 2447925 w 4975225"/>
              <a:gd name="connsiteY40" fmla="*/ 987425 h 2070100"/>
              <a:gd name="connsiteX41" fmla="*/ 2359025 w 4975225"/>
              <a:gd name="connsiteY41" fmla="*/ 987425 h 2070100"/>
              <a:gd name="connsiteX42" fmla="*/ 2359025 w 4975225"/>
              <a:gd name="connsiteY42" fmla="*/ 946150 h 2070100"/>
              <a:gd name="connsiteX43" fmla="*/ 2349500 w 4975225"/>
              <a:gd name="connsiteY43" fmla="*/ 946150 h 2070100"/>
              <a:gd name="connsiteX44" fmla="*/ 2349500 w 4975225"/>
              <a:gd name="connsiteY44" fmla="*/ 917575 h 2070100"/>
              <a:gd name="connsiteX45" fmla="*/ 2228850 w 4975225"/>
              <a:gd name="connsiteY45" fmla="*/ 917575 h 2070100"/>
              <a:gd name="connsiteX46" fmla="*/ 2228850 w 4975225"/>
              <a:gd name="connsiteY46" fmla="*/ 882650 h 2070100"/>
              <a:gd name="connsiteX47" fmla="*/ 2181225 w 4975225"/>
              <a:gd name="connsiteY47" fmla="*/ 882650 h 2070100"/>
              <a:gd name="connsiteX48" fmla="*/ 2181225 w 4975225"/>
              <a:gd name="connsiteY48" fmla="*/ 847725 h 2070100"/>
              <a:gd name="connsiteX49" fmla="*/ 2111375 w 4975225"/>
              <a:gd name="connsiteY49" fmla="*/ 847725 h 2070100"/>
              <a:gd name="connsiteX50" fmla="*/ 2111375 w 4975225"/>
              <a:gd name="connsiteY50" fmla="*/ 812800 h 2070100"/>
              <a:gd name="connsiteX51" fmla="*/ 2082800 w 4975225"/>
              <a:gd name="connsiteY51" fmla="*/ 812800 h 2070100"/>
              <a:gd name="connsiteX52" fmla="*/ 2082800 w 4975225"/>
              <a:gd name="connsiteY52" fmla="*/ 774700 h 2070100"/>
              <a:gd name="connsiteX53" fmla="*/ 2025650 w 4975225"/>
              <a:gd name="connsiteY53" fmla="*/ 774700 h 2070100"/>
              <a:gd name="connsiteX54" fmla="*/ 2025650 w 4975225"/>
              <a:gd name="connsiteY54" fmla="*/ 739775 h 2070100"/>
              <a:gd name="connsiteX55" fmla="*/ 1812925 w 4975225"/>
              <a:gd name="connsiteY55" fmla="*/ 739775 h 2070100"/>
              <a:gd name="connsiteX56" fmla="*/ 1812925 w 4975225"/>
              <a:gd name="connsiteY56" fmla="*/ 701675 h 2070100"/>
              <a:gd name="connsiteX57" fmla="*/ 1797050 w 4975225"/>
              <a:gd name="connsiteY57" fmla="*/ 701675 h 2070100"/>
              <a:gd name="connsiteX58" fmla="*/ 1797050 w 4975225"/>
              <a:gd name="connsiteY58" fmla="*/ 669925 h 2070100"/>
              <a:gd name="connsiteX59" fmla="*/ 1612900 w 4975225"/>
              <a:gd name="connsiteY59" fmla="*/ 669925 h 2070100"/>
              <a:gd name="connsiteX60" fmla="*/ 1612900 w 4975225"/>
              <a:gd name="connsiteY60" fmla="*/ 622300 h 2070100"/>
              <a:gd name="connsiteX61" fmla="*/ 1565275 w 4975225"/>
              <a:gd name="connsiteY61" fmla="*/ 622300 h 2070100"/>
              <a:gd name="connsiteX62" fmla="*/ 1565275 w 4975225"/>
              <a:gd name="connsiteY62" fmla="*/ 533400 h 2070100"/>
              <a:gd name="connsiteX63" fmla="*/ 1527175 w 4975225"/>
              <a:gd name="connsiteY63" fmla="*/ 533400 h 2070100"/>
              <a:gd name="connsiteX64" fmla="*/ 1527175 w 4975225"/>
              <a:gd name="connsiteY64" fmla="*/ 492125 h 2070100"/>
              <a:gd name="connsiteX65" fmla="*/ 1466850 w 4975225"/>
              <a:gd name="connsiteY65" fmla="*/ 492125 h 2070100"/>
              <a:gd name="connsiteX66" fmla="*/ 1466850 w 4975225"/>
              <a:gd name="connsiteY66" fmla="*/ 466725 h 2070100"/>
              <a:gd name="connsiteX67" fmla="*/ 1435100 w 4975225"/>
              <a:gd name="connsiteY67" fmla="*/ 466725 h 2070100"/>
              <a:gd name="connsiteX68" fmla="*/ 1435100 w 4975225"/>
              <a:gd name="connsiteY68" fmla="*/ 425450 h 2070100"/>
              <a:gd name="connsiteX69" fmla="*/ 1285875 w 4975225"/>
              <a:gd name="connsiteY69" fmla="*/ 425450 h 2070100"/>
              <a:gd name="connsiteX70" fmla="*/ 1285875 w 4975225"/>
              <a:gd name="connsiteY70" fmla="*/ 390525 h 2070100"/>
              <a:gd name="connsiteX71" fmla="*/ 1250950 w 4975225"/>
              <a:gd name="connsiteY71" fmla="*/ 390525 h 2070100"/>
              <a:gd name="connsiteX72" fmla="*/ 1250950 w 4975225"/>
              <a:gd name="connsiteY72" fmla="*/ 327025 h 2070100"/>
              <a:gd name="connsiteX73" fmla="*/ 1177925 w 4975225"/>
              <a:gd name="connsiteY73" fmla="*/ 327025 h 2070100"/>
              <a:gd name="connsiteX74" fmla="*/ 1177925 w 4975225"/>
              <a:gd name="connsiteY74" fmla="*/ 282575 h 2070100"/>
              <a:gd name="connsiteX75" fmla="*/ 1111250 w 4975225"/>
              <a:gd name="connsiteY75" fmla="*/ 282575 h 2070100"/>
              <a:gd name="connsiteX76" fmla="*/ 1111250 w 4975225"/>
              <a:gd name="connsiteY76" fmla="*/ 244475 h 2070100"/>
              <a:gd name="connsiteX77" fmla="*/ 930275 w 4975225"/>
              <a:gd name="connsiteY77" fmla="*/ 244475 h 2070100"/>
              <a:gd name="connsiteX78" fmla="*/ 930275 w 4975225"/>
              <a:gd name="connsiteY78" fmla="*/ 206375 h 2070100"/>
              <a:gd name="connsiteX79" fmla="*/ 555625 w 4975225"/>
              <a:gd name="connsiteY79" fmla="*/ 206375 h 2070100"/>
              <a:gd name="connsiteX80" fmla="*/ 555625 w 4975225"/>
              <a:gd name="connsiteY80" fmla="*/ 177800 h 2070100"/>
              <a:gd name="connsiteX81" fmla="*/ 488950 w 4975225"/>
              <a:gd name="connsiteY81" fmla="*/ 177800 h 2070100"/>
              <a:gd name="connsiteX82" fmla="*/ 488950 w 4975225"/>
              <a:gd name="connsiteY82" fmla="*/ 142875 h 2070100"/>
              <a:gd name="connsiteX83" fmla="*/ 301625 w 4975225"/>
              <a:gd name="connsiteY83" fmla="*/ 142875 h 2070100"/>
              <a:gd name="connsiteX84" fmla="*/ 301625 w 4975225"/>
              <a:gd name="connsiteY84" fmla="*/ 98425 h 2070100"/>
              <a:gd name="connsiteX85" fmla="*/ 190500 w 4975225"/>
              <a:gd name="connsiteY85" fmla="*/ 98425 h 2070100"/>
              <a:gd name="connsiteX86" fmla="*/ 190500 w 4975225"/>
              <a:gd name="connsiteY86" fmla="*/ 76200 h 2070100"/>
              <a:gd name="connsiteX87" fmla="*/ 152400 w 4975225"/>
              <a:gd name="connsiteY87" fmla="*/ 76200 h 2070100"/>
              <a:gd name="connsiteX88" fmla="*/ 152400 w 4975225"/>
              <a:gd name="connsiteY88" fmla="*/ 31750 h 2070100"/>
              <a:gd name="connsiteX89" fmla="*/ 85725 w 4975225"/>
              <a:gd name="connsiteY89" fmla="*/ 31750 h 2070100"/>
              <a:gd name="connsiteX90" fmla="*/ 85725 w 4975225"/>
              <a:gd name="connsiteY90" fmla="*/ 0 h 2070100"/>
              <a:gd name="connsiteX91" fmla="*/ 0 w 4975225"/>
              <a:gd name="connsiteY91" fmla="*/ 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975225" h="2070100">
                <a:moveTo>
                  <a:pt x="4975225" y="2070100"/>
                </a:moveTo>
                <a:lnTo>
                  <a:pt x="4143375" y="2070100"/>
                </a:lnTo>
                <a:lnTo>
                  <a:pt x="4143375" y="1981200"/>
                </a:lnTo>
                <a:lnTo>
                  <a:pt x="4064000" y="1981200"/>
                </a:lnTo>
                <a:lnTo>
                  <a:pt x="4064000" y="1885950"/>
                </a:lnTo>
                <a:lnTo>
                  <a:pt x="3905250" y="1885950"/>
                </a:lnTo>
                <a:lnTo>
                  <a:pt x="3905250" y="1822450"/>
                </a:lnTo>
                <a:lnTo>
                  <a:pt x="3781425" y="1822450"/>
                </a:lnTo>
                <a:lnTo>
                  <a:pt x="3781425" y="1762125"/>
                </a:lnTo>
                <a:lnTo>
                  <a:pt x="3733800" y="1762125"/>
                </a:lnTo>
                <a:lnTo>
                  <a:pt x="3733800" y="1720850"/>
                </a:lnTo>
                <a:lnTo>
                  <a:pt x="3705225" y="1720850"/>
                </a:lnTo>
                <a:lnTo>
                  <a:pt x="3705225" y="1663700"/>
                </a:lnTo>
                <a:lnTo>
                  <a:pt x="3638550" y="1663700"/>
                </a:lnTo>
                <a:lnTo>
                  <a:pt x="3638550" y="1555750"/>
                </a:lnTo>
                <a:lnTo>
                  <a:pt x="3562350" y="1555750"/>
                </a:lnTo>
                <a:lnTo>
                  <a:pt x="3562350" y="1508125"/>
                </a:lnTo>
                <a:lnTo>
                  <a:pt x="3397250" y="1508125"/>
                </a:lnTo>
                <a:lnTo>
                  <a:pt x="3397250" y="1460500"/>
                </a:lnTo>
                <a:lnTo>
                  <a:pt x="3362325" y="1460500"/>
                </a:lnTo>
                <a:lnTo>
                  <a:pt x="3362325" y="1409700"/>
                </a:lnTo>
                <a:lnTo>
                  <a:pt x="3155950" y="1409700"/>
                </a:lnTo>
                <a:lnTo>
                  <a:pt x="3155950" y="1362075"/>
                </a:lnTo>
                <a:lnTo>
                  <a:pt x="3006725" y="1362075"/>
                </a:lnTo>
                <a:lnTo>
                  <a:pt x="3006725" y="1327150"/>
                </a:lnTo>
                <a:lnTo>
                  <a:pt x="2990850" y="1327150"/>
                </a:lnTo>
                <a:lnTo>
                  <a:pt x="2990850" y="1289050"/>
                </a:lnTo>
                <a:lnTo>
                  <a:pt x="2959100" y="1289050"/>
                </a:lnTo>
                <a:lnTo>
                  <a:pt x="2959100" y="1250950"/>
                </a:lnTo>
                <a:lnTo>
                  <a:pt x="2800350" y="1250950"/>
                </a:lnTo>
                <a:lnTo>
                  <a:pt x="2800350" y="1212850"/>
                </a:lnTo>
                <a:lnTo>
                  <a:pt x="2749550" y="1212850"/>
                </a:lnTo>
                <a:lnTo>
                  <a:pt x="2749550" y="1171575"/>
                </a:lnTo>
                <a:lnTo>
                  <a:pt x="2708275" y="1171575"/>
                </a:lnTo>
                <a:lnTo>
                  <a:pt x="2708275" y="1143000"/>
                </a:lnTo>
                <a:lnTo>
                  <a:pt x="2663825" y="1143000"/>
                </a:lnTo>
                <a:lnTo>
                  <a:pt x="2663825" y="1104900"/>
                </a:lnTo>
                <a:lnTo>
                  <a:pt x="2555875" y="1104900"/>
                </a:lnTo>
                <a:lnTo>
                  <a:pt x="2555875" y="1028700"/>
                </a:lnTo>
                <a:lnTo>
                  <a:pt x="2447925" y="1028700"/>
                </a:lnTo>
                <a:lnTo>
                  <a:pt x="2447925" y="987425"/>
                </a:lnTo>
                <a:lnTo>
                  <a:pt x="2359025" y="987425"/>
                </a:lnTo>
                <a:lnTo>
                  <a:pt x="2359025" y="946150"/>
                </a:lnTo>
                <a:lnTo>
                  <a:pt x="2349500" y="946150"/>
                </a:lnTo>
                <a:lnTo>
                  <a:pt x="2349500" y="917575"/>
                </a:lnTo>
                <a:lnTo>
                  <a:pt x="2228850" y="917575"/>
                </a:lnTo>
                <a:lnTo>
                  <a:pt x="2228850" y="882650"/>
                </a:lnTo>
                <a:lnTo>
                  <a:pt x="2181225" y="882650"/>
                </a:lnTo>
                <a:lnTo>
                  <a:pt x="2181225" y="847725"/>
                </a:lnTo>
                <a:lnTo>
                  <a:pt x="2111375" y="847725"/>
                </a:lnTo>
                <a:lnTo>
                  <a:pt x="2111375" y="812800"/>
                </a:lnTo>
                <a:lnTo>
                  <a:pt x="2082800" y="812800"/>
                </a:lnTo>
                <a:lnTo>
                  <a:pt x="2082800" y="774700"/>
                </a:lnTo>
                <a:lnTo>
                  <a:pt x="2025650" y="774700"/>
                </a:lnTo>
                <a:lnTo>
                  <a:pt x="2025650" y="739775"/>
                </a:lnTo>
                <a:lnTo>
                  <a:pt x="1812925" y="739775"/>
                </a:lnTo>
                <a:lnTo>
                  <a:pt x="1812925" y="701675"/>
                </a:lnTo>
                <a:lnTo>
                  <a:pt x="1797050" y="701675"/>
                </a:lnTo>
                <a:lnTo>
                  <a:pt x="1797050" y="669925"/>
                </a:lnTo>
                <a:lnTo>
                  <a:pt x="1612900" y="669925"/>
                </a:lnTo>
                <a:lnTo>
                  <a:pt x="1612900" y="622300"/>
                </a:lnTo>
                <a:lnTo>
                  <a:pt x="1565275" y="622300"/>
                </a:lnTo>
                <a:lnTo>
                  <a:pt x="1565275" y="533400"/>
                </a:lnTo>
                <a:lnTo>
                  <a:pt x="1527175" y="533400"/>
                </a:lnTo>
                <a:lnTo>
                  <a:pt x="1527175" y="492125"/>
                </a:lnTo>
                <a:lnTo>
                  <a:pt x="1466850" y="492125"/>
                </a:lnTo>
                <a:lnTo>
                  <a:pt x="1466850" y="466725"/>
                </a:lnTo>
                <a:lnTo>
                  <a:pt x="1435100" y="466725"/>
                </a:lnTo>
                <a:lnTo>
                  <a:pt x="1435100" y="425450"/>
                </a:lnTo>
                <a:lnTo>
                  <a:pt x="1285875" y="425450"/>
                </a:lnTo>
                <a:lnTo>
                  <a:pt x="1285875" y="390525"/>
                </a:lnTo>
                <a:lnTo>
                  <a:pt x="1250950" y="390525"/>
                </a:lnTo>
                <a:lnTo>
                  <a:pt x="1250950" y="327025"/>
                </a:lnTo>
                <a:lnTo>
                  <a:pt x="1177925" y="327025"/>
                </a:lnTo>
                <a:lnTo>
                  <a:pt x="1177925" y="282575"/>
                </a:lnTo>
                <a:lnTo>
                  <a:pt x="1111250" y="282575"/>
                </a:lnTo>
                <a:lnTo>
                  <a:pt x="1111250" y="244475"/>
                </a:lnTo>
                <a:lnTo>
                  <a:pt x="930275" y="244475"/>
                </a:lnTo>
                <a:lnTo>
                  <a:pt x="930275" y="206375"/>
                </a:lnTo>
                <a:lnTo>
                  <a:pt x="555625" y="206375"/>
                </a:lnTo>
                <a:lnTo>
                  <a:pt x="555625" y="177800"/>
                </a:lnTo>
                <a:lnTo>
                  <a:pt x="488950" y="177800"/>
                </a:lnTo>
                <a:lnTo>
                  <a:pt x="488950" y="142875"/>
                </a:lnTo>
                <a:lnTo>
                  <a:pt x="301625" y="142875"/>
                </a:lnTo>
                <a:lnTo>
                  <a:pt x="301625" y="98425"/>
                </a:lnTo>
                <a:lnTo>
                  <a:pt x="190500" y="98425"/>
                </a:lnTo>
                <a:lnTo>
                  <a:pt x="190500" y="76200"/>
                </a:lnTo>
                <a:lnTo>
                  <a:pt x="152400" y="76200"/>
                </a:lnTo>
                <a:lnTo>
                  <a:pt x="152400" y="31750"/>
                </a:lnTo>
                <a:lnTo>
                  <a:pt x="85725" y="31750"/>
                </a:lnTo>
                <a:lnTo>
                  <a:pt x="85725"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36303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59ACF0-B2AB-42FE-9608-BC09C4CEB043}"/>
              </a:ext>
            </a:extLst>
          </p:cNvPr>
          <p:cNvSpPr>
            <a:spLocks noGrp="1"/>
          </p:cNvSpPr>
          <p:nvPr>
            <p:ph type="title"/>
          </p:nvPr>
        </p:nvSpPr>
        <p:spPr/>
        <p:txBody>
          <a:bodyPr/>
          <a:lstStyle/>
          <a:p>
            <a:r>
              <a:rPr lang="en-US" dirty="0"/>
              <a:t>ECOG-ACRIN EA5161: Safety</a:t>
            </a:r>
          </a:p>
        </p:txBody>
      </p:sp>
      <p:sp>
        <p:nvSpPr>
          <p:cNvPr id="11" name="Content Placeholder 10">
            <a:extLst>
              <a:ext uri="{FF2B5EF4-FFF2-40B4-BE49-F238E27FC236}">
                <a16:creationId xmlns="" xmlns:a16="http://schemas.microsoft.com/office/drawing/2014/main" id="{9CB0F66E-3A2B-421B-95EB-BA630321B508}"/>
              </a:ext>
            </a:extLst>
          </p:cNvPr>
          <p:cNvSpPr>
            <a:spLocks noGrp="1"/>
          </p:cNvSpPr>
          <p:nvPr>
            <p:ph idx="1"/>
          </p:nvPr>
        </p:nvSpPr>
        <p:spPr>
          <a:xfrm>
            <a:off x="604675" y="5434916"/>
            <a:ext cx="10877529" cy="853947"/>
          </a:xfrm>
        </p:spPr>
        <p:txBody>
          <a:bodyPr/>
          <a:lstStyle/>
          <a:p>
            <a:r>
              <a:rPr lang="en-US" dirty="0"/>
              <a:t>1 patient in each arm died: NOS with nivolumab + CE, sepsis with CE</a:t>
            </a:r>
          </a:p>
        </p:txBody>
      </p:sp>
      <p:sp>
        <p:nvSpPr>
          <p:cNvPr id="5" name="Text Box 15">
            <a:extLst>
              <a:ext uri="{FF2B5EF4-FFF2-40B4-BE49-F238E27FC236}">
                <a16:creationId xmlns="" xmlns:a16="http://schemas.microsoft.com/office/drawing/2014/main" id="{6B98350E-C734-4163-A71D-C7F9FF9E6C60}"/>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Leal. ASCO 2020. Abstr 9000.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0" name="Group 32">
            <a:extLst>
              <a:ext uri="{FF2B5EF4-FFF2-40B4-BE49-F238E27FC236}">
                <a16:creationId xmlns="" xmlns:a16="http://schemas.microsoft.com/office/drawing/2014/main" id="{E1B43545-7F3B-4F90-82DD-2A8BC77CD8FB}"/>
              </a:ext>
            </a:extLst>
          </p:cNvPr>
          <p:cNvGraphicFramePr>
            <a:graphicFrameLocks noGrp="1"/>
          </p:cNvGraphicFramePr>
          <p:nvPr/>
        </p:nvGraphicFramePr>
        <p:xfrm>
          <a:off x="723899" y="1606616"/>
          <a:ext cx="10758303" cy="3688256"/>
        </p:xfrm>
        <a:graphic>
          <a:graphicData uri="http://schemas.openxmlformats.org/drawingml/2006/table">
            <a:tbl>
              <a:tblPr/>
              <a:tblGrid>
                <a:gridCol w="4499177">
                  <a:extLst>
                    <a:ext uri="{9D8B030D-6E8A-4147-A177-3AD203B41FA5}">
                      <a16:colId xmlns="" xmlns:a16="http://schemas.microsoft.com/office/drawing/2014/main" val="20000"/>
                    </a:ext>
                  </a:extLst>
                </a:gridCol>
                <a:gridCol w="3670149">
                  <a:extLst>
                    <a:ext uri="{9D8B030D-6E8A-4147-A177-3AD203B41FA5}">
                      <a16:colId xmlns="" xmlns:a16="http://schemas.microsoft.com/office/drawing/2014/main" val="4285580887"/>
                    </a:ext>
                  </a:extLst>
                </a:gridCol>
                <a:gridCol w="2588977">
                  <a:extLst>
                    <a:ext uri="{9D8B030D-6E8A-4147-A177-3AD203B41FA5}">
                      <a16:colId xmlns="" xmlns:a16="http://schemas.microsoft.com/office/drawing/2014/main" val="20002"/>
                    </a:ext>
                  </a:extLst>
                </a:gridCol>
              </a:tblGrid>
              <a:tr h="30089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3/4 Treatment-Related AEs,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Nivolumab + CE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CE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0"/>
                  </a:ext>
                </a:extLst>
              </a:tr>
              <a:tr h="11853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Anemia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118539">
                <a:tc>
                  <a:txBody>
                    <a:bodyPr/>
                    <a:lstStyle/>
                    <a:p>
                      <a:pPr marL="0" marR="0" lvl="1"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Neutropenia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118539">
                <a:tc>
                  <a:txBody>
                    <a:bodyPr/>
                    <a:lstStyle/>
                    <a:p>
                      <a:pPr marL="0" marR="0" lvl="1"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Febrile neutropenia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11853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Thrombocytopenia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11853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Fatigue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710591679"/>
                  </a:ext>
                </a:extLst>
              </a:tr>
              <a:tr h="209719">
                <a:tc>
                  <a:txBody>
                    <a:bodyPr/>
                    <a:lstStyle/>
                    <a:p>
                      <a:pPr marL="0" marR="0" lvl="1"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Lung infection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659057349"/>
                  </a:ext>
                </a:extLst>
              </a:tr>
              <a:tr h="209719">
                <a:tc>
                  <a:txBody>
                    <a:bodyPr/>
                    <a:lstStyle/>
                    <a:p>
                      <a:pPr marL="0" marR="0" lvl="1"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Sepsis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148535075"/>
                  </a:ext>
                </a:extLst>
              </a:tr>
              <a:tr h="20971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Diarrhea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4116646206"/>
                  </a:ext>
                </a:extLst>
              </a:tr>
              <a:tr h="20971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Enterocolitis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788316656"/>
                  </a:ext>
                </a:extLst>
              </a:tr>
              <a:tr h="209719">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Worst degree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890168807"/>
                  </a:ext>
                </a:extLst>
              </a:tr>
            </a:tbl>
          </a:graphicData>
        </a:graphic>
      </p:graphicFrame>
    </p:spTree>
    <p:extLst>
      <p:ext uri="{BB962C8B-B14F-4D97-AF65-F5344CB8AC3E}">
        <p14:creationId xmlns="" xmlns:p14="http://schemas.microsoft.com/office/powerpoint/2010/main" val="333144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B26AE-4670-5546-9AA7-86B922A0D87D}"/>
              </a:ext>
            </a:extLst>
          </p:cNvPr>
          <p:cNvSpPr>
            <a:spLocks noGrp="1"/>
          </p:cNvSpPr>
          <p:nvPr>
            <p:ph type="title"/>
          </p:nvPr>
        </p:nvSpPr>
        <p:spPr>
          <a:xfrm>
            <a:off x="609759" y="238127"/>
            <a:ext cx="11052852" cy="1103313"/>
          </a:xfrm>
        </p:spPr>
        <p:txBody>
          <a:bodyPr/>
          <a:lstStyle/>
          <a:p>
            <a:r>
              <a:rPr lang="tr-TR" altLang="en-US" dirty="0" smtClean="0">
                <a:cs typeface="Calibri" panose="020F0502020204030204" pitchFamily="34" charset="0"/>
              </a:rPr>
              <a:t>Küçük hücreli akciğer kanserinde sistemik tedavi gelişim evreleri</a:t>
            </a:r>
            <a:endParaRPr lang="en-US" dirty="0"/>
          </a:p>
        </p:txBody>
      </p:sp>
      <p:sp>
        <p:nvSpPr>
          <p:cNvPr id="5" name="AutoShape 3">
            <a:extLst>
              <a:ext uri="{FF2B5EF4-FFF2-40B4-BE49-F238E27FC236}">
                <a16:creationId xmlns="" xmlns:a16="http://schemas.microsoft.com/office/drawing/2014/main" id="{CCA9C5E4-703B-C944-9F85-DA1A3BC5D592}"/>
              </a:ext>
            </a:extLst>
          </p:cNvPr>
          <p:cNvSpPr>
            <a:spLocks noChangeArrowheads="1"/>
          </p:cNvSpPr>
          <p:nvPr/>
        </p:nvSpPr>
        <p:spPr bwMode="auto">
          <a:xfrm>
            <a:off x="482600" y="2076450"/>
            <a:ext cx="2667000" cy="3168650"/>
          </a:xfrm>
          <a:prstGeom prst="rightArrow">
            <a:avLst>
              <a:gd name="adj1" fmla="val 50000"/>
              <a:gd name="adj2" fmla="val 25000"/>
            </a:avLst>
          </a:prstGeom>
          <a:solidFill>
            <a:schemeClr val="accent1"/>
          </a:solidFill>
          <a:ln w="9525">
            <a:solidFill>
              <a:schemeClr val="bg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err="1" smtClean="0">
                <a:latin typeface="Calibri" panose="020F0502020204030204" pitchFamily="34" charset="0"/>
                <a:cs typeface="Calibri" panose="020F0502020204030204" pitchFamily="34" charset="0"/>
              </a:rPr>
              <a:t>Alk</a:t>
            </a:r>
            <a:r>
              <a:rPr lang="tr-TR" altLang="en-US" sz="2000" b="1" dirty="0" smtClean="0">
                <a:latin typeface="Calibri" panose="020F0502020204030204" pitchFamily="34" charset="0"/>
                <a:cs typeface="Calibri" panose="020F0502020204030204" pitchFamily="34" charset="0"/>
              </a:rPr>
              <a:t>ile edici bazlı </a:t>
            </a:r>
          </a:p>
          <a:p>
            <a:pPr algn="ctr" eaLnBrk="1" hangingPunct="1">
              <a:defRPr/>
            </a:pPr>
            <a:r>
              <a:rPr lang="tr-TR" altLang="en-US" sz="2000" b="1" dirty="0" smtClean="0">
                <a:latin typeface="Calibri" panose="020F0502020204030204" pitchFamily="34" charset="0"/>
                <a:cs typeface="Calibri" panose="020F0502020204030204" pitchFamily="34" charset="0"/>
              </a:rPr>
              <a:t>kemoterapiler</a:t>
            </a:r>
            <a:endParaRPr lang="en-US" altLang="en-US" sz="2000" b="1" dirty="0">
              <a:latin typeface="Calibri" panose="020F0502020204030204" pitchFamily="34" charset="0"/>
              <a:cs typeface="Calibri" panose="020F0502020204030204" pitchFamily="34" charset="0"/>
            </a:endParaRPr>
          </a:p>
        </p:txBody>
      </p:sp>
      <p:sp>
        <p:nvSpPr>
          <p:cNvPr id="6" name="AutoShape 4">
            <a:extLst>
              <a:ext uri="{FF2B5EF4-FFF2-40B4-BE49-F238E27FC236}">
                <a16:creationId xmlns="" xmlns:a16="http://schemas.microsoft.com/office/drawing/2014/main" id="{9BBF59E5-EE2E-8A4E-9056-E52AB3201FDD}"/>
              </a:ext>
            </a:extLst>
          </p:cNvPr>
          <p:cNvSpPr>
            <a:spLocks noChangeArrowheads="1"/>
          </p:cNvSpPr>
          <p:nvPr/>
        </p:nvSpPr>
        <p:spPr bwMode="auto">
          <a:xfrm>
            <a:off x="3302000" y="2076450"/>
            <a:ext cx="2667000" cy="3168650"/>
          </a:xfrm>
          <a:prstGeom prst="rightArrow">
            <a:avLst>
              <a:gd name="adj1" fmla="val 50000"/>
              <a:gd name="adj2" fmla="val 25000"/>
            </a:avLst>
          </a:prstGeom>
          <a:solidFill>
            <a:schemeClr val="accent1"/>
          </a:solidFill>
          <a:ln w="9525">
            <a:solidFill>
              <a:schemeClr val="bg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smtClean="0">
                <a:latin typeface="Calibri" panose="020F0502020204030204" pitchFamily="34" charset="0"/>
                <a:cs typeface="Calibri" panose="020F0502020204030204" pitchFamily="34" charset="0"/>
              </a:rPr>
              <a:t>Ant</a:t>
            </a:r>
            <a:r>
              <a:rPr lang="tr-TR" altLang="en-US" sz="2000" b="1" dirty="0" err="1" smtClean="0">
                <a:latin typeface="Calibri" panose="020F0502020204030204" pitchFamily="34" charset="0"/>
                <a:cs typeface="Calibri" panose="020F0502020204030204" pitchFamily="34" charset="0"/>
              </a:rPr>
              <a:t>rasiklin</a:t>
            </a:r>
            <a:r>
              <a:rPr lang="tr-TR" altLang="en-US" sz="2000" b="1" dirty="0" smtClean="0">
                <a:latin typeface="Calibri" panose="020F0502020204030204" pitchFamily="34" charset="0"/>
                <a:cs typeface="Calibri" panose="020F0502020204030204" pitchFamily="34" charset="0"/>
              </a:rPr>
              <a:t> bazlı </a:t>
            </a:r>
          </a:p>
          <a:p>
            <a:pPr algn="ctr" eaLnBrk="1" hangingPunct="1">
              <a:defRPr/>
            </a:pPr>
            <a:r>
              <a:rPr lang="tr-TR" altLang="en-US" sz="2000" b="1" dirty="0" smtClean="0">
                <a:latin typeface="Calibri" panose="020F0502020204030204" pitchFamily="34" charset="0"/>
                <a:cs typeface="Calibri" panose="020F0502020204030204" pitchFamily="34" charset="0"/>
              </a:rPr>
              <a:t>Kemoterapiler</a:t>
            </a:r>
            <a:endParaRPr lang="en-US" altLang="en-US" sz="2000" b="1" dirty="0">
              <a:latin typeface="Calibri" panose="020F0502020204030204" pitchFamily="34" charset="0"/>
              <a:cs typeface="Calibri" panose="020F0502020204030204" pitchFamily="34" charset="0"/>
            </a:endParaRPr>
          </a:p>
          <a:p>
            <a:pPr algn="ctr" eaLnBrk="1" hangingPunct="1">
              <a:defRPr/>
            </a:pPr>
            <a:r>
              <a:rPr lang="en-US" altLang="en-US" sz="2000" b="1" dirty="0" smtClean="0">
                <a:latin typeface="Calibri" panose="020F0502020204030204" pitchFamily="34" charset="0"/>
                <a:cs typeface="Calibri" panose="020F0502020204030204" pitchFamily="34" charset="0"/>
              </a:rPr>
              <a:t>(</a:t>
            </a:r>
            <a:r>
              <a:rPr lang="en-US" altLang="en-US" sz="2000" b="1" dirty="0">
                <a:latin typeface="Calibri" panose="020F0502020204030204" pitchFamily="34" charset="0"/>
                <a:cs typeface="Calibri" panose="020F0502020204030204" pitchFamily="34" charset="0"/>
              </a:rPr>
              <a:t>CAV)</a:t>
            </a:r>
          </a:p>
        </p:txBody>
      </p:sp>
      <p:sp>
        <p:nvSpPr>
          <p:cNvPr id="7" name="Text Box 7">
            <a:extLst>
              <a:ext uri="{FF2B5EF4-FFF2-40B4-BE49-F238E27FC236}">
                <a16:creationId xmlns="" xmlns:a16="http://schemas.microsoft.com/office/drawing/2014/main" id="{8BC80CF4-BDD3-5144-9731-3BB29FFB696B}"/>
              </a:ext>
            </a:extLst>
          </p:cNvPr>
          <p:cNvSpPr txBox="1">
            <a:spLocks noChangeArrowheads="1"/>
          </p:cNvSpPr>
          <p:nvPr/>
        </p:nvSpPr>
        <p:spPr bwMode="auto">
          <a:xfrm>
            <a:off x="962025" y="1858963"/>
            <a:ext cx="1055688" cy="5238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9pPr>
          </a:lstStyle>
          <a:p>
            <a:pPr algn="ctr" eaLnBrk="1" hangingPunct="1">
              <a:spcBef>
                <a:spcPct val="0"/>
              </a:spcBef>
              <a:buFontTx/>
              <a:buNone/>
            </a:pPr>
            <a:r>
              <a:rPr lang="en-US" altLang="en-US" sz="2800" b="1" dirty="0">
                <a:solidFill>
                  <a:schemeClr val="accent3"/>
                </a:solidFill>
                <a:latin typeface="Calibri" panose="020F0502020204030204" pitchFamily="34" charset="0"/>
                <a:cs typeface="Calibri" panose="020F0502020204030204" pitchFamily="34" charset="0"/>
              </a:rPr>
              <a:t>1970s</a:t>
            </a:r>
          </a:p>
        </p:txBody>
      </p:sp>
      <p:sp>
        <p:nvSpPr>
          <p:cNvPr id="8" name="Text Box 8">
            <a:extLst>
              <a:ext uri="{FF2B5EF4-FFF2-40B4-BE49-F238E27FC236}">
                <a16:creationId xmlns="" xmlns:a16="http://schemas.microsoft.com/office/drawing/2014/main" id="{85FC46DE-5943-7743-B0CB-110EAF8298D6}"/>
              </a:ext>
            </a:extLst>
          </p:cNvPr>
          <p:cNvSpPr txBox="1">
            <a:spLocks noChangeArrowheads="1"/>
          </p:cNvSpPr>
          <p:nvPr/>
        </p:nvSpPr>
        <p:spPr bwMode="auto">
          <a:xfrm>
            <a:off x="3781425" y="1860550"/>
            <a:ext cx="1055688" cy="5238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9pPr>
          </a:lstStyle>
          <a:p>
            <a:pPr algn="ctr" eaLnBrk="1" hangingPunct="1">
              <a:spcBef>
                <a:spcPct val="0"/>
              </a:spcBef>
              <a:buFontTx/>
              <a:buNone/>
            </a:pPr>
            <a:r>
              <a:rPr lang="en-US" altLang="en-US" sz="2800" b="1" dirty="0">
                <a:solidFill>
                  <a:schemeClr val="accent3"/>
                </a:solidFill>
                <a:latin typeface="Calibri" panose="020F0502020204030204" pitchFamily="34" charset="0"/>
                <a:cs typeface="Calibri" panose="020F0502020204030204" pitchFamily="34" charset="0"/>
              </a:rPr>
              <a:t>1980s</a:t>
            </a:r>
          </a:p>
        </p:txBody>
      </p:sp>
      <p:sp>
        <p:nvSpPr>
          <p:cNvPr id="9" name="AutoShape 5">
            <a:extLst>
              <a:ext uri="{FF2B5EF4-FFF2-40B4-BE49-F238E27FC236}">
                <a16:creationId xmlns="" xmlns:a16="http://schemas.microsoft.com/office/drawing/2014/main" id="{D64079E5-B03A-EB40-A232-6D1594917846}"/>
              </a:ext>
            </a:extLst>
          </p:cNvPr>
          <p:cNvSpPr>
            <a:spLocks noChangeArrowheads="1"/>
          </p:cNvSpPr>
          <p:nvPr/>
        </p:nvSpPr>
        <p:spPr bwMode="auto">
          <a:xfrm>
            <a:off x="6121400" y="2076450"/>
            <a:ext cx="2667000" cy="3168650"/>
          </a:xfrm>
          <a:prstGeom prst="rightArrow">
            <a:avLst>
              <a:gd name="adj1" fmla="val 50000"/>
              <a:gd name="adj2" fmla="val 25000"/>
            </a:avLst>
          </a:prstGeom>
          <a:solidFill>
            <a:schemeClr val="accent1"/>
          </a:solidFill>
          <a:ln w="9525">
            <a:solidFill>
              <a:schemeClr val="bg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b="1" dirty="0" err="1" smtClean="0">
                <a:latin typeface="Calibri" panose="020F0502020204030204" pitchFamily="34" charset="0"/>
                <a:cs typeface="Calibri" panose="020F0502020204030204" pitchFamily="34" charset="0"/>
              </a:rPr>
              <a:t>Platin</a:t>
            </a:r>
            <a:r>
              <a:rPr lang="tr-TR" altLang="en-US" sz="2000" b="1" dirty="0" smtClean="0">
                <a:latin typeface="Calibri" panose="020F0502020204030204" pitchFamily="34" charset="0"/>
                <a:cs typeface="Calibri" panose="020F0502020204030204" pitchFamily="34" charset="0"/>
              </a:rPr>
              <a:t> bazlı </a:t>
            </a:r>
          </a:p>
          <a:p>
            <a:pPr algn="ctr" eaLnBrk="1" hangingPunct="1">
              <a:defRPr/>
            </a:pPr>
            <a:r>
              <a:rPr lang="tr-TR" altLang="en-US" sz="2000" b="1" dirty="0" smtClean="0">
                <a:latin typeface="Calibri" panose="020F0502020204030204" pitchFamily="34" charset="0"/>
                <a:cs typeface="Calibri" panose="020F0502020204030204" pitchFamily="34" charset="0"/>
              </a:rPr>
              <a:t>kemoterapiler </a:t>
            </a:r>
            <a:endParaRPr lang="en-US" altLang="en-US" sz="2000" b="1" dirty="0">
              <a:latin typeface="Calibri" panose="020F0502020204030204" pitchFamily="34" charset="0"/>
              <a:cs typeface="Calibri" panose="020F0502020204030204" pitchFamily="34" charset="0"/>
            </a:endParaRPr>
          </a:p>
          <a:p>
            <a:pPr algn="ctr" eaLnBrk="1" hangingPunct="1">
              <a:defRPr/>
            </a:pPr>
            <a:r>
              <a:rPr lang="en-US" altLang="en-US" sz="2000" b="1" dirty="0">
                <a:latin typeface="Calibri" panose="020F0502020204030204" pitchFamily="34" charset="0"/>
                <a:cs typeface="Calibri" panose="020F0502020204030204" pitchFamily="34" charset="0"/>
              </a:rPr>
              <a:t>(EP)</a:t>
            </a:r>
          </a:p>
        </p:txBody>
      </p:sp>
      <p:sp>
        <p:nvSpPr>
          <p:cNvPr id="10" name="Text Box 9">
            <a:extLst>
              <a:ext uri="{FF2B5EF4-FFF2-40B4-BE49-F238E27FC236}">
                <a16:creationId xmlns="" xmlns:a16="http://schemas.microsoft.com/office/drawing/2014/main" id="{26BB28A5-9C60-DB49-9602-B3E0C8B7DFAF}"/>
              </a:ext>
            </a:extLst>
          </p:cNvPr>
          <p:cNvSpPr txBox="1">
            <a:spLocks noChangeArrowheads="1"/>
          </p:cNvSpPr>
          <p:nvPr/>
        </p:nvSpPr>
        <p:spPr bwMode="auto">
          <a:xfrm>
            <a:off x="6600825" y="1906588"/>
            <a:ext cx="1055688" cy="5238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9pPr>
          </a:lstStyle>
          <a:p>
            <a:pPr algn="ctr" eaLnBrk="1" hangingPunct="1">
              <a:spcBef>
                <a:spcPct val="0"/>
              </a:spcBef>
              <a:buFontTx/>
              <a:buNone/>
            </a:pPr>
            <a:r>
              <a:rPr lang="en-US" altLang="en-US" sz="2800" b="1" dirty="0">
                <a:solidFill>
                  <a:schemeClr val="accent3"/>
                </a:solidFill>
                <a:latin typeface="Calibri" panose="020F0502020204030204" pitchFamily="34" charset="0"/>
                <a:cs typeface="Calibri" panose="020F0502020204030204" pitchFamily="34" charset="0"/>
              </a:rPr>
              <a:t>1990s</a:t>
            </a:r>
          </a:p>
        </p:txBody>
      </p:sp>
      <p:sp>
        <p:nvSpPr>
          <p:cNvPr id="11" name="AutoShape 5">
            <a:extLst>
              <a:ext uri="{FF2B5EF4-FFF2-40B4-BE49-F238E27FC236}">
                <a16:creationId xmlns="" xmlns:a16="http://schemas.microsoft.com/office/drawing/2014/main" id="{6728F00B-09D3-364C-B36E-DB922A51931C}"/>
              </a:ext>
            </a:extLst>
          </p:cNvPr>
          <p:cNvSpPr>
            <a:spLocks noChangeArrowheads="1"/>
          </p:cNvSpPr>
          <p:nvPr/>
        </p:nvSpPr>
        <p:spPr bwMode="auto">
          <a:xfrm>
            <a:off x="8961438" y="2071688"/>
            <a:ext cx="2667000" cy="3168650"/>
          </a:xfrm>
          <a:prstGeom prst="rightArrow">
            <a:avLst>
              <a:gd name="adj1" fmla="val 50000"/>
              <a:gd name="adj2" fmla="val 25000"/>
            </a:avLst>
          </a:prstGeom>
          <a:solidFill>
            <a:schemeClr val="accent1"/>
          </a:solidFill>
          <a:ln w="9525">
            <a:solidFill>
              <a:schemeClr val="bg1"/>
            </a:solidFill>
            <a:miter lim="800000"/>
            <a:headEnd/>
            <a:tailEnd/>
          </a:ln>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tr-TR" altLang="en-US" sz="2000" b="1" dirty="0" smtClean="0">
                <a:latin typeface="Calibri" panose="020F0502020204030204" pitchFamily="34" charset="0"/>
                <a:cs typeface="Calibri" panose="020F0502020204030204" pitchFamily="34" charset="0"/>
              </a:rPr>
              <a:t>Kontrol noktası </a:t>
            </a:r>
          </a:p>
          <a:p>
            <a:pPr algn="ctr" eaLnBrk="1" hangingPunct="1">
              <a:defRPr/>
            </a:pPr>
            <a:r>
              <a:rPr lang="tr-TR" altLang="en-US" sz="2000" b="1" dirty="0" smtClean="0">
                <a:latin typeface="Calibri" panose="020F0502020204030204" pitchFamily="34" charset="0"/>
                <a:cs typeface="Calibri" panose="020F0502020204030204" pitchFamily="34" charset="0"/>
              </a:rPr>
              <a:t>inhibitörleri </a:t>
            </a:r>
            <a:endParaRPr lang="en-US" altLang="en-US" sz="2000" b="1" dirty="0">
              <a:latin typeface="Calibri" panose="020F0502020204030204" pitchFamily="34" charset="0"/>
              <a:cs typeface="Calibri" panose="020F0502020204030204" pitchFamily="34" charset="0"/>
            </a:endParaRPr>
          </a:p>
        </p:txBody>
      </p:sp>
      <p:sp>
        <p:nvSpPr>
          <p:cNvPr id="12" name="Text Box 9">
            <a:extLst>
              <a:ext uri="{FF2B5EF4-FFF2-40B4-BE49-F238E27FC236}">
                <a16:creationId xmlns="" xmlns:a16="http://schemas.microsoft.com/office/drawing/2014/main" id="{554D50FE-B13B-9642-A0C2-0C1A71820C4D}"/>
              </a:ext>
            </a:extLst>
          </p:cNvPr>
          <p:cNvSpPr txBox="1">
            <a:spLocks noChangeArrowheads="1"/>
          </p:cNvSpPr>
          <p:nvPr/>
        </p:nvSpPr>
        <p:spPr bwMode="auto">
          <a:xfrm>
            <a:off x="8935540" y="1901825"/>
            <a:ext cx="206633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Helvetica" panose="020B0604020202020204" pitchFamily="34" charset="0"/>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Helvetica" panose="020B0604020202020204" pitchFamily="34" charset="0"/>
                <a:cs typeface="Helvetica" panose="020B0604020202020204" pitchFamily="34" charset="0"/>
              </a:defRPr>
            </a:lvl9pPr>
          </a:lstStyle>
          <a:p>
            <a:pPr algn="ctr" eaLnBrk="1" hangingPunct="1">
              <a:spcBef>
                <a:spcPct val="0"/>
              </a:spcBef>
              <a:buFontTx/>
              <a:buNone/>
            </a:pPr>
            <a:r>
              <a:rPr lang="tr-TR" altLang="en-US" sz="2800" b="1" dirty="0" smtClean="0">
                <a:solidFill>
                  <a:schemeClr val="accent3"/>
                </a:solidFill>
                <a:latin typeface="Calibri" panose="020F0502020204030204" pitchFamily="34" charset="0"/>
                <a:cs typeface="Calibri" panose="020F0502020204030204" pitchFamily="34" charset="0"/>
              </a:rPr>
              <a:t>Günümüzde </a:t>
            </a:r>
            <a:endParaRPr lang="en-US" altLang="en-US" sz="28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016464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a:extLst>
              <a:ext uri="{FF2B5EF4-FFF2-40B4-BE49-F238E27FC236}">
                <a16:creationId xmlns="" xmlns:a16="http://schemas.microsoft.com/office/drawing/2014/main" id="{4D1E03C1-1F6D-48D8-921B-8EC9D913D173}"/>
              </a:ext>
            </a:extLst>
          </p:cNvPr>
          <p:cNvGrpSpPr/>
          <p:nvPr/>
        </p:nvGrpSpPr>
        <p:grpSpPr>
          <a:xfrm>
            <a:off x="8400694" y="2208033"/>
            <a:ext cx="1266602" cy="104775"/>
            <a:chOff x="1843088" y="1814513"/>
            <a:chExt cx="1266602" cy="104775"/>
          </a:xfrm>
        </p:grpSpPr>
        <p:cxnSp>
          <p:nvCxnSpPr>
            <p:cNvPr id="114" name="Straight Connector 113">
              <a:extLst>
                <a:ext uri="{FF2B5EF4-FFF2-40B4-BE49-F238E27FC236}">
                  <a16:creationId xmlns="" xmlns:a16="http://schemas.microsoft.com/office/drawing/2014/main" id="{8AF200C5-E8D9-47BB-A2C5-E2C6F2117B09}"/>
                </a:ext>
              </a:extLst>
            </p:cNvPr>
            <p:cNvCxnSpPr>
              <a:cxnSpLocks/>
            </p:cNvCxnSpPr>
            <p:nvPr/>
          </p:nvCxnSpPr>
          <p:spPr bwMode="auto">
            <a:xfrm>
              <a:off x="1859552" y="1866900"/>
              <a:ext cx="1242027"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6095AE0B-72AE-45B8-B4DF-865054F59104}"/>
                </a:ext>
              </a:extLst>
            </p:cNvPr>
            <p:cNvCxnSpPr>
              <a:cxnSpLocks/>
            </p:cNvCxnSpPr>
            <p:nvPr/>
          </p:nvCxnSpPr>
          <p:spPr bwMode="auto">
            <a:xfrm>
              <a:off x="1843088" y="1814513"/>
              <a:ext cx="0" cy="104775"/>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F4C08EE3-A2DC-4E90-8658-38FD8A5B7F92}"/>
                </a:ext>
              </a:extLst>
            </p:cNvPr>
            <p:cNvCxnSpPr>
              <a:cxnSpLocks/>
            </p:cNvCxnSpPr>
            <p:nvPr/>
          </p:nvCxnSpPr>
          <p:spPr bwMode="auto">
            <a:xfrm>
              <a:off x="3109690" y="1814513"/>
              <a:ext cx="0" cy="104775"/>
            </a:xfrm>
            <a:prstGeom prst="line">
              <a:avLst/>
            </a:prstGeom>
            <a:noFill/>
            <a:ln w="28575" cap="flat" cmpd="sng" algn="ctr">
              <a:solidFill>
                <a:schemeClr val="bg1"/>
              </a:solidFill>
              <a:prstDash val="solid"/>
              <a:round/>
              <a:headEnd type="none" w="med" len="med"/>
              <a:tailEnd type="none" w="med" len="med"/>
            </a:ln>
            <a:effectLst/>
          </p:spPr>
        </p:cxnSp>
      </p:grpSp>
      <p:cxnSp>
        <p:nvCxnSpPr>
          <p:cNvPr id="25" name="Straight Connector 24">
            <a:extLst>
              <a:ext uri="{FF2B5EF4-FFF2-40B4-BE49-F238E27FC236}">
                <a16:creationId xmlns="" xmlns:a16="http://schemas.microsoft.com/office/drawing/2014/main" id="{A259676E-EA82-4836-9AA0-B06A1F1A8AA1}"/>
              </a:ext>
            </a:extLst>
          </p:cNvPr>
          <p:cNvCxnSpPr>
            <a:cxnSpLocks/>
            <a:stCxn id="31" idx="0"/>
          </p:cNvCxnSpPr>
          <p:nvPr/>
        </p:nvCxnSpPr>
        <p:spPr bwMode="auto">
          <a:xfrm flipV="1">
            <a:off x="2757483" y="1509414"/>
            <a:ext cx="5" cy="1585642"/>
          </a:xfrm>
          <a:prstGeom prst="line">
            <a:avLst/>
          </a:prstGeom>
          <a:noFill/>
          <a:ln w="28575" cap="flat" cmpd="sng" algn="ctr">
            <a:solidFill>
              <a:schemeClr val="accent3"/>
            </a:solidFill>
            <a:prstDash val="sysDot"/>
            <a:round/>
            <a:headEnd type="none" w="med" len="med"/>
            <a:tailEnd type="none" w="med" len="med"/>
          </a:ln>
          <a:effectLst/>
        </p:spPr>
      </p:cxnSp>
      <p:sp>
        <p:nvSpPr>
          <p:cNvPr id="2" name="Title 1">
            <a:extLst>
              <a:ext uri="{FF2B5EF4-FFF2-40B4-BE49-F238E27FC236}">
                <a16:creationId xmlns="" xmlns:a16="http://schemas.microsoft.com/office/drawing/2014/main" id="{E7A3D195-24AC-44BE-978A-B2B822150682}"/>
              </a:ext>
            </a:extLst>
          </p:cNvPr>
          <p:cNvSpPr>
            <a:spLocks noGrp="1"/>
          </p:cNvSpPr>
          <p:nvPr>
            <p:ph type="title"/>
          </p:nvPr>
        </p:nvSpPr>
        <p:spPr/>
        <p:txBody>
          <a:bodyPr/>
          <a:lstStyle/>
          <a:p>
            <a:r>
              <a:rPr lang="tr-TR" dirty="0" err="1" smtClean="0"/>
              <a:t>KHAK’nde</a:t>
            </a:r>
            <a:r>
              <a:rPr lang="tr-TR" dirty="0" smtClean="0"/>
              <a:t> İlk sıra </a:t>
            </a:r>
            <a:r>
              <a:rPr lang="tr-TR" dirty="0" err="1" smtClean="0"/>
              <a:t>kemoimmunoterapi</a:t>
            </a:r>
            <a:r>
              <a:rPr lang="tr-TR" dirty="0" smtClean="0"/>
              <a:t> </a:t>
            </a:r>
            <a:r>
              <a:rPr lang="en-US" dirty="0" smtClean="0"/>
              <a:t>:</a:t>
            </a:r>
            <a:r>
              <a:rPr lang="tr-TR" dirty="0" smtClean="0"/>
              <a:t> etkinlik özeti</a:t>
            </a:r>
            <a:endParaRPr lang="en-US" dirty="0"/>
          </a:p>
        </p:txBody>
      </p:sp>
      <p:graphicFrame>
        <p:nvGraphicFramePr>
          <p:cNvPr id="3" name="Group 32">
            <a:extLst>
              <a:ext uri="{FF2B5EF4-FFF2-40B4-BE49-F238E27FC236}">
                <a16:creationId xmlns="" xmlns:a16="http://schemas.microsoft.com/office/drawing/2014/main" id="{3EE362C6-DB21-4383-B56B-C14AB40C96BB}"/>
              </a:ext>
            </a:extLst>
          </p:cNvPr>
          <p:cNvGraphicFramePr>
            <a:graphicFrameLocks noGrp="1"/>
          </p:cNvGraphicFramePr>
          <p:nvPr/>
        </p:nvGraphicFramePr>
        <p:xfrm>
          <a:off x="495300" y="3694559"/>
          <a:ext cx="11239500" cy="2499456"/>
        </p:xfrm>
        <a:graphic>
          <a:graphicData uri="http://schemas.openxmlformats.org/drawingml/2006/table">
            <a:tbl>
              <a:tblPr/>
              <a:tblGrid>
                <a:gridCol w="1865297">
                  <a:extLst>
                    <a:ext uri="{9D8B030D-6E8A-4147-A177-3AD203B41FA5}">
                      <a16:colId xmlns="" xmlns:a16="http://schemas.microsoft.com/office/drawing/2014/main" val="20000"/>
                    </a:ext>
                  </a:extLst>
                </a:gridCol>
                <a:gridCol w="1709425">
                  <a:extLst>
                    <a:ext uri="{9D8B030D-6E8A-4147-A177-3AD203B41FA5}">
                      <a16:colId xmlns="" xmlns:a16="http://schemas.microsoft.com/office/drawing/2014/main" val="20001"/>
                    </a:ext>
                  </a:extLst>
                </a:gridCol>
                <a:gridCol w="1918996">
                  <a:extLst>
                    <a:ext uri="{9D8B030D-6E8A-4147-A177-3AD203B41FA5}">
                      <a16:colId xmlns="" xmlns:a16="http://schemas.microsoft.com/office/drawing/2014/main" val="584404044"/>
                    </a:ext>
                  </a:extLst>
                </a:gridCol>
                <a:gridCol w="2285700">
                  <a:extLst>
                    <a:ext uri="{9D8B030D-6E8A-4147-A177-3AD203B41FA5}">
                      <a16:colId xmlns="" xmlns:a16="http://schemas.microsoft.com/office/drawing/2014/main" val="307108520"/>
                    </a:ext>
                  </a:extLst>
                </a:gridCol>
                <a:gridCol w="1899842">
                  <a:extLst>
                    <a:ext uri="{9D8B030D-6E8A-4147-A177-3AD203B41FA5}">
                      <a16:colId xmlns="" xmlns:a16="http://schemas.microsoft.com/office/drawing/2014/main" val="4271922091"/>
                    </a:ext>
                  </a:extLst>
                </a:gridCol>
                <a:gridCol w="1560240">
                  <a:extLst>
                    <a:ext uri="{9D8B030D-6E8A-4147-A177-3AD203B41FA5}">
                      <a16:colId xmlns="" xmlns:a16="http://schemas.microsoft.com/office/drawing/2014/main" val="20002"/>
                    </a:ext>
                  </a:extLst>
                </a:gridCol>
              </a:tblGrid>
              <a:tr h="119616">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row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IMpower133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CASPIAN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2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row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KEYNOTE-604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row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EA5161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3103212335"/>
                  </a:ext>
                </a:extLst>
              </a:tr>
              <a:tr h="119616">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v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2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Durvalumab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Durvalumab/Trem</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v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2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v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24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10000"/>
                  </a:ext>
                </a:extLst>
              </a:tr>
              <a:tr h="206604">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Median PFS, mos</a:t>
                      </a:r>
                    </a:p>
                    <a:p>
                      <a:pPr marL="285750" marR="0" lvl="1" indent="-285750" algn="l" defTabSz="914400" rtl="0" eaLnBrk="1" fontAlgn="base" latinLnBrk="0" hangingPunct="1">
                        <a:lnSpc>
                          <a:spcPct val="100000"/>
                        </a:lnSpc>
                        <a:spcBef>
                          <a:spcPct val="0"/>
                        </a:spcBef>
                        <a:spcAft>
                          <a:spcPts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HR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0.77 (0.62-0.96)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0.78 (0.65-0.94)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4.9</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0.84 (0.70-1.01)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4.5</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0.75 (0.61-0.91)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5.5</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0.68 (0.48-1.0)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206604">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Median OS, mos</a:t>
                      </a:r>
                    </a:p>
                    <a:p>
                      <a:pPr marL="285750" marR="0" lvl="1" indent="-285750"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HR (95% CI)</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0.70 (0.54-0.91)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0.73(0.59-0.91)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10.4</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0.82 (0.68-1.00)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0.80 (0.64-0.98)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0.67 (0.46-0.98)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119616">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12-mos OS, %</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51.7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52.8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43.8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45.1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 48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119616">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24-mos OS, %</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 22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NR</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bl>
          </a:graphicData>
        </a:graphic>
      </p:graphicFrame>
      <p:cxnSp>
        <p:nvCxnSpPr>
          <p:cNvPr id="5" name="Straight Connector 4">
            <a:extLst>
              <a:ext uri="{FF2B5EF4-FFF2-40B4-BE49-F238E27FC236}">
                <a16:creationId xmlns="" xmlns:a16="http://schemas.microsoft.com/office/drawing/2014/main" id="{B97B4513-E0E3-42E2-88E3-AB008E649748}"/>
              </a:ext>
            </a:extLst>
          </p:cNvPr>
          <p:cNvCxnSpPr/>
          <p:nvPr/>
        </p:nvCxnSpPr>
        <p:spPr bwMode="auto">
          <a:xfrm>
            <a:off x="4498806" y="3415210"/>
            <a:ext cx="3362960" cy="0"/>
          </a:xfrm>
          <a:prstGeom prst="line">
            <a:avLst/>
          </a:prstGeom>
          <a:noFill/>
          <a:ln w="28575"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 xmlns:a16="http://schemas.microsoft.com/office/drawing/2014/main" id="{70E9026B-1AE9-42D5-A6D9-6BDAFAE03AC6}"/>
              </a:ext>
            </a:extLst>
          </p:cNvPr>
          <p:cNvSpPr txBox="1"/>
          <p:nvPr/>
        </p:nvSpPr>
        <p:spPr bwMode="auto">
          <a:xfrm>
            <a:off x="3068319" y="1284644"/>
            <a:ext cx="85344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a:t>
            </a:r>
          </a:p>
        </p:txBody>
      </p:sp>
      <p:sp>
        <p:nvSpPr>
          <p:cNvPr id="9" name="TextBox 8">
            <a:extLst>
              <a:ext uri="{FF2B5EF4-FFF2-40B4-BE49-F238E27FC236}">
                <a16:creationId xmlns="" xmlns:a16="http://schemas.microsoft.com/office/drawing/2014/main" id="{99F7E09B-611E-4D88-B691-406EF06607C3}"/>
              </a:ext>
            </a:extLst>
          </p:cNvPr>
          <p:cNvSpPr txBox="1"/>
          <p:nvPr/>
        </p:nvSpPr>
        <p:spPr bwMode="auto">
          <a:xfrm>
            <a:off x="8615679" y="1284644"/>
            <a:ext cx="85344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a:t>
            </a:r>
          </a:p>
        </p:txBody>
      </p:sp>
      <p:sp>
        <p:nvSpPr>
          <p:cNvPr id="14" name="Text Box 15">
            <a:extLst>
              <a:ext uri="{FF2B5EF4-FFF2-40B4-BE49-F238E27FC236}">
                <a16:creationId xmlns="" xmlns:a16="http://schemas.microsoft.com/office/drawing/2014/main" id="{98B043CB-D9B5-426A-8053-FDE6939E0145}"/>
              </a:ext>
            </a:extLst>
          </p:cNvPr>
          <p:cNvSpPr txBox="1">
            <a:spLocks noChangeArrowheads="1"/>
          </p:cNvSpPr>
          <p:nvPr/>
        </p:nvSpPr>
        <p:spPr bwMode="auto">
          <a:xfrm>
            <a:off x="412751" y="636303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Leal. ASCO 2020. Abstr 9000.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cxnSp>
        <p:nvCxnSpPr>
          <p:cNvPr id="18" name="Straight Connector 17">
            <a:extLst>
              <a:ext uri="{FF2B5EF4-FFF2-40B4-BE49-F238E27FC236}">
                <a16:creationId xmlns="" xmlns:a16="http://schemas.microsoft.com/office/drawing/2014/main" id="{E9E2FEA3-90C6-4221-B72C-213382479F1D}"/>
              </a:ext>
            </a:extLst>
          </p:cNvPr>
          <p:cNvCxnSpPr/>
          <p:nvPr/>
        </p:nvCxnSpPr>
        <p:spPr bwMode="auto">
          <a:xfrm>
            <a:off x="1700213" y="3106918"/>
            <a:ext cx="4143375"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223FC2DD-C8CE-4C07-AA62-C35582BE073A}"/>
              </a:ext>
            </a:extLst>
          </p:cNvPr>
          <p:cNvCxnSpPr>
            <a:cxnSpLocks/>
          </p:cNvCxnSpPr>
          <p:nvPr/>
        </p:nvCxnSpPr>
        <p:spPr bwMode="auto">
          <a:xfrm flipH="1" flipV="1">
            <a:off x="3743327" y="1590326"/>
            <a:ext cx="0" cy="1673822"/>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89E248F9-FFC9-40EE-972A-B8092C6AD06E}"/>
              </a:ext>
            </a:extLst>
          </p:cNvPr>
          <p:cNvCxnSpPr>
            <a:cxnSpLocks/>
          </p:cNvCxnSpPr>
          <p:nvPr/>
        </p:nvCxnSpPr>
        <p:spPr bwMode="auto">
          <a:xfrm>
            <a:off x="1714502" y="3097392"/>
            <a:ext cx="0" cy="66675"/>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6E4949D2-6091-4AD6-9747-CD8F9A172566}"/>
              </a:ext>
            </a:extLst>
          </p:cNvPr>
          <p:cNvCxnSpPr>
            <a:cxnSpLocks/>
          </p:cNvCxnSpPr>
          <p:nvPr/>
        </p:nvCxnSpPr>
        <p:spPr bwMode="auto">
          <a:xfrm>
            <a:off x="2757489" y="3097392"/>
            <a:ext cx="0" cy="66675"/>
          </a:xfrm>
          <a:prstGeom prst="line">
            <a:avLst/>
          </a:prstGeom>
          <a:noFill/>
          <a:ln w="28575" cap="flat" cmpd="sng" algn="ctr">
            <a:solidFill>
              <a:schemeClr val="bg1"/>
            </a:solidFill>
            <a:prstDash val="solid"/>
            <a:round/>
            <a:headEnd type="none" w="med" len="med"/>
            <a:tailEnd type="none" w="med" len="med"/>
          </a:ln>
          <a:effectLst/>
        </p:spPr>
      </p:cxnSp>
      <p:sp>
        <p:nvSpPr>
          <p:cNvPr id="26" name="TextBox 25">
            <a:extLst>
              <a:ext uri="{FF2B5EF4-FFF2-40B4-BE49-F238E27FC236}">
                <a16:creationId xmlns="" xmlns:a16="http://schemas.microsoft.com/office/drawing/2014/main" id="{44ECC4DC-A6CC-43BA-BEC6-5A3CA5EFB02B}"/>
              </a:ext>
            </a:extLst>
          </p:cNvPr>
          <p:cNvSpPr txBox="1"/>
          <p:nvPr/>
        </p:nvSpPr>
        <p:spPr bwMode="auto">
          <a:xfrm>
            <a:off x="3743325" y="3391082"/>
            <a:ext cx="21002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Chemotherapy</a:t>
            </a:r>
          </a:p>
        </p:txBody>
      </p:sp>
      <p:sp>
        <p:nvSpPr>
          <p:cNvPr id="27" name="TextBox 26">
            <a:extLst>
              <a:ext uri="{FF2B5EF4-FFF2-40B4-BE49-F238E27FC236}">
                <a16:creationId xmlns="" xmlns:a16="http://schemas.microsoft.com/office/drawing/2014/main" id="{33E932B4-B335-4605-9F5A-31354A06B641}"/>
              </a:ext>
            </a:extLst>
          </p:cNvPr>
          <p:cNvSpPr txBox="1"/>
          <p:nvPr/>
        </p:nvSpPr>
        <p:spPr bwMode="auto">
          <a:xfrm>
            <a:off x="2018194" y="3391082"/>
            <a:ext cx="21002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Chemotherapy + ICI</a:t>
            </a:r>
          </a:p>
        </p:txBody>
      </p:sp>
      <p:sp>
        <p:nvSpPr>
          <p:cNvPr id="28" name="TextBox 27">
            <a:extLst>
              <a:ext uri="{FF2B5EF4-FFF2-40B4-BE49-F238E27FC236}">
                <a16:creationId xmlns="" xmlns:a16="http://schemas.microsoft.com/office/drawing/2014/main" id="{4248A28B-4A05-4A7A-8016-452D612F7DEF}"/>
              </a:ext>
            </a:extLst>
          </p:cNvPr>
          <p:cNvSpPr txBox="1"/>
          <p:nvPr/>
        </p:nvSpPr>
        <p:spPr bwMode="auto">
          <a:xfrm>
            <a:off x="5589275" y="3095056"/>
            <a:ext cx="4857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cxnSp>
        <p:nvCxnSpPr>
          <p:cNvPr id="29" name="Straight Connector 28">
            <a:extLst>
              <a:ext uri="{FF2B5EF4-FFF2-40B4-BE49-F238E27FC236}">
                <a16:creationId xmlns="" xmlns:a16="http://schemas.microsoft.com/office/drawing/2014/main" id="{31E135BD-D5CC-403B-90D6-4A598EBCAECA}"/>
              </a:ext>
            </a:extLst>
          </p:cNvPr>
          <p:cNvCxnSpPr>
            <a:cxnSpLocks/>
          </p:cNvCxnSpPr>
          <p:nvPr/>
        </p:nvCxnSpPr>
        <p:spPr bwMode="auto">
          <a:xfrm>
            <a:off x="5829286" y="3097392"/>
            <a:ext cx="0" cy="66675"/>
          </a:xfrm>
          <a:prstGeom prst="line">
            <a:avLst/>
          </a:prstGeom>
          <a:noFill/>
          <a:ln w="28575" cap="flat" cmpd="sng" algn="ctr">
            <a:solidFill>
              <a:schemeClr val="bg1"/>
            </a:solidFill>
            <a:prstDash val="solid"/>
            <a:round/>
            <a:headEnd type="none" w="med" len="med"/>
            <a:tailEnd type="none" w="med" len="med"/>
          </a:ln>
          <a:effectLst/>
        </p:spPr>
      </p:cxnSp>
      <p:sp>
        <p:nvSpPr>
          <p:cNvPr id="30" name="TextBox 29">
            <a:extLst>
              <a:ext uri="{FF2B5EF4-FFF2-40B4-BE49-F238E27FC236}">
                <a16:creationId xmlns="" xmlns:a16="http://schemas.microsoft.com/office/drawing/2014/main" id="{178BB780-0D1F-44EB-9F84-6BAC69EF46F4}"/>
              </a:ext>
            </a:extLst>
          </p:cNvPr>
          <p:cNvSpPr txBox="1"/>
          <p:nvPr/>
        </p:nvSpPr>
        <p:spPr bwMode="auto">
          <a:xfrm>
            <a:off x="1483590" y="3095056"/>
            <a:ext cx="4857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31" name="TextBox 30">
            <a:extLst>
              <a:ext uri="{FF2B5EF4-FFF2-40B4-BE49-F238E27FC236}">
                <a16:creationId xmlns="" xmlns:a16="http://schemas.microsoft.com/office/drawing/2014/main" id="{1E16DD10-F69A-40DD-8E34-00DD0C55CCD3}"/>
              </a:ext>
            </a:extLst>
          </p:cNvPr>
          <p:cNvSpPr txBox="1"/>
          <p:nvPr/>
        </p:nvSpPr>
        <p:spPr bwMode="auto">
          <a:xfrm>
            <a:off x="2472962" y="3095056"/>
            <a:ext cx="5690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a:t>
            </a:r>
          </a:p>
        </p:txBody>
      </p:sp>
      <p:sp>
        <p:nvSpPr>
          <p:cNvPr id="32" name="TextBox 31">
            <a:extLst>
              <a:ext uri="{FF2B5EF4-FFF2-40B4-BE49-F238E27FC236}">
                <a16:creationId xmlns="" xmlns:a16="http://schemas.microsoft.com/office/drawing/2014/main" id="{DAB1D7BB-AE49-4CEC-9C87-27F74D35FE6F}"/>
              </a:ext>
            </a:extLst>
          </p:cNvPr>
          <p:cNvSpPr txBox="1"/>
          <p:nvPr/>
        </p:nvSpPr>
        <p:spPr bwMode="auto">
          <a:xfrm>
            <a:off x="395843" y="1468060"/>
            <a:ext cx="1323422"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Study Name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IMpower133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CASPIAN – D</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CASPIAN – D/T</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KEYNOTE-604</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EA5161</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a:t>
            </a:r>
          </a:p>
        </p:txBody>
      </p:sp>
      <p:grpSp>
        <p:nvGrpSpPr>
          <p:cNvPr id="38" name="Group 37">
            <a:extLst>
              <a:ext uri="{FF2B5EF4-FFF2-40B4-BE49-F238E27FC236}">
                <a16:creationId xmlns="" xmlns:a16="http://schemas.microsoft.com/office/drawing/2014/main" id="{BD8F9381-E008-4CED-AD89-8566857601C7}"/>
              </a:ext>
            </a:extLst>
          </p:cNvPr>
          <p:cNvGrpSpPr/>
          <p:nvPr/>
        </p:nvGrpSpPr>
        <p:grpSpPr>
          <a:xfrm>
            <a:off x="1843088" y="1744843"/>
            <a:ext cx="1525120" cy="104775"/>
            <a:chOff x="1843088" y="1814513"/>
            <a:chExt cx="1525120" cy="104775"/>
          </a:xfrm>
        </p:grpSpPr>
        <p:cxnSp>
          <p:nvCxnSpPr>
            <p:cNvPr id="34" name="Straight Connector 33">
              <a:extLst>
                <a:ext uri="{FF2B5EF4-FFF2-40B4-BE49-F238E27FC236}">
                  <a16:creationId xmlns="" xmlns:a16="http://schemas.microsoft.com/office/drawing/2014/main" id="{237F20BD-5021-4F91-9BF2-F0995193F7B2}"/>
                </a:ext>
              </a:extLst>
            </p:cNvPr>
            <p:cNvCxnSpPr/>
            <p:nvPr/>
          </p:nvCxnSpPr>
          <p:spPr bwMode="auto">
            <a:xfrm>
              <a:off x="1859552" y="1866900"/>
              <a:ext cx="1508656"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5BDAA739-0816-4B01-8F11-0A41825954A6}"/>
                </a:ext>
              </a:extLst>
            </p:cNvPr>
            <p:cNvCxnSpPr>
              <a:cxnSpLocks/>
            </p:cNvCxnSpPr>
            <p:nvPr/>
          </p:nvCxnSpPr>
          <p:spPr bwMode="auto">
            <a:xfrm>
              <a:off x="1843088" y="1814513"/>
              <a:ext cx="0" cy="104775"/>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190E3552-79FB-4F3E-AE88-1331F53FEF4E}"/>
                </a:ext>
              </a:extLst>
            </p:cNvPr>
            <p:cNvCxnSpPr>
              <a:cxnSpLocks/>
            </p:cNvCxnSpPr>
            <p:nvPr/>
          </p:nvCxnSpPr>
          <p:spPr bwMode="auto">
            <a:xfrm>
              <a:off x="3368208" y="1814513"/>
              <a:ext cx="0" cy="104775"/>
            </a:xfrm>
            <a:prstGeom prst="line">
              <a:avLst/>
            </a:prstGeom>
            <a:noFill/>
            <a:ln w="28575" cap="flat" cmpd="sng" algn="ctr">
              <a:solidFill>
                <a:schemeClr val="bg1"/>
              </a:solidFill>
              <a:prstDash val="solid"/>
              <a:round/>
              <a:headEnd type="none" w="med" len="med"/>
              <a:tailEnd type="none" w="med" len="med"/>
            </a:ln>
            <a:effectLst/>
          </p:spPr>
        </p:cxnSp>
      </p:grpSp>
      <p:grpSp>
        <p:nvGrpSpPr>
          <p:cNvPr id="39" name="Group 38">
            <a:extLst>
              <a:ext uri="{FF2B5EF4-FFF2-40B4-BE49-F238E27FC236}">
                <a16:creationId xmlns="" xmlns:a16="http://schemas.microsoft.com/office/drawing/2014/main" id="{80905B16-4A2D-4A84-B58F-23A558ECC794}"/>
              </a:ext>
            </a:extLst>
          </p:cNvPr>
          <p:cNvGrpSpPr/>
          <p:nvPr/>
        </p:nvGrpSpPr>
        <p:grpSpPr>
          <a:xfrm>
            <a:off x="2169116" y="1980202"/>
            <a:ext cx="1199092" cy="104775"/>
            <a:chOff x="1843088" y="1814513"/>
            <a:chExt cx="1199092" cy="104775"/>
          </a:xfrm>
        </p:grpSpPr>
        <p:cxnSp>
          <p:nvCxnSpPr>
            <p:cNvPr id="40" name="Straight Connector 39">
              <a:extLst>
                <a:ext uri="{FF2B5EF4-FFF2-40B4-BE49-F238E27FC236}">
                  <a16:creationId xmlns="" xmlns:a16="http://schemas.microsoft.com/office/drawing/2014/main" id="{EB6BECCD-5FF0-4A24-8AC8-A6A48E280C2F}"/>
                </a:ext>
              </a:extLst>
            </p:cNvPr>
            <p:cNvCxnSpPr>
              <a:cxnSpLocks/>
            </p:cNvCxnSpPr>
            <p:nvPr/>
          </p:nvCxnSpPr>
          <p:spPr bwMode="auto">
            <a:xfrm>
              <a:off x="1859552" y="1866900"/>
              <a:ext cx="1182628"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5841B90F-D57E-408B-B562-F6B4D77C8491}"/>
                </a:ext>
              </a:extLst>
            </p:cNvPr>
            <p:cNvCxnSpPr>
              <a:cxnSpLocks/>
            </p:cNvCxnSpPr>
            <p:nvPr/>
          </p:nvCxnSpPr>
          <p:spPr bwMode="auto">
            <a:xfrm>
              <a:off x="1843088" y="1814513"/>
              <a:ext cx="0" cy="104775"/>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 xmlns:a16="http://schemas.microsoft.com/office/drawing/2014/main" id="{81B62ABE-BC20-49D4-A499-B8E20D31868D}"/>
                </a:ext>
              </a:extLst>
            </p:cNvPr>
            <p:cNvCxnSpPr>
              <a:cxnSpLocks/>
            </p:cNvCxnSpPr>
            <p:nvPr/>
          </p:nvCxnSpPr>
          <p:spPr bwMode="auto">
            <a:xfrm>
              <a:off x="3042180" y="1814513"/>
              <a:ext cx="0" cy="104775"/>
            </a:xfrm>
            <a:prstGeom prst="line">
              <a:avLst/>
            </a:prstGeom>
            <a:noFill/>
            <a:ln w="28575" cap="flat" cmpd="sng" algn="ctr">
              <a:solidFill>
                <a:schemeClr val="bg1"/>
              </a:solidFill>
              <a:prstDash val="solid"/>
              <a:round/>
              <a:headEnd type="none" w="med" len="med"/>
              <a:tailEnd type="none" w="med" len="med"/>
            </a:ln>
            <a:effectLst/>
          </p:spPr>
        </p:cxnSp>
      </p:grpSp>
      <p:grpSp>
        <p:nvGrpSpPr>
          <p:cNvPr id="44" name="Group 43">
            <a:extLst>
              <a:ext uri="{FF2B5EF4-FFF2-40B4-BE49-F238E27FC236}">
                <a16:creationId xmlns="" xmlns:a16="http://schemas.microsoft.com/office/drawing/2014/main" id="{17928126-505D-42EE-9248-01DE370342EC}"/>
              </a:ext>
            </a:extLst>
          </p:cNvPr>
          <p:cNvGrpSpPr/>
          <p:nvPr/>
        </p:nvGrpSpPr>
        <p:grpSpPr>
          <a:xfrm>
            <a:off x="2431859" y="2208033"/>
            <a:ext cx="1311466" cy="104775"/>
            <a:chOff x="1843088" y="1814513"/>
            <a:chExt cx="1311466" cy="104775"/>
          </a:xfrm>
        </p:grpSpPr>
        <p:cxnSp>
          <p:nvCxnSpPr>
            <p:cNvPr id="45" name="Straight Connector 44">
              <a:extLst>
                <a:ext uri="{FF2B5EF4-FFF2-40B4-BE49-F238E27FC236}">
                  <a16:creationId xmlns="" xmlns:a16="http://schemas.microsoft.com/office/drawing/2014/main" id="{C1667BA9-32B0-43FD-B6EC-E7B263DA9B34}"/>
                </a:ext>
              </a:extLst>
            </p:cNvPr>
            <p:cNvCxnSpPr>
              <a:cxnSpLocks/>
            </p:cNvCxnSpPr>
            <p:nvPr/>
          </p:nvCxnSpPr>
          <p:spPr bwMode="auto">
            <a:xfrm>
              <a:off x="1850026" y="1866900"/>
              <a:ext cx="1304528"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7B11322D-309B-4AAA-A858-A1668C26B4BE}"/>
                </a:ext>
              </a:extLst>
            </p:cNvPr>
            <p:cNvCxnSpPr>
              <a:cxnSpLocks/>
            </p:cNvCxnSpPr>
            <p:nvPr/>
          </p:nvCxnSpPr>
          <p:spPr bwMode="auto">
            <a:xfrm>
              <a:off x="1843088" y="1814513"/>
              <a:ext cx="0" cy="104775"/>
            </a:xfrm>
            <a:prstGeom prst="line">
              <a:avLst/>
            </a:prstGeom>
            <a:noFill/>
            <a:ln w="28575" cap="flat" cmpd="sng" algn="ctr">
              <a:solidFill>
                <a:schemeClr val="bg1"/>
              </a:solidFill>
              <a:prstDash val="solid"/>
              <a:round/>
              <a:headEnd type="none" w="med" len="med"/>
              <a:tailEnd type="none" w="med" len="med"/>
            </a:ln>
            <a:effectLst/>
          </p:spPr>
        </p:cxnSp>
      </p:grpSp>
      <p:grpSp>
        <p:nvGrpSpPr>
          <p:cNvPr id="49" name="Group 48">
            <a:extLst>
              <a:ext uri="{FF2B5EF4-FFF2-40B4-BE49-F238E27FC236}">
                <a16:creationId xmlns="" xmlns:a16="http://schemas.microsoft.com/office/drawing/2014/main" id="{CA680224-875A-4AC9-A103-695E265E0369}"/>
              </a:ext>
            </a:extLst>
          </p:cNvPr>
          <p:cNvGrpSpPr/>
          <p:nvPr/>
        </p:nvGrpSpPr>
        <p:grpSpPr>
          <a:xfrm>
            <a:off x="2252967" y="2427237"/>
            <a:ext cx="1394355" cy="104775"/>
            <a:chOff x="1843088" y="1814513"/>
            <a:chExt cx="1394355" cy="104775"/>
          </a:xfrm>
        </p:grpSpPr>
        <p:cxnSp>
          <p:nvCxnSpPr>
            <p:cNvPr id="50" name="Straight Connector 49">
              <a:extLst>
                <a:ext uri="{FF2B5EF4-FFF2-40B4-BE49-F238E27FC236}">
                  <a16:creationId xmlns="" xmlns:a16="http://schemas.microsoft.com/office/drawing/2014/main" id="{DEC079B5-89FC-48EA-BBC0-F577154FDF22}"/>
                </a:ext>
              </a:extLst>
            </p:cNvPr>
            <p:cNvCxnSpPr>
              <a:cxnSpLocks/>
            </p:cNvCxnSpPr>
            <p:nvPr/>
          </p:nvCxnSpPr>
          <p:spPr bwMode="auto">
            <a:xfrm>
              <a:off x="1845263" y="1866900"/>
              <a:ext cx="1392180"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1021989F-A2D0-464A-BE9F-BB6386EC773A}"/>
                </a:ext>
              </a:extLst>
            </p:cNvPr>
            <p:cNvCxnSpPr>
              <a:cxnSpLocks/>
            </p:cNvCxnSpPr>
            <p:nvPr/>
          </p:nvCxnSpPr>
          <p:spPr bwMode="auto">
            <a:xfrm>
              <a:off x="1843088" y="1814513"/>
              <a:ext cx="0" cy="104775"/>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 xmlns:a16="http://schemas.microsoft.com/office/drawing/2014/main" id="{9A2E3E1C-7675-48D9-8C85-BD6989FC7026}"/>
                </a:ext>
              </a:extLst>
            </p:cNvPr>
            <p:cNvCxnSpPr>
              <a:cxnSpLocks/>
            </p:cNvCxnSpPr>
            <p:nvPr/>
          </p:nvCxnSpPr>
          <p:spPr bwMode="auto">
            <a:xfrm>
              <a:off x="3237443" y="1814513"/>
              <a:ext cx="0" cy="104775"/>
            </a:xfrm>
            <a:prstGeom prst="line">
              <a:avLst/>
            </a:prstGeom>
            <a:noFill/>
            <a:ln w="28575" cap="flat" cmpd="sng" algn="ctr">
              <a:solidFill>
                <a:schemeClr val="bg1"/>
              </a:solidFill>
              <a:prstDash val="solid"/>
              <a:round/>
              <a:headEnd type="none" w="med" len="med"/>
              <a:tailEnd type="none" w="med" len="med"/>
            </a:ln>
            <a:effectLst/>
          </p:spPr>
        </p:cxnSp>
      </p:grpSp>
      <p:grpSp>
        <p:nvGrpSpPr>
          <p:cNvPr id="54" name="Group 53">
            <a:extLst>
              <a:ext uri="{FF2B5EF4-FFF2-40B4-BE49-F238E27FC236}">
                <a16:creationId xmlns="" xmlns:a16="http://schemas.microsoft.com/office/drawing/2014/main" id="{241850CC-5798-4605-AF2A-3A47FB5D71DD}"/>
              </a:ext>
            </a:extLst>
          </p:cNvPr>
          <p:cNvGrpSpPr/>
          <p:nvPr/>
        </p:nvGrpSpPr>
        <p:grpSpPr>
          <a:xfrm>
            <a:off x="1662113" y="2644166"/>
            <a:ext cx="1998467" cy="104775"/>
            <a:chOff x="1238976" y="1814513"/>
            <a:chExt cx="1998467" cy="104775"/>
          </a:xfrm>
        </p:grpSpPr>
        <p:cxnSp>
          <p:nvCxnSpPr>
            <p:cNvPr id="55" name="Straight Connector 54">
              <a:extLst>
                <a:ext uri="{FF2B5EF4-FFF2-40B4-BE49-F238E27FC236}">
                  <a16:creationId xmlns="" xmlns:a16="http://schemas.microsoft.com/office/drawing/2014/main" id="{EF62F53F-7914-4B80-AC6A-8910A85D12AF}"/>
                </a:ext>
              </a:extLst>
            </p:cNvPr>
            <p:cNvCxnSpPr>
              <a:cxnSpLocks/>
            </p:cNvCxnSpPr>
            <p:nvPr/>
          </p:nvCxnSpPr>
          <p:spPr bwMode="auto">
            <a:xfrm>
              <a:off x="1238976" y="1866900"/>
              <a:ext cx="1998467" cy="0"/>
            </a:xfrm>
            <a:prstGeom prst="line">
              <a:avLst/>
            </a:prstGeom>
            <a:noFill/>
            <a:ln w="28575" cap="flat" cmpd="sng" algn="ctr">
              <a:solidFill>
                <a:schemeClr val="bg1"/>
              </a:solidFill>
              <a:prstDash val="solid"/>
              <a:round/>
              <a:headEnd type="triangle" w="med" len="med"/>
              <a:tailEnd type="none" w="med" len="med"/>
            </a:ln>
            <a:effectLst/>
          </p:spPr>
        </p:cxnSp>
        <p:cxnSp>
          <p:nvCxnSpPr>
            <p:cNvPr id="57" name="Straight Connector 56">
              <a:extLst>
                <a:ext uri="{FF2B5EF4-FFF2-40B4-BE49-F238E27FC236}">
                  <a16:creationId xmlns="" xmlns:a16="http://schemas.microsoft.com/office/drawing/2014/main" id="{826B4451-56EF-498E-8CC5-A19D0D7A3797}"/>
                </a:ext>
              </a:extLst>
            </p:cNvPr>
            <p:cNvCxnSpPr>
              <a:cxnSpLocks/>
            </p:cNvCxnSpPr>
            <p:nvPr/>
          </p:nvCxnSpPr>
          <p:spPr bwMode="auto">
            <a:xfrm>
              <a:off x="3237443" y="1814513"/>
              <a:ext cx="0" cy="104775"/>
            </a:xfrm>
            <a:prstGeom prst="line">
              <a:avLst/>
            </a:prstGeom>
            <a:noFill/>
            <a:ln w="28575" cap="flat" cmpd="sng" algn="ctr">
              <a:solidFill>
                <a:schemeClr val="bg1"/>
              </a:solidFill>
              <a:prstDash val="solid"/>
              <a:round/>
              <a:headEnd type="none" w="med" len="med"/>
              <a:tailEnd type="none" w="med" len="med"/>
            </a:ln>
            <a:effectLst/>
          </p:spPr>
        </p:cxnSp>
      </p:grpSp>
      <p:sp>
        <p:nvSpPr>
          <p:cNvPr id="60" name="Rectangle 59">
            <a:extLst>
              <a:ext uri="{FF2B5EF4-FFF2-40B4-BE49-F238E27FC236}">
                <a16:creationId xmlns="" xmlns:a16="http://schemas.microsoft.com/office/drawing/2014/main" id="{0C4A1E09-BD2F-494E-8109-135EE5B3A38B}"/>
              </a:ext>
            </a:extLst>
          </p:cNvPr>
          <p:cNvSpPr/>
          <p:nvPr/>
        </p:nvSpPr>
        <p:spPr bwMode="auto">
          <a:xfrm>
            <a:off x="2701445" y="1941131"/>
            <a:ext cx="142677" cy="167261"/>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1" name="Rectangle 60">
            <a:extLst>
              <a:ext uri="{FF2B5EF4-FFF2-40B4-BE49-F238E27FC236}">
                <a16:creationId xmlns="" xmlns:a16="http://schemas.microsoft.com/office/drawing/2014/main" id="{772A2071-A688-43CA-A5A0-781D4319C729}"/>
              </a:ext>
            </a:extLst>
          </p:cNvPr>
          <p:cNvSpPr/>
          <p:nvPr/>
        </p:nvSpPr>
        <p:spPr bwMode="auto">
          <a:xfrm>
            <a:off x="2559249" y="1720398"/>
            <a:ext cx="118872" cy="137160"/>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2" name="Rectangle 61">
            <a:extLst>
              <a:ext uri="{FF2B5EF4-FFF2-40B4-BE49-F238E27FC236}">
                <a16:creationId xmlns="" xmlns:a16="http://schemas.microsoft.com/office/drawing/2014/main" id="{2106FA68-0B84-4E80-A1AC-48667F421747}"/>
              </a:ext>
            </a:extLst>
          </p:cNvPr>
          <p:cNvSpPr/>
          <p:nvPr/>
        </p:nvSpPr>
        <p:spPr bwMode="auto">
          <a:xfrm>
            <a:off x="2896536" y="2408175"/>
            <a:ext cx="120101" cy="140795"/>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3" name="Rectangle 62">
            <a:extLst>
              <a:ext uri="{FF2B5EF4-FFF2-40B4-BE49-F238E27FC236}">
                <a16:creationId xmlns="" xmlns:a16="http://schemas.microsoft.com/office/drawing/2014/main" id="{77CCC893-F373-42FC-9531-129C271221A5}"/>
              </a:ext>
            </a:extLst>
          </p:cNvPr>
          <p:cNvSpPr/>
          <p:nvPr/>
        </p:nvSpPr>
        <p:spPr bwMode="auto">
          <a:xfrm>
            <a:off x="3005744" y="2176105"/>
            <a:ext cx="146304" cy="16459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4" name="Rectangle 63">
            <a:extLst>
              <a:ext uri="{FF2B5EF4-FFF2-40B4-BE49-F238E27FC236}">
                <a16:creationId xmlns="" xmlns:a16="http://schemas.microsoft.com/office/drawing/2014/main" id="{89949C6F-31FD-44AC-85AC-8BD901F0751D}"/>
              </a:ext>
            </a:extLst>
          </p:cNvPr>
          <p:cNvSpPr/>
          <p:nvPr/>
        </p:nvSpPr>
        <p:spPr bwMode="auto">
          <a:xfrm>
            <a:off x="2611229" y="2655116"/>
            <a:ext cx="73152" cy="91440"/>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5" name="Diamond 64">
            <a:extLst>
              <a:ext uri="{FF2B5EF4-FFF2-40B4-BE49-F238E27FC236}">
                <a16:creationId xmlns="" xmlns:a16="http://schemas.microsoft.com/office/drawing/2014/main" id="{DFFED760-77F1-4FE9-9879-E9FA43612491}"/>
              </a:ext>
            </a:extLst>
          </p:cNvPr>
          <p:cNvSpPr/>
          <p:nvPr/>
        </p:nvSpPr>
        <p:spPr bwMode="auto">
          <a:xfrm>
            <a:off x="2513409" y="2838768"/>
            <a:ext cx="488145" cy="139808"/>
          </a:xfrm>
          <a:prstGeom prst="diamond">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6" name="TextBox 65">
            <a:extLst>
              <a:ext uri="{FF2B5EF4-FFF2-40B4-BE49-F238E27FC236}">
                <a16:creationId xmlns="" xmlns:a16="http://schemas.microsoft.com/office/drawing/2014/main" id="{8E8623C0-0F08-4C7A-AA08-C63DEEFBB34A}"/>
              </a:ext>
            </a:extLst>
          </p:cNvPr>
          <p:cNvSpPr txBox="1"/>
          <p:nvPr/>
        </p:nvSpPr>
        <p:spPr bwMode="auto">
          <a:xfrm>
            <a:off x="2504134" y="3222856"/>
            <a:ext cx="5690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0.76</a:t>
            </a:r>
          </a:p>
        </p:txBody>
      </p:sp>
      <p:sp>
        <p:nvSpPr>
          <p:cNvPr id="71" name="TextBox 70">
            <a:extLst>
              <a:ext uri="{FF2B5EF4-FFF2-40B4-BE49-F238E27FC236}">
                <a16:creationId xmlns="" xmlns:a16="http://schemas.microsoft.com/office/drawing/2014/main" id="{76CDED44-02FD-4733-8A1E-3346DAA61FB9}"/>
              </a:ext>
            </a:extLst>
          </p:cNvPr>
          <p:cNvSpPr txBox="1"/>
          <p:nvPr/>
        </p:nvSpPr>
        <p:spPr bwMode="auto">
          <a:xfrm>
            <a:off x="3505759" y="3212157"/>
            <a:ext cx="4857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cxnSp>
        <p:nvCxnSpPr>
          <p:cNvPr id="73" name="Straight Connector 72">
            <a:extLst>
              <a:ext uri="{FF2B5EF4-FFF2-40B4-BE49-F238E27FC236}">
                <a16:creationId xmlns="" xmlns:a16="http://schemas.microsoft.com/office/drawing/2014/main" id="{61C39C30-B131-4E24-B5D7-399A95AFE3F5}"/>
              </a:ext>
            </a:extLst>
          </p:cNvPr>
          <p:cNvCxnSpPr>
            <a:cxnSpLocks/>
            <a:stCxn id="83" idx="0"/>
          </p:cNvCxnSpPr>
          <p:nvPr/>
        </p:nvCxnSpPr>
        <p:spPr bwMode="auto">
          <a:xfrm flipV="1">
            <a:off x="8644768" y="1513764"/>
            <a:ext cx="5" cy="1585642"/>
          </a:xfrm>
          <a:prstGeom prst="line">
            <a:avLst/>
          </a:prstGeom>
          <a:noFill/>
          <a:ln w="28575" cap="flat" cmpd="sng" algn="ctr">
            <a:solidFill>
              <a:schemeClr val="accent3"/>
            </a:solidFill>
            <a:prstDash val="sysDot"/>
            <a:round/>
            <a:headEnd type="none" w="med" len="med"/>
            <a:tailEnd type="none" w="med" len="med"/>
          </a:ln>
          <a:effectLst/>
        </p:spPr>
      </p:cxnSp>
      <p:cxnSp>
        <p:nvCxnSpPr>
          <p:cNvPr id="74" name="Straight Connector 73">
            <a:extLst>
              <a:ext uri="{FF2B5EF4-FFF2-40B4-BE49-F238E27FC236}">
                <a16:creationId xmlns="" xmlns:a16="http://schemas.microsoft.com/office/drawing/2014/main" id="{F4F3CCCC-0093-4A26-BC98-B1DAAFBFE36C}"/>
              </a:ext>
            </a:extLst>
          </p:cNvPr>
          <p:cNvCxnSpPr/>
          <p:nvPr/>
        </p:nvCxnSpPr>
        <p:spPr bwMode="auto">
          <a:xfrm>
            <a:off x="7587498" y="3111268"/>
            <a:ext cx="4143375"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 xmlns:a16="http://schemas.microsoft.com/office/drawing/2014/main" id="{7DD4C855-2BB4-47D8-8EDC-6E4012FAB165}"/>
              </a:ext>
            </a:extLst>
          </p:cNvPr>
          <p:cNvCxnSpPr>
            <a:cxnSpLocks/>
          </p:cNvCxnSpPr>
          <p:nvPr/>
        </p:nvCxnSpPr>
        <p:spPr bwMode="auto">
          <a:xfrm flipH="1" flipV="1">
            <a:off x="9630612" y="1594676"/>
            <a:ext cx="0" cy="1673822"/>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 xmlns:a16="http://schemas.microsoft.com/office/drawing/2014/main" id="{078C0918-030A-4DC8-81B2-960E7E8EE663}"/>
              </a:ext>
            </a:extLst>
          </p:cNvPr>
          <p:cNvCxnSpPr>
            <a:cxnSpLocks/>
          </p:cNvCxnSpPr>
          <p:nvPr/>
        </p:nvCxnSpPr>
        <p:spPr bwMode="auto">
          <a:xfrm>
            <a:off x="7601787" y="3101742"/>
            <a:ext cx="0" cy="66675"/>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 xmlns:a16="http://schemas.microsoft.com/office/drawing/2014/main" id="{1FD45A14-B366-46B2-8BAB-0FAA918D79F8}"/>
              </a:ext>
            </a:extLst>
          </p:cNvPr>
          <p:cNvCxnSpPr>
            <a:cxnSpLocks/>
          </p:cNvCxnSpPr>
          <p:nvPr/>
        </p:nvCxnSpPr>
        <p:spPr bwMode="auto">
          <a:xfrm>
            <a:off x="8644774" y="3101742"/>
            <a:ext cx="0" cy="66675"/>
          </a:xfrm>
          <a:prstGeom prst="line">
            <a:avLst/>
          </a:prstGeom>
          <a:noFill/>
          <a:ln w="28575" cap="flat" cmpd="sng" algn="ctr">
            <a:solidFill>
              <a:schemeClr val="bg1"/>
            </a:solidFill>
            <a:prstDash val="solid"/>
            <a:round/>
            <a:headEnd type="none" w="med" len="med"/>
            <a:tailEnd type="none" w="med" len="med"/>
          </a:ln>
          <a:effectLst/>
        </p:spPr>
      </p:cxnSp>
      <p:sp>
        <p:nvSpPr>
          <p:cNvPr id="78" name="TextBox 77">
            <a:extLst>
              <a:ext uri="{FF2B5EF4-FFF2-40B4-BE49-F238E27FC236}">
                <a16:creationId xmlns="" xmlns:a16="http://schemas.microsoft.com/office/drawing/2014/main" id="{942FFDCE-9BFA-40FE-A8E5-E16EBF341E31}"/>
              </a:ext>
            </a:extLst>
          </p:cNvPr>
          <p:cNvSpPr txBox="1"/>
          <p:nvPr/>
        </p:nvSpPr>
        <p:spPr bwMode="auto">
          <a:xfrm>
            <a:off x="9630610" y="3395432"/>
            <a:ext cx="21002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Chemotherapy</a:t>
            </a:r>
          </a:p>
        </p:txBody>
      </p:sp>
      <p:sp>
        <p:nvSpPr>
          <p:cNvPr id="79" name="TextBox 78">
            <a:extLst>
              <a:ext uri="{FF2B5EF4-FFF2-40B4-BE49-F238E27FC236}">
                <a16:creationId xmlns="" xmlns:a16="http://schemas.microsoft.com/office/drawing/2014/main" id="{D0C7655E-E24E-4245-B3EC-C3DB0E91558F}"/>
              </a:ext>
            </a:extLst>
          </p:cNvPr>
          <p:cNvSpPr txBox="1"/>
          <p:nvPr/>
        </p:nvSpPr>
        <p:spPr bwMode="auto">
          <a:xfrm>
            <a:off x="7905479" y="3395432"/>
            <a:ext cx="21002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Chemotherapy + ICI</a:t>
            </a:r>
          </a:p>
        </p:txBody>
      </p:sp>
      <p:sp>
        <p:nvSpPr>
          <p:cNvPr id="80" name="TextBox 79">
            <a:extLst>
              <a:ext uri="{FF2B5EF4-FFF2-40B4-BE49-F238E27FC236}">
                <a16:creationId xmlns="" xmlns:a16="http://schemas.microsoft.com/office/drawing/2014/main" id="{687AB510-9FE4-40C6-8FF7-EDB6922BBB85}"/>
              </a:ext>
            </a:extLst>
          </p:cNvPr>
          <p:cNvSpPr txBox="1"/>
          <p:nvPr/>
        </p:nvSpPr>
        <p:spPr bwMode="auto">
          <a:xfrm>
            <a:off x="11476560" y="3099406"/>
            <a:ext cx="4857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cxnSp>
        <p:nvCxnSpPr>
          <p:cNvPr id="81" name="Straight Connector 80">
            <a:extLst>
              <a:ext uri="{FF2B5EF4-FFF2-40B4-BE49-F238E27FC236}">
                <a16:creationId xmlns="" xmlns:a16="http://schemas.microsoft.com/office/drawing/2014/main" id="{953E3E15-EC26-429E-9EBA-329FAE705451}"/>
              </a:ext>
            </a:extLst>
          </p:cNvPr>
          <p:cNvCxnSpPr>
            <a:cxnSpLocks/>
          </p:cNvCxnSpPr>
          <p:nvPr/>
        </p:nvCxnSpPr>
        <p:spPr bwMode="auto">
          <a:xfrm>
            <a:off x="11716571" y="3101742"/>
            <a:ext cx="0" cy="66675"/>
          </a:xfrm>
          <a:prstGeom prst="line">
            <a:avLst/>
          </a:prstGeom>
          <a:noFill/>
          <a:ln w="28575" cap="flat" cmpd="sng" algn="ctr">
            <a:solidFill>
              <a:schemeClr val="bg1"/>
            </a:solidFill>
            <a:prstDash val="solid"/>
            <a:round/>
            <a:headEnd type="none" w="med" len="med"/>
            <a:tailEnd type="none" w="med" len="med"/>
          </a:ln>
          <a:effectLst/>
        </p:spPr>
      </p:cxnSp>
      <p:sp>
        <p:nvSpPr>
          <p:cNvPr id="82" name="TextBox 81">
            <a:extLst>
              <a:ext uri="{FF2B5EF4-FFF2-40B4-BE49-F238E27FC236}">
                <a16:creationId xmlns="" xmlns:a16="http://schemas.microsoft.com/office/drawing/2014/main" id="{252E9029-287D-4380-A3AC-A2DF13ED1BC9}"/>
              </a:ext>
            </a:extLst>
          </p:cNvPr>
          <p:cNvSpPr txBox="1"/>
          <p:nvPr/>
        </p:nvSpPr>
        <p:spPr bwMode="auto">
          <a:xfrm>
            <a:off x="7370875" y="3099406"/>
            <a:ext cx="4857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83" name="TextBox 82">
            <a:extLst>
              <a:ext uri="{FF2B5EF4-FFF2-40B4-BE49-F238E27FC236}">
                <a16:creationId xmlns="" xmlns:a16="http://schemas.microsoft.com/office/drawing/2014/main" id="{2A9FF5DF-8EAF-4C08-8FE3-E8699B9F0BE7}"/>
              </a:ext>
            </a:extLst>
          </p:cNvPr>
          <p:cNvSpPr txBox="1"/>
          <p:nvPr/>
        </p:nvSpPr>
        <p:spPr bwMode="auto">
          <a:xfrm>
            <a:off x="8360247" y="3099406"/>
            <a:ext cx="5690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a:t>
            </a:r>
          </a:p>
        </p:txBody>
      </p:sp>
      <p:sp>
        <p:nvSpPr>
          <p:cNvPr id="84" name="TextBox 83">
            <a:extLst>
              <a:ext uri="{FF2B5EF4-FFF2-40B4-BE49-F238E27FC236}">
                <a16:creationId xmlns="" xmlns:a16="http://schemas.microsoft.com/office/drawing/2014/main" id="{6492882C-EB96-4F27-9A41-4F9818BCE87B}"/>
              </a:ext>
            </a:extLst>
          </p:cNvPr>
          <p:cNvSpPr txBox="1"/>
          <p:nvPr/>
        </p:nvSpPr>
        <p:spPr bwMode="auto">
          <a:xfrm>
            <a:off x="6067642" y="1472410"/>
            <a:ext cx="2134028" cy="16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Study Name</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IMpower133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CASPIAN – D</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CASPIAN – D/T</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KEYNOTE-604</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EA5161</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a:t>
            </a:r>
          </a:p>
        </p:txBody>
      </p:sp>
      <p:grpSp>
        <p:nvGrpSpPr>
          <p:cNvPr id="85" name="Group 84">
            <a:extLst>
              <a:ext uri="{FF2B5EF4-FFF2-40B4-BE49-F238E27FC236}">
                <a16:creationId xmlns="" xmlns:a16="http://schemas.microsoft.com/office/drawing/2014/main" id="{7EA20E8A-8001-4DA6-A880-00A7D5DF09FF}"/>
              </a:ext>
            </a:extLst>
          </p:cNvPr>
          <p:cNvGrpSpPr/>
          <p:nvPr/>
        </p:nvGrpSpPr>
        <p:grpSpPr>
          <a:xfrm>
            <a:off x="8057240" y="1749193"/>
            <a:ext cx="1398282" cy="104775"/>
            <a:chOff x="1969926" y="1814513"/>
            <a:chExt cx="1398282" cy="104775"/>
          </a:xfrm>
        </p:grpSpPr>
        <p:cxnSp>
          <p:nvCxnSpPr>
            <p:cNvPr id="86" name="Straight Connector 85">
              <a:extLst>
                <a:ext uri="{FF2B5EF4-FFF2-40B4-BE49-F238E27FC236}">
                  <a16:creationId xmlns="" xmlns:a16="http://schemas.microsoft.com/office/drawing/2014/main" id="{DE41A122-6AEC-43E6-A3F2-BAF15C06577C}"/>
                </a:ext>
              </a:extLst>
            </p:cNvPr>
            <p:cNvCxnSpPr>
              <a:cxnSpLocks/>
            </p:cNvCxnSpPr>
            <p:nvPr/>
          </p:nvCxnSpPr>
          <p:spPr bwMode="auto">
            <a:xfrm>
              <a:off x="1985551" y="1866900"/>
              <a:ext cx="1382657"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97C13849-C3D6-4769-B4CC-B6F76C119BCF}"/>
                </a:ext>
              </a:extLst>
            </p:cNvPr>
            <p:cNvCxnSpPr>
              <a:cxnSpLocks/>
            </p:cNvCxnSpPr>
            <p:nvPr/>
          </p:nvCxnSpPr>
          <p:spPr bwMode="auto">
            <a:xfrm>
              <a:off x="1969926" y="1814513"/>
              <a:ext cx="0" cy="104775"/>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3009A81C-1675-499E-8FEE-AE1729104330}"/>
                </a:ext>
              </a:extLst>
            </p:cNvPr>
            <p:cNvCxnSpPr>
              <a:cxnSpLocks/>
            </p:cNvCxnSpPr>
            <p:nvPr/>
          </p:nvCxnSpPr>
          <p:spPr bwMode="auto">
            <a:xfrm>
              <a:off x="3368208" y="1814513"/>
              <a:ext cx="0" cy="104775"/>
            </a:xfrm>
            <a:prstGeom prst="line">
              <a:avLst/>
            </a:prstGeom>
            <a:noFill/>
            <a:ln w="28575" cap="flat" cmpd="sng" algn="ctr">
              <a:solidFill>
                <a:schemeClr val="bg1"/>
              </a:solidFill>
              <a:prstDash val="solid"/>
              <a:round/>
              <a:headEnd type="none" w="med" len="med"/>
              <a:tailEnd type="none" w="med" len="med"/>
            </a:ln>
            <a:effectLst/>
          </p:spPr>
        </p:cxnSp>
      </p:grpSp>
      <p:grpSp>
        <p:nvGrpSpPr>
          <p:cNvPr id="89" name="Group 88">
            <a:extLst>
              <a:ext uri="{FF2B5EF4-FFF2-40B4-BE49-F238E27FC236}">
                <a16:creationId xmlns="" xmlns:a16="http://schemas.microsoft.com/office/drawing/2014/main" id="{4C80FF93-0CAB-46AA-823B-C1219EAF012D}"/>
              </a:ext>
            </a:extLst>
          </p:cNvPr>
          <p:cNvGrpSpPr/>
          <p:nvPr/>
        </p:nvGrpSpPr>
        <p:grpSpPr>
          <a:xfrm>
            <a:off x="8056401" y="1984552"/>
            <a:ext cx="1199092" cy="104775"/>
            <a:chOff x="1843088" y="1814513"/>
            <a:chExt cx="1199092" cy="104775"/>
          </a:xfrm>
        </p:grpSpPr>
        <p:cxnSp>
          <p:nvCxnSpPr>
            <p:cNvPr id="90" name="Straight Connector 89">
              <a:extLst>
                <a:ext uri="{FF2B5EF4-FFF2-40B4-BE49-F238E27FC236}">
                  <a16:creationId xmlns="" xmlns:a16="http://schemas.microsoft.com/office/drawing/2014/main" id="{448E12FE-FD9F-4ED6-A26F-A5487EE23D07}"/>
                </a:ext>
              </a:extLst>
            </p:cNvPr>
            <p:cNvCxnSpPr>
              <a:cxnSpLocks/>
            </p:cNvCxnSpPr>
            <p:nvPr/>
          </p:nvCxnSpPr>
          <p:spPr bwMode="auto">
            <a:xfrm>
              <a:off x="1859552" y="1866900"/>
              <a:ext cx="1182628"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EC7D3643-8E2F-41D3-81C9-A41C5AF6F583}"/>
                </a:ext>
              </a:extLst>
            </p:cNvPr>
            <p:cNvCxnSpPr>
              <a:cxnSpLocks/>
            </p:cNvCxnSpPr>
            <p:nvPr/>
          </p:nvCxnSpPr>
          <p:spPr bwMode="auto">
            <a:xfrm>
              <a:off x="1843088" y="1814513"/>
              <a:ext cx="0" cy="104775"/>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6B5C6E44-D5A1-4A31-AA4C-12167EBC691C}"/>
                </a:ext>
              </a:extLst>
            </p:cNvPr>
            <p:cNvCxnSpPr>
              <a:cxnSpLocks/>
            </p:cNvCxnSpPr>
            <p:nvPr/>
          </p:nvCxnSpPr>
          <p:spPr bwMode="auto">
            <a:xfrm>
              <a:off x="3042180" y="1814513"/>
              <a:ext cx="0" cy="104775"/>
            </a:xfrm>
            <a:prstGeom prst="line">
              <a:avLst/>
            </a:prstGeom>
            <a:noFill/>
            <a:ln w="28575" cap="flat" cmpd="sng" algn="ctr">
              <a:solidFill>
                <a:schemeClr val="bg1"/>
              </a:solidFill>
              <a:prstDash val="solid"/>
              <a:round/>
              <a:headEnd type="none" w="med" len="med"/>
              <a:tailEnd type="none" w="med" len="med"/>
            </a:ln>
            <a:effectLst/>
          </p:spPr>
        </p:cxnSp>
      </p:grpSp>
      <p:grpSp>
        <p:nvGrpSpPr>
          <p:cNvPr id="96" name="Group 95">
            <a:extLst>
              <a:ext uri="{FF2B5EF4-FFF2-40B4-BE49-F238E27FC236}">
                <a16:creationId xmlns="" xmlns:a16="http://schemas.microsoft.com/office/drawing/2014/main" id="{6307DE22-2324-4255-B9C4-A3D145BA9FD1}"/>
              </a:ext>
            </a:extLst>
          </p:cNvPr>
          <p:cNvGrpSpPr/>
          <p:nvPr/>
        </p:nvGrpSpPr>
        <p:grpSpPr>
          <a:xfrm>
            <a:off x="8024703" y="2431587"/>
            <a:ext cx="1230790" cy="104775"/>
            <a:chOff x="1843088" y="1814513"/>
            <a:chExt cx="1230790" cy="104775"/>
          </a:xfrm>
        </p:grpSpPr>
        <p:cxnSp>
          <p:nvCxnSpPr>
            <p:cNvPr id="97" name="Straight Connector 96">
              <a:extLst>
                <a:ext uri="{FF2B5EF4-FFF2-40B4-BE49-F238E27FC236}">
                  <a16:creationId xmlns="" xmlns:a16="http://schemas.microsoft.com/office/drawing/2014/main" id="{07583B29-386D-4639-97F2-2CA988B7B933}"/>
                </a:ext>
              </a:extLst>
            </p:cNvPr>
            <p:cNvCxnSpPr>
              <a:cxnSpLocks/>
            </p:cNvCxnSpPr>
            <p:nvPr/>
          </p:nvCxnSpPr>
          <p:spPr bwMode="auto">
            <a:xfrm>
              <a:off x="1845263" y="1866900"/>
              <a:ext cx="1228615"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E5B6655A-E72E-49F6-AFC4-DF66B34C2902}"/>
                </a:ext>
              </a:extLst>
            </p:cNvPr>
            <p:cNvCxnSpPr>
              <a:cxnSpLocks/>
            </p:cNvCxnSpPr>
            <p:nvPr/>
          </p:nvCxnSpPr>
          <p:spPr bwMode="auto">
            <a:xfrm>
              <a:off x="1843088" y="1814513"/>
              <a:ext cx="0" cy="104775"/>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3E2CD606-FD40-4406-97BF-7D48FBF6D38B}"/>
                </a:ext>
              </a:extLst>
            </p:cNvPr>
            <p:cNvCxnSpPr>
              <a:cxnSpLocks/>
            </p:cNvCxnSpPr>
            <p:nvPr/>
          </p:nvCxnSpPr>
          <p:spPr bwMode="auto">
            <a:xfrm>
              <a:off x="3073878" y="1814513"/>
              <a:ext cx="0" cy="104775"/>
            </a:xfrm>
            <a:prstGeom prst="line">
              <a:avLst/>
            </a:prstGeom>
            <a:noFill/>
            <a:ln w="28575" cap="flat" cmpd="sng" algn="ctr">
              <a:solidFill>
                <a:schemeClr val="bg1"/>
              </a:solidFill>
              <a:prstDash val="solid"/>
              <a:round/>
              <a:headEnd type="none" w="med" len="med"/>
              <a:tailEnd type="none" w="med" len="med"/>
            </a:ln>
            <a:effectLst/>
          </p:spPr>
        </p:cxnSp>
      </p:grpSp>
      <p:cxnSp>
        <p:nvCxnSpPr>
          <p:cNvPr id="101" name="Straight Connector 100">
            <a:extLst>
              <a:ext uri="{FF2B5EF4-FFF2-40B4-BE49-F238E27FC236}">
                <a16:creationId xmlns="" xmlns:a16="http://schemas.microsoft.com/office/drawing/2014/main" id="{F0F09D05-6391-42E2-BD77-A7DB1DCD9B2D}"/>
              </a:ext>
            </a:extLst>
          </p:cNvPr>
          <p:cNvCxnSpPr>
            <a:cxnSpLocks/>
          </p:cNvCxnSpPr>
          <p:nvPr/>
        </p:nvCxnSpPr>
        <p:spPr bwMode="auto">
          <a:xfrm>
            <a:off x="7516058" y="2700903"/>
            <a:ext cx="2114552" cy="0"/>
          </a:xfrm>
          <a:prstGeom prst="line">
            <a:avLst/>
          </a:prstGeom>
          <a:noFill/>
          <a:ln w="28575" cap="flat" cmpd="sng" algn="ctr">
            <a:solidFill>
              <a:schemeClr val="bg1"/>
            </a:solidFill>
            <a:prstDash val="solid"/>
            <a:round/>
            <a:headEnd type="triangle" w="med" len="med"/>
            <a:tailEnd type="none" w="med" len="med"/>
          </a:ln>
          <a:effectLst/>
        </p:spPr>
      </p:cxnSp>
      <p:sp>
        <p:nvSpPr>
          <p:cNvPr id="103" name="Rectangle 102">
            <a:extLst>
              <a:ext uri="{FF2B5EF4-FFF2-40B4-BE49-F238E27FC236}">
                <a16:creationId xmlns="" xmlns:a16="http://schemas.microsoft.com/office/drawing/2014/main" id="{640F89D7-BEFE-4E01-96EF-7B194DF03C22}"/>
              </a:ext>
            </a:extLst>
          </p:cNvPr>
          <p:cNvSpPr/>
          <p:nvPr/>
        </p:nvSpPr>
        <p:spPr bwMode="auto">
          <a:xfrm>
            <a:off x="8579204" y="1945481"/>
            <a:ext cx="142677" cy="167261"/>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4" name="Rectangle 103">
            <a:extLst>
              <a:ext uri="{FF2B5EF4-FFF2-40B4-BE49-F238E27FC236}">
                <a16:creationId xmlns="" xmlns:a16="http://schemas.microsoft.com/office/drawing/2014/main" id="{8E18E6BF-E2BE-49F3-B81B-C6E4BA9082F8}"/>
              </a:ext>
            </a:extLst>
          </p:cNvPr>
          <p:cNvSpPr/>
          <p:nvPr/>
        </p:nvSpPr>
        <p:spPr bwMode="auto">
          <a:xfrm>
            <a:off x="8704349" y="1724748"/>
            <a:ext cx="118872" cy="137160"/>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5" name="Rectangle 104">
            <a:extLst>
              <a:ext uri="{FF2B5EF4-FFF2-40B4-BE49-F238E27FC236}">
                <a16:creationId xmlns="" xmlns:a16="http://schemas.microsoft.com/office/drawing/2014/main" id="{5D22A898-B0E6-483A-9EF7-262114C3C8DE}"/>
              </a:ext>
            </a:extLst>
          </p:cNvPr>
          <p:cNvSpPr/>
          <p:nvPr/>
        </p:nvSpPr>
        <p:spPr bwMode="auto">
          <a:xfrm>
            <a:off x="8568588" y="2412525"/>
            <a:ext cx="120101" cy="140795"/>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6" name="Rectangle 105">
            <a:extLst>
              <a:ext uri="{FF2B5EF4-FFF2-40B4-BE49-F238E27FC236}">
                <a16:creationId xmlns="" xmlns:a16="http://schemas.microsoft.com/office/drawing/2014/main" id="{9983EB79-E0BA-4543-945D-875277B1A962}"/>
              </a:ext>
            </a:extLst>
          </p:cNvPr>
          <p:cNvSpPr/>
          <p:nvPr/>
        </p:nvSpPr>
        <p:spPr bwMode="auto">
          <a:xfrm>
            <a:off x="8950185" y="2170064"/>
            <a:ext cx="146304" cy="16459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7" name="Rectangle 106">
            <a:extLst>
              <a:ext uri="{FF2B5EF4-FFF2-40B4-BE49-F238E27FC236}">
                <a16:creationId xmlns="" xmlns:a16="http://schemas.microsoft.com/office/drawing/2014/main" id="{813A4536-E614-45CF-B86E-B947B2F428B3}"/>
              </a:ext>
            </a:extLst>
          </p:cNvPr>
          <p:cNvSpPr/>
          <p:nvPr/>
        </p:nvSpPr>
        <p:spPr bwMode="auto">
          <a:xfrm>
            <a:off x="8553526" y="2659466"/>
            <a:ext cx="73152" cy="91440"/>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8" name="Diamond 107">
            <a:extLst>
              <a:ext uri="{FF2B5EF4-FFF2-40B4-BE49-F238E27FC236}">
                <a16:creationId xmlns="" xmlns:a16="http://schemas.microsoft.com/office/drawing/2014/main" id="{16F1303B-30F6-4E17-BCE6-63165B8C1D03}"/>
              </a:ext>
            </a:extLst>
          </p:cNvPr>
          <p:cNvSpPr/>
          <p:nvPr/>
        </p:nvSpPr>
        <p:spPr bwMode="auto">
          <a:xfrm>
            <a:off x="8400694" y="2843118"/>
            <a:ext cx="488145" cy="139808"/>
          </a:xfrm>
          <a:prstGeom prst="diamond">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9" name="TextBox 108">
            <a:extLst>
              <a:ext uri="{FF2B5EF4-FFF2-40B4-BE49-F238E27FC236}">
                <a16:creationId xmlns="" xmlns:a16="http://schemas.microsoft.com/office/drawing/2014/main" id="{D23F32FB-0F7A-41FE-B75D-53B2ADCAD8C0}"/>
              </a:ext>
            </a:extLst>
          </p:cNvPr>
          <p:cNvSpPr txBox="1"/>
          <p:nvPr/>
        </p:nvSpPr>
        <p:spPr bwMode="auto">
          <a:xfrm>
            <a:off x="8412201" y="3227206"/>
            <a:ext cx="56904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0.76</a:t>
            </a:r>
          </a:p>
        </p:txBody>
      </p:sp>
      <p:sp>
        <p:nvSpPr>
          <p:cNvPr id="110" name="TextBox 109">
            <a:extLst>
              <a:ext uri="{FF2B5EF4-FFF2-40B4-BE49-F238E27FC236}">
                <a16:creationId xmlns="" xmlns:a16="http://schemas.microsoft.com/office/drawing/2014/main" id="{70633917-4575-4392-96EC-603A113B4BA3}"/>
              </a:ext>
            </a:extLst>
          </p:cNvPr>
          <p:cNvSpPr txBox="1"/>
          <p:nvPr/>
        </p:nvSpPr>
        <p:spPr bwMode="auto">
          <a:xfrm>
            <a:off x="9393044" y="3216507"/>
            <a:ext cx="4857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Tree>
    <p:extLst>
      <p:ext uri="{BB962C8B-B14F-4D97-AF65-F5344CB8AC3E}">
        <p14:creationId xmlns="" xmlns:p14="http://schemas.microsoft.com/office/powerpoint/2010/main" val="2167589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BA050-6A22-47E3-A635-85EA7C4EB16A}"/>
              </a:ext>
            </a:extLst>
          </p:cNvPr>
          <p:cNvSpPr>
            <a:spLocks noGrp="1"/>
          </p:cNvSpPr>
          <p:nvPr>
            <p:ph type="title"/>
          </p:nvPr>
        </p:nvSpPr>
        <p:spPr/>
        <p:txBody>
          <a:bodyPr/>
          <a:lstStyle/>
          <a:p>
            <a:r>
              <a:rPr lang="tr-TR" dirty="0" smtClean="0"/>
              <a:t>1. sıra </a:t>
            </a:r>
            <a:r>
              <a:rPr lang="tr-TR" dirty="0" err="1" smtClean="0"/>
              <a:t>immunoterapi</a:t>
            </a:r>
            <a:r>
              <a:rPr lang="tr-TR" dirty="0" smtClean="0"/>
              <a:t> ve kemoterapi kombinasyonu </a:t>
            </a:r>
            <a:r>
              <a:rPr lang="en-US" dirty="0" smtClean="0"/>
              <a:t>:</a:t>
            </a:r>
            <a:r>
              <a:rPr lang="tr-TR" dirty="0" smtClean="0"/>
              <a:t>özet</a:t>
            </a:r>
            <a:endParaRPr lang="en-US" dirty="0"/>
          </a:p>
        </p:txBody>
      </p:sp>
      <p:sp>
        <p:nvSpPr>
          <p:cNvPr id="3" name="Content Placeholder 2">
            <a:extLst>
              <a:ext uri="{FF2B5EF4-FFF2-40B4-BE49-F238E27FC236}">
                <a16:creationId xmlns="" xmlns:a16="http://schemas.microsoft.com/office/drawing/2014/main" id="{FFC1F249-748D-4D47-932F-8B591D2EFD74}"/>
              </a:ext>
            </a:extLst>
          </p:cNvPr>
          <p:cNvSpPr>
            <a:spLocks noGrp="1"/>
          </p:cNvSpPr>
          <p:nvPr>
            <p:ph idx="1"/>
          </p:nvPr>
        </p:nvSpPr>
        <p:spPr/>
        <p:txBody>
          <a:bodyPr/>
          <a:lstStyle/>
          <a:p>
            <a:r>
              <a:rPr lang="tr-TR" dirty="0" smtClean="0"/>
              <a:t>Platin/</a:t>
            </a:r>
            <a:r>
              <a:rPr lang="tr-TR" dirty="0" err="1" smtClean="0"/>
              <a:t>etoposid</a:t>
            </a:r>
            <a:r>
              <a:rPr lang="tr-TR" dirty="0" smtClean="0"/>
              <a:t> tedavisine </a:t>
            </a:r>
            <a:r>
              <a:rPr lang="tr-TR" dirty="0" err="1" smtClean="0"/>
              <a:t>immun</a:t>
            </a:r>
            <a:r>
              <a:rPr lang="tr-TR" dirty="0" smtClean="0"/>
              <a:t> kontrol noktası </a:t>
            </a:r>
            <a:r>
              <a:rPr lang="tr-TR" dirty="0" err="1" smtClean="0"/>
              <a:t>inh</a:t>
            </a:r>
            <a:r>
              <a:rPr lang="tr-TR" dirty="0" smtClean="0"/>
              <a:t>. eklenmesi ileri evre </a:t>
            </a:r>
            <a:r>
              <a:rPr lang="tr-TR" dirty="0" err="1" smtClean="0"/>
              <a:t>KHAK’nin</a:t>
            </a:r>
            <a:r>
              <a:rPr lang="tr-TR" dirty="0" smtClean="0"/>
              <a:t> sağ kalımında anlamlı iyileşme sağladı</a:t>
            </a:r>
            <a:endParaRPr lang="en-US" dirty="0"/>
          </a:p>
          <a:p>
            <a:pPr lvl="1"/>
            <a:r>
              <a:rPr lang="en-US" dirty="0"/>
              <a:t>Atezolizumab (IMpower133</a:t>
            </a:r>
            <a:r>
              <a:rPr lang="en-US" dirty="0" smtClean="0"/>
              <a:t>)</a:t>
            </a:r>
            <a:r>
              <a:rPr lang="tr-TR" dirty="0" smtClean="0"/>
              <a:t> ve </a:t>
            </a:r>
            <a:r>
              <a:rPr lang="en-US" dirty="0" err="1" smtClean="0"/>
              <a:t>durvalumab</a:t>
            </a:r>
            <a:r>
              <a:rPr lang="en-US" dirty="0" smtClean="0"/>
              <a:t> </a:t>
            </a:r>
            <a:r>
              <a:rPr lang="en-US" dirty="0"/>
              <a:t>(CASPIAN) </a:t>
            </a:r>
            <a:r>
              <a:rPr lang="tr-TR" dirty="0" smtClean="0"/>
              <a:t>her iki ajanda FDA tarafından onaylandı</a:t>
            </a:r>
            <a:endParaRPr lang="en-US" dirty="0"/>
          </a:p>
          <a:p>
            <a:pPr lvl="1"/>
            <a:r>
              <a:rPr lang="tr-TR" dirty="0" smtClean="0"/>
              <a:t>Bir faz II çalışmada </a:t>
            </a:r>
            <a:r>
              <a:rPr lang="tr-TR" dirty="0" err="1" smtClean="0"/>
              <a:t>nivolumab</a:t>
            </a:r>
            <a:r>
              <a:rPr lang="tr-TR" dirty="0" smtClean="0"/>
              <a:t> (EA5161) ve faz III (KEYNOTE-604) çalışma </a:t>
            </a:r>
            <a:r>
              <a:rPr lang="tr-TR" dirty="0" err="1" smtClean="0"/>
              <a:t>pembrolizumab</a:t>
            </a:r>
            <a:r>
              <a:rPr lang="tr-TR" dirty="0" smtClean="0"/>
              <a:t> ile elde edilen pozitif sonuçlar, </a:t>
            </a:r>
            <a:r>
              <a:rPr lang="tr-TR" dirty="0" err="1" smtClean="0"/>
              <a:t>atezolizumab</a:t>
            </a:r>
            <a:r>
              <a:rPr lang="tr-TR" dirty="0" smtClean="0"/>
              <a:t> ve </a:t>
            </a:r>
            <a:r>
              <a:rPr lang="tr-TR" dirty="0" err="1" smtClean="0"/>
              <a:t>durvalumab</a:t>
            </a:r>
            <a:r>
              <a:rPr lang="tr-TR" dirty="0" smtClean="0"/>
              <a:t> ile benzer bulguları desteklemektedir. </a:t>
            </a:r>
            <a:endParaRPr lang="en-US" dirty="0"/>
          </a:p>
          <a:p>
            <a:r>
              <a:rPr lang="en-US" dirty="0" smtClean="0"/>
              <a:t>Her </a:t>
            </a:r>
            <a:r>
              <a:rPr lang="en-US" dirty="0" err="1" smtClean="0"/>
              <a:t>bir</a:t>
            </a:r>
            <a:r>
              <a:rPr lang="en-US" dirty="0" smtClean="0"/>
              <a:t> </a:t>
            </a:r>
            <a:r>
              <a:rPr lang="en-US" dirty="0" err="1" smtClean="0"/>
              <a:t>ajanın</a:t>
            </a:r>
            <a:r>
              <a:rPr lang="en-US" dirty="0" smtClean="0"/>
              <a:t> </a:t>
            </a:r>
            <a:r>
              <a:rPr lang="en-US" dirty="0" err="1" smtClean="0"/>
              <a:t>bilinen</a:t>
            </a:r>
            <a:r>
              <a:rPr lang="en-US" dirty="0" smtClean="0"/>
              <a:t> </a:t>
            </a:r>
            <a:r>
              <a:rPr lang="en-US" dirty="0" err="1" smtClean="0"/>
              <a:t>güvenlik</a:t>
            </a:r>
            <a:r>
              <a:rPr lang="en-US" dirty="0" smtClean="0"/>
              <a:t> </a:t>
            </a:r>
            <a:r>
              <a:rPr lang="en-US" dirty="0" err="1" smtClean="0"/>
              <a:t>profilleriyle</a:t>
            </a:r>
            <a:r>
              <a:rPr lang="en-US" dirty="0" smtClean="0"/>
              <a:t> </a:t>
            </a:r>
            <a:r>
              <a:rPr lang="en-US" dirty="0" err="1" smtClean="0"/>
              <a:t>tutarlı</a:t>
            </a:r>
            <a:r>
              <a:rPr lang="en-US" dirty="0" smtClean="0"/>
              <a:t> </a:t>
            </a:r>
            <a:r>
              <a:rPr lang="en-US" dirty="0" err="1" smtClean="0"/>
              <a:t>güvenlik</a:t>
            </a:r>
            <a:r>
              <a:rPr lang="en-US" dirty="0" smtClean="0"/>
              <a:t> </a:t>
            </a:r>
            <a:r>
              <a:rPr lang="en-US" dirty="0" err="1" smtClean="0"/>
              <a:t>sonuçları</a:t>
            </a:r>
            <a:endParaRPr lang="en-US" dirty="0" smtClean="0"/>
          </a:p>
          <a:p>
            <a:r>
              <a:rPr lang="tr-TR" dirty="0" err="1" smtClean="0"/>
              <a:t>Immun</a:t>
            </a:r>
            <a:r>
              <a:rPr lang="en-US" dirty="0" smtClean="0"/>
              <a:t> </a:t>
            </a:r>
            <a:r>
              <a:rPr lang="en-US" dirty="0" err="1" smtClean="0"/>
              <a:t>kontrol</a:t>
            </a:r>
            <a:r>
              <a:rPr lang="en-US" dirty="0" smtClean="0"/>
              <a:t> </a:t>
            </a:r>
            <a:r>
              <a:rPr lang="en-US" dirty="0" err="1" smtClean="0"/>
              <a:t>noktası</a:t>
            </a:r>
            <a:r>
              <a:rPr lang="en-US" dirty="0" smtClean="0"/>
              <a:t> </a:t>
            </a:r>
            <a:r>
              <a:rPr lang="en-US" dirty="0" err="1" smtClean="0"/>
              <a:t>inhibisyonu</a:t>
            </a:r>
            <a:r>
              <a:rPr lang="en-US" dirty="0" smtClean="0"/>
              <a:t> </a:t>
            </a:r>
            <a:r>
              <a:rPr lang="tr-TR" dirty="0" smtClean="0"/>
              <a:t>ile birlikte </a:t>
            </a:r>
            <a:r>
              <a:rPr lang="en-US" dirty="0" err="1" smtClean="0"/>
              <a:t>kemoterapi</a:t>
            </a:r>
            <a:r>
              <a:rPr lang="en-US" dirty="0" smtClean="0"/>
              <a:t>, ES-</a:t>
            </a:r>
            <a:r>
              <a:rPr lang="tr-TR" dirty="0" smtClean="0"/>
              <a:t>KHAK</a:t>
            </a:r>
            <a:r>
              <a:rPr lang="en-US" dirty="0" smtClean="0"/>
              <a:t>'</a:t>
            </a:r>
            <a:r>
              <a:rPr lang="en-US" dirty="0" err="1" smtClean="0"/>
              <a:t>nin</a:t>
            </a:r>
            <a:r>
              <a:rPr lang="en-US" dirty="0" smtClean="0"/>
              <a:t> </a:t>
            </a:r>
            <a:r>
              <a:rPr lang="en-US" dirty="0" err="1" smtClean="0"/>
              <a:t>birinci</a:t>
            </a:r>
            <a:r>
              <a:rPr lang="en-US" dirty="0" smtClean="0"/>
              <a:t> </a:t>
            </a:r>
            <a:r>
              <a:rPr lang="en-US" dirty="0" err="1" smtClean="0"/>
              <a:t>basamak</a:t>
            </a:r>
            <a:r>
              <a:rPr lang="en-US" dirty="0" smtClean="0"/>
              <a:t> </a:t>
            </a:r>
            <a:r>
              <a:rPr lang="en-US" dirty="0" err="1" smtClean="0"/>
              <a:t>tedavisi</a:t>
            </a:r>
            <a:r>
              <a:rPr lang="en-US" dirty="0" smtClean="0"/>
              <a:t> </a:t>
            </a:r>
            <a:r>
              <a:rPr lang="en-US" dirty="0" err="1" smtClean="0"/>
              <a:t>için</a:t>
            </a:r>
            <a:r>
              <a:rPr lang="en-US" dirty="0" smtClean="0"/>
              <a:t> </a:t>
            </a:r>
            <a:r>
              <a:rPr lang="en-US" dirty="0" err="1" smtClean="0"/>
              <a:t>yeni</a:t>
            </a:r>
            <a:r>
              <a:rPr lang="en-US" dirty="0" smtClean="0"/>
              <a:t> </a:t>
            </a:r>
            <a:r>
              <a:rPr lang="en-US" dirty="0" err="1" smtClean="0"/>
              <a:t>standart</a:t>
            </a:r>
            <a:r>
              <a:rPr lang="en-US" dirty="0" smtClean="0"/>
              <a:t> </a:t>
            </a:r>
            <a:r>
              <a:rPr lang="tr-TR" dirty="0" smtClean="0"/>
              <a:t>olmuştur</a:t>
            </a:r>
            <a:endParaRPr lang="en-US" dirty="0"/>
          </a:p>
        </p:txBody>
      </p:sp>
    </p:spTree>
    <p:extLst>
      <p:ext uri="{BB962C8B-B14F-4D97-AF65-F5344CB8AC3E}">
        <p14:creationId xmlns="" xmlns:p14="http://schemas.microsoft.com/office/powerpoint/2010/main" val="1249133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932947"/>
          </a:xfrm>
        </p:spPr>
        <p:txBody>
          <a:bodyPr/>
          <a:lstStyle/>
          <a:p>
            <a:r>
              <a:rPr lang="tr-TR" dirty="0" err="1" smtClean="0"/>
              <a:t>KHAK’nde</a:t>
            </a:r>
            <a:r>
              <a:rPr lang="tr-TR" dirty="0" smtClean="0"/>
              <a:t> devam eden çalışmalar</a:t>
            </a:r>
            <a:endParaRPr lang="en-US" dirty="0"/>
          </a:p>
        </p:txBody>
      </p:sp>
      <p:graphicFrame>
        <p:nvGraphicFramePr>
          <p:cNvPr id="11" name="Table 10">
            <a:extLst>
              <a:ext uri="{FF2B5EF4-FFF2-40B4-BE49-F238E27FC236}">
                <a16:creationId xmlns="" xmlns:a16="http://schemas.microsoft.com/office/drawing/2014/main" id="{9ABD3B55-5DEF-40BC-96B9-003CB27AD263}"/>
              </a:ext>
            </a:extLst>
          </p:cNvPr>
          <p:cNvGraphicFramePr>
            <a:graphicFrameLocks noGrp="1"/>
          </p:cNvGraphicFramePr>
          <p:nvPr/>
        </p:nvGraphicFramePr>
        <p:xfrm>
          <a:off x="723900" y="1602391"/>
          <a:ext cx="10758303" cy="2967708"/>
        </p:xfrm>
        <a:graphic>
          <a:graphicData uri="http://schemas.openxmlformats.org/drawingml/2006/table">
            <a:tbl>
              <a:tblPr firstRow="1" bandRow="1">
                <a:tableStyleId>{5C22544A-7EE6-4342-B048-85BDC9FD1C3A}</a:tableStyleId>
              </a:tblPr>
              <a:tblGrid>
                <a:gridCol w="2514600">
                  <a:extLst>
                    <a:ext uri="{9D8B030D-6E8A-4147-A177-3AD203B41FA5}">
                      <a16:colId xmlns="" xmlns:a16="http://schemas.microsoft.com/office/drawing/2014/main" val="2099966554"/>
                    </a:ext>
                  </a:extLst>
                </a:gridCol>
                <a:gridCol w="4572459">
                  <a:extLst>
                    <a:ext uri="{9D8B030D-6E8A-4147-A177-3AD203B41FA5}">
                      <a16:colId xmlns="" xmlns:a16="http://schemas.microsoft.com/office/drawing/2014/main" val="46375095"/>
                    </a:ext>
                  </a:extLst>
                </a:gridCol>
                <a:gridCol w="3671244">
                  <a:extLst>
                    <a:ext uri="{9D8B030D-6E8A-4147-A177-3AD203B41FA5}">
                      <a16:colId xmlns="" xmlns:a16="http://schemas.microsoft.com/office/drawing/2014/main" val="1294684485"/>
                    </a:ext>
                  </a:extLst>
                </a:gridCol>
              </a:tblGrid>
              <a:tr h="194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Regimen</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100000"/>
                        </a:lnSpc>
                        <a:spcAft>
                          <a:spcPts val="0"/>
                        </a:spcAft>
                      </a:pPr>
                      <a:r>
                        <a:rPr lang="it"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Clinical Trial</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3780476302"/>
                  </a:ext>
                </a:extLst>
              </a:tr>
              <a:tr h="3637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IO Monotherapy</a:t>
                      </a:r>
                    </a:p>
                  </a:txBody>
                  <a:tcPr marB="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00000"/>
                        </a:lnSpc>
                        <a:spcAft>
                          <a:spcPts val="0"/>
                        </a:spcAft>
                      </a:pP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CRT → durvalumab*</a:t>
                      </a:r>
                    </a:p>
                  </a:txBody>
                  <a:tcPr marB="0" anchor="ctr">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indent="-285750" algn="l">
                        <a:lnSpc>
                          <a:spcPct val="100000"/>
                        </a:lnSpc>
                        <a:spcAft>
                          <a:spcPts val="0"/>
                        </a:spcAft>
                        <a:buFont typeface="Wingdings" panose="05000000000000000000" pitchFamily="2" charset="2"/>
                        <a:buChar char="§"/>
                      </a:pP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ADRIATIC (1L consolidation, LS)</a:t>
                      </a:r>
                      <a:r>
                        <a:rPr lang="en-US" sz="1800" b="0" kern="0" baseline="30000" dirty="0">
                          <a:solidFill>
                            <a:schemeClr val="bg1"/>
                          </a:solidFill>
                          <a:latin typeface="Calibri" panose="020F0502020204030204" pitchFamily="34" charset="0"/>
                          <a:cs typeface="Calibri" panose="020F0502020204030204" pitchFamily="34" charset="0"/>
                        </a:rPr>
                        <a:t>‡</a:t>
                      </a:r>
                      <a:r>
                        <a:rPr lang="en-US"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566041524"/>
                  </a:ext>
                </a:extLst>
              </a:tr>
              <a:tr h="363714">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IO + IO Combinations</a:t>
                      </a:r>
                    </a:p>
                  </a:txBody>
                  <a:tcPr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CRT → n</a:t>
                      </a: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ivolumab + ipilimumab</a:t>
                      </a:r>
                    </a:p>
                  </a:txBody>
                  <a:tcPr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STIMULI (1L consolidation, LS)</a:t>
                      </a:r>
                      <a:r>
                        <a:rPr kumimoji="0" lang="en-US" sz="18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en-GB"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3251113836"/>
                  </a:ext>
                </a:extLst>
              </a:tr>
              <a:tr h="1945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Durvalumab</a:t>
                      </a: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 tremelimumab</a:t>
                      </a: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285750" indent="-285750" algn="l">
                        <a:lnSpc>
                          <a:spcPct val="100000"/>
                        </a:lnSpc>
                        <a:spcAft>
                          <a:spcPts val="0"/>
                        </a:spcAft>
                        <a:buFont typeface="Wingdings" panose="05000000000000000000" pitchFamily="2" charset="2"/>
                        <a:buChar cha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BALTIC (2L, ES)</a:t>
                      </a:r>
                      <a:r>
                        <a:rPr kumimoji="0" lang="en-US" sz="18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it"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3737236206"/>
                  </a:ext>
                </a:extLst>
              </a:tr>
              <a:tr h="1945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Pembrolizumab + MK-1308</a:t>
                      </a:r>
                      <a:r>
                        <a:rPr lang="en-US" sz="1800" b="0" kern="0" baseline="30000" dirty="0">
                          <a:solidFill>
                            <a:srgbClr val="000000"/>
                          </a:solidFill>
                          <a:latin typeface="Calibri" panose="020F0502020204030204" pitchFamily="34" charset="0"/>
                          <a:cs typeface="Calibri" panose="020F0502020204030204" pitchFamily="34" charset="0"/>
                        </a:rPr>
                        <a:t>†</a:t>
                      </a:r>
                      <a:endPar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NCT03179436 (2L, E</a:t>
                      </a: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a:t>
                      </a: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kern="0" baseline="30000" dirty="0">
                          <a:solidFill>
                            <a:schemeClr val="bg1"/>
                          </a:solidFill>
                          <a:latin typeface="Calibri" panose="020F0502020204030204" pitchFamily="34" charset="0"/>
                          <a:cs typeface="Calibri" panose="020F0502020204030204" pitchFamily="34" charset="0"/>
                        </a:rPr>
                        <a:t>‡</a:t>
                      </a:r>
                      <a:endPar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2010379021"/>
                  </a:ext>
                </a:extLst>
              </a:tr>
              <a:tr h="19454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Pembrolizumab + mRNA-4157</a:t>
                      </a:r>
                    </a:p>
                  </a:txBody>
                  <a:tcPr marB="0" anchor="ctr">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KEYNOTE-603 (2L, E</a:t>
                      </a: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a:t>
                      </a: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b="0" kern="0" baseline="30000" dirty="0">
                          <a:solidFill>
                            <a:schemeClr val="bg1"/>
                          </a:solidFill>
                          <a:latin typeface="Calibri" panose="020F0502020204030204" pitchFamily="34" charset="0"/>
                          <a:cs typeface="Calibri" panose="020F0502020204030204" pitchFamily="34" charset="0"/>
                        </a:rPr>
                        <a:t>‡</a:t>
                      </a:r>
                      <a:r>
                        <a:rPr lang="it"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[4]</a:t>
                      </a:r>
                      <a:endPar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274804525"/>
                  </a:ext>
                </a:extLst>
              </a:tr>
              <a:tr h="19454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IO + Chemotherapy</a:t>
                      </a:r>
                    </a:p>
                  </a:txBody>
                  <a:tcPr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SHR-1316</a:t>
                      </a:r>
                      <a:r>
                        <a:rPr lang="en-GB"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 carboplatin/etoposide</a:t>
                      </a:r>
                    </a:p>
                  </a:txBody>
                  <a:tcPr marB="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NCT03711305</a:t>
                      </a:r>
                      <a:r>
                        <a:rPr lang="en-US"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ǁ</a:t>
                      </a:r>
                      <a:endParaRPr lang="it"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2661199762"/>
                  </a:ext>
                </a:extLst>
              </a:tr>
              <a:tr h="1945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Tislelizumab</a:t>
                      </a:r>
                      <a:r>
                        <a:rPr lang="en-GB"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GB"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 carbo/cis + etoposide</a:t>
                      </a:r>
                    </a:p>
                  </a:txBody>
                  <a:tcPr marB="0" anchor="ctr">
                    <a:lnL w="12700" cmpd="sng">
                      <a:noFill/>
                    </a:lnL>
                    <a:lnR w="12700" cmpd="sng">
                      <a:noFill/>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NCT04005716</a:t>
                      </a:r>
                      <a:r>
                        <a:rPr lang="en-US" sz="1800" b="0" kern="0" baseline="30000" dirty="0">
                          <a:solidFill>
                            <a:srgbClr val="000000"/>
                          </a:solidFill>
                          <a:latin typeface="Calibri" panose="020F0502020204030204" pitchFamily="34" charset="0"/>
                          <a:cs typeface="Calibri" panose="020F0502020204030204" pitchFamily="34" charset="0"/>
                        </a:rPr>
                        <a:t>‡</a:t>
                      </a:r>
                      <a:endParaRPr lang="it" sz="1800" b="0"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861250036"/>
                  </a:ext>
                </a:extLst>
              </a:tr>
              <a:tr h="19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IO + Targeted Therapy</a:t>
                      </a:r>
                    </a:p>
                  </a:txBody>
                  <a:tcPr marB="0" anchor="ctr">
                    <a:lnL w="12700" cmpd="sng">
                      <a:noFill/>
                    </a:lnL>
                    <a:lnR w="12700" cmpd="sng">
                      <a:noFill/>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Durvalumab </a:t>
                      </a: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olaparib</a:t>
                      </a:r>
                    </a:p>
                  </a:txBody>
                  <a:tcPr marB="0" anchor="ctr">
                    <a:lnL w="12700" cmpd="sng">
                      <a:noFill/>
                    </a:lnL>
                    <a:lnR w="12700" cmpd="sng">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MEDIOLA (2L, E</a:t>
                      </a:r>
                      <a:r>
                        <a:rPr lang="en-US"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a:t>
                      </a:r>
                      <a:r>
                        <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sz="18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it" sz="1800" b="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[5]</a:t>
                      </a:r>
                      <a:endParaRPr lang="it" sz="18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B="0" anchor="ctr">
                    <a:lnL w="12700" cmpd="sng">
                      <a:noFill/>
                    </a:lnL>
                    <a:lnR w="12700" cmpd="sng">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3238597021"/>
                  </a:ext>
                </a:extLst>
              </a:tr>
            </a:tbl>
          </a:graphicData>
        </a:graphic>
      </p:graphicFrame>
      <p:sp>
        <p:nvSpPr>
          <p:cNvPr id="10" name="Text Box 11">
            <a:extLst>
              <a:ext uri="{FF2B5EF4-FFF2-40B4-BE49-F238E27FC236}">
                <a16:creationId xmlns="" xmlns:a16="http://schemas.microsoft.com/office/drawing/2014/main" id="{63CAB885-1629-BF4D-A0DB-05377518619C}"/>
              </a:ext>
            </a:extLst>
          </p:cNvPr>
          <p:cNvSpPr txBox="1">
            <a:spLocks noChangeArrowheads="1"/>
          </p:cNvSpPr>
          <p:nvPr/>
        </p:nvSpPr>
        <p:spPr bwMode="auto">
          <a:xfrm>
            <a:off x="421919" y="6358845"/>
            <a:ext cx="82856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NCT03703297. 2. NCT02046733. 3. NCT02937818. 4. NCT03313778. 5. NCT02734004.</a:t>
            </a:r>
          </a:p>
        </p:txBody>
      </p:sp>
      <p:sp>
        <p:nvSpPr>
          <p:cNvPr id="3" name="TextBox 2">
            <a:extLst>
              <a:ext uri="{FF2B5EF4-FFF2-40B4-BE49-F238E27FC236}">
                <a16:creationId xmlns="" xmlns:a16="http://schemas.microsoft.com/office/drawing/2014/main" id="{45CE4F16-D419-4F91-8F17-D302FCCC6311}"/>
              </a:ext>
            </a:extLst>
          </p:cNvPr>
          <p:cNvSpPr txBox="1"/>
          <p:nvPr/>
        </p:nvSpPr>
        <p:spPr bwMode="auto">
          <a:xfrm>
            <a:off x="723900" y="4654711"/>
            <a:ext cx="650678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*ADRIATIC also investigating consolidation durvalumab + tremelimumab following CRT.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Anti–CTLA-4 monoclonal antibody. </a:t>
            </a:r>
            <a:r>
              <a:rPr kumimoji="0" lang="en-GB" sz="1400" b="0" i="0" u="none" strike="noStrike" kern="1200" cap="none" spc="0" normalizeH="0" baseline="3000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Anti–PD-L1 monoclonal antibody. </a:t>
            </a:r>
            <a:endParaRPr kumimoji="0" lang="tr-TR"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sz="1400" b="0" i="0" u="none" strike="noStrike" kern="1200" cap="none" spc="0" normalizeH="0" baseline="3000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Anti–PD-1 monoclonal antibody.</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As of June 2020: </a:t>
            </a:r>
            <a:r>
              <a:rPr kumimoji="0" lang="en-US" sz="1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Recruiting. </a:t>
            </a:r>
            <a:r>
              <a:rPr kumimoji="0" lang="en-US" sz="1400" b="0"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but not recruiting.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ǁ</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Not yet recruiting.</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1332709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652453-CA12-164A-9B07-E56D2B104416}"/>
              </a:ext>
            </a:extLst>
          </p:cNvPr>
          <p:cNvSpPr>
            <a:spLocks noGrp="1"/>
          </p:cNvSpPr>
          <p:nvPr>
            <p:ph type="title"/>
          </p:nvPr>
        </p:nvSpPr>
        <p:spPr/>
        <p:txBody>
          <a:bodyPr/>
          <a:lstStyle/>
          <a:p>
            <a:r>
              <a:rPr lang="en-US" dirty="0" smtClean="0"/>
              <a:t>ES-</a:t>
            </a:r>
            <a:r>
              <a:rPr lang="tr-TR" dirty="0" smtClean="0"/>
              <a:t>KHAK</a:t>
            </a:r>
            <a:r>
              <a:rPr lang="en-US" dirty="0" smtClean="0"/>
              <a:t>‘</a:t>
            </a:r>
            <a:r>
              <a:rPr lang="tr-TR" dirty="0" smtClean="0"/>
              <a:t>n</a:t>
            </a:r>
            <a:r>
              <a:rPr lang="en-US" dirty="0" smtClean="0"/>
              <a:t>de </a:t>
            </a:r>
            <a:r>
              <a:rPr lang="en-US" dirty="0" err="1" smtClean="0"/>
              <a:t>Pembrolizumab</a:t>
            </a:r>
            <a:r>
              <a:rPr lang="en-US" dirty="0" smtClean="0"/>
              <a:t> </a:t>
            </a:r>
            <a:r>
              <a:rPr lang="en-US" dirty="0" err="1" smtClean="0"/>
              <a:t>İdame</a:t>
            </a:r>
            <a:r>
              <a:rPr lang="en-US" dirty="0" smtClean="0"/>
              <a:t> </a:t>
            </a:r>
            <a:r>
              <a:rPr lang="en-US" dirty="0" err="1" smtClean="0"/>
              <a:t>Tedavisinin</a:t>
            </a:r>
            <a:r>
              <a:rPr lang="en-US" dirty="0" smtClean="0"/>
              <a:t> </a:t>
            </a:r>
            <a:r>
              <a:rPr lang="en-US" dirty="0" err="1" smtClean="0"/>
              <a:t>Sınırlı</a:t>
            </a:r>
            <a:r>
              <a:rPr lang="en-US" dirty="0" smtClean="0"/>
              <a:t> </a:t>
            </a:r>
            <a:r>
              <a:rPr lang="en-US" dirty="0" err="1" smtClean="0"/>
              <a:t>Etkinliği</a:t>
            </a:r>
            <a:endParaRPr lang="en-US" sz="3200" dirty="0"/>
          </a:p>
        </p:txBody>
      </p:sp>
      <p:sp>
        <p:nvSpPr>
          <p:cNvPr id="8" name="Content Placeholder 2">
            <a:extLst>
              <a:ext uri="{FF2B5EF4-FFF2-40B4-BE49-F238E27FC236}">
                <a16:creationId xmlns="" xmlns:a16="http://schemas.microsoft.com/office/drawing/2014/main" id="{C2EBE312-9054-5949-BDD8-019D8B4DCAF6}"/>
              </a:ext>
            </a:extLst>
          </p:cNvPr>
          <p:cNvSpPr>
            <a:spLocks noGrp="1"/>
          </p:cNvSpPr>
          <p:nvPr>
            <p:ph idx="1"/>
          </p:nvPr>
        </p:nvSpPr>
        <p:spPr>
          <a:xfrm>
            <a:off x="604675" y="1513047"/>
            <a:ext cx="10877529" cy="807383"/>
          </a:xfrm>
        </p:spPr>
        <p:txBody>
          <a:bodyPr/>
          <a:lstStyle/>
          <a:p>
            <a:r>
              <a:rPr lang="en-US" sz="2400" dirty="0"/>
              <a:t>Single-arm phase II trial of maintenance pembrolizumab in patients with ES-SCLC and response to or SD after platinum + etoposide chemotherapy (N = 45) </a:t>
            </a:r>
          </a:p>
        </p:txBody>
      </p:sp>
      <p:sp>
        <p:nvSpPr>
          <p:cNvPr id="10" name="Text Box 11">
            <a:extLst>
              <a:ext uri="{FF2B5EF4-FFF2-40B4-BE49-F238E27FC236}">
                <a16:creationId xmlns="" xmlns:a16="http://schemas.microsoft.com/office/drawing/2014/main" id="{DF14FA69-42D1-9843-ACB2-06A9149363F3}"/>
              </a:ext>
            </a:extLst>
          </p:cNvPr>
          <p:cNvSpPr txBox="1">
            <a:spLocks noChangeArrowheads="1"/>
          </p:cNvSpPr>
          <p:nvPr/>
        </p:nvSpPr>
        <p:spPr bwMode="auto">
          <a:xfrm>
            <a:off x="407864"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Gadgeel. J Thorac Oncol. 2018;13:1393.</a:t>
            </a:r>
          </a:p>
        </p:txBody>
      </p:sp>
      <p:sp>
        <p:nvSpPr>
          <p:cNvPr id="14" name="Rounded Rectangle 3">
            <a:extLst>
              <a:ext uri="{FF2B5EF4-FFF2-40B4-BE49-F238E27FC236}">
                <a16:creationId xmlns="" xmlns:a16="http://schemas.microsoft.com/office/drawing/2014/main" id="{3377F56A-1F22-410C-AD0F-5626DC718A45}"/>
              </a:ext>
            </a:extLst>
          </p:cNvPr>
          <p:cNvSpPr/>
          <p:nvPr/>
        </p:nvSpPr>
        <p:spPr bwMode="auto">
          <a:xfrm>
            <a:off x="895138" y="2285355"/>
            <a:ext cx="3359150" cy="1938338"/>
          </a:xfrm>
          <a:prstGeom prst="roundRect">
            <a:avLst/>
          </a:prstGeom>
          <a:noFill/>
          <a:ln w="12700" cap="flat" cmpd="sng" algn="ctr">
            <a:noFill/>
            <a:prstDash val="solid"/>
            <a:round/>
            <a:headEnd type="none" w="med" len="med"/>
            <a:tailEnd type="none" w="med" len="med"/>
          </a:ln>
          <a:effectLst/>
        </p:spPr>
        <p:txBody>
          <a:bodyPr lIns="91412" tIns="45706" rIns="91412" bIns="45706" anchor="ctr"/>
          <a:lstStyle/>
          <a:p>
            <a:pPr marL="0" marR="0" lvl="0" indent="0" algn="ctr" defTabSz="457051" rtl="0" eaLnBrk="1" fontAlgn="auto" latinLnBrk="0" hangingPunct="1">
              <a:lnSpc>
                <a:spcPct val="100000"/>
              </a:lnSpc>
              <a:spcBef>
                <a:spcPts val="0"/>
              </a:spcBef>
              <a:spcAft>
                <a:spcPts val="4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Patients with ES-SCLC and CR, PR, or SD after 4-6 cycles of CT, ECOG PS 0/1; treated brain metastases allowed</a:t>
            </a:r>
          </a:p>
          <a:p>
            <a:pPr marL="0" marR="0" lvl="0" indent="0" algn="ctr" defTabSz="457051" rtl="0" eaLnBrk="1" fontAlgn="auto" latinLnBrk="0" hangingPunct="1">
              <a:lnSpc>
                <a:spcPct val="100000"/>
              </a:lnSpc>
              <a:spcBef>
                <a:spcPts val="0"/>
              </a:spcBef>
              <a:spcAft>
                <a:spcPts val="4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(N = 45)</a:t>
            </a:r>
          </a:p>
        </p:txBody>
      </p:sp>
      <p:sp>
        <p:nvSpPr>
          <p:cNvPr id="20" name="Rectangle 49">
            <a:extLst>
              <a:ext uri="{FF2B5EF4-FFF2-40B4-BE49-F238E27FC236}">
                <a16:creationId xmlns="" xmlns:a16="http://schemas.microsoft.com/office/drawing/2014/main" id="{5FA2DD9A-CC9A-497D-984A-5D5775F5CC47}"/>
              </a:ext>
            </a:extLst>
          </p:cNvPr>
          <p:cNvSpPr>
            <a:spLocks noChangeArrowheads="1"/>
          </p:cNvSpPr>
          <p:nvPr/>
        </p:nvSpPr>
        <p:spPr bwMode="auto">
          <a:xfrm>
            <a:off x="837353" y="4783677"/>
            <a:ext cx="3474720" cy="1143792"/>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Pembrolizumab </a:t>
            </a: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10 mg/kg IV Q2W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up to 24 mos if no PD</a:t>
            </a:r>
          </a:p>
        </p:txBody>
      </p:sp>
      <p:cxnSp>
        <p:nvCxnSpPr>
          <p:cNvPr id="21" name="Straight Arrow Connector 20">
            <a:extLst>
              <a:ext uri="{FF2B5EF4-FFF2-40B4-BE49-F238E27FC236}">
                <a16:creationId xmlns="" xmlns:a16="http://schemas.microsoft.com/office/drawing/2014/main" id="{672346A3-2CF2-4D18-B2A1-45B4F1CBA0BC}"/>
              </a:ext>
            </a:extLst>
          </p:cNvPr>
          <p:cNvCxnSpPr>
            <a:cxnSpLocks/>
          </p:cNvCxnSpPr>
          <p:nvPr/>
        </p:nvCxnSpPr>
        <p:spPr bwMode="auto">
          <a:xfrm rot="5400000" flipV="1">
            <a:off x="2355839" y="4365784"/>
            <a:ext cx="437748" cy="0"/>
          </a:xfrm>
          <a:prstGeom prst="straightConnector1">
            <a:avLst/>
          </a:prstGeom>
          <a:noFill/>
          <a:ln w="28575" cap="flat" cmpd="sng" algn="ctr">
            <a:solidFill>
              <a:schemeClr val="bg1"/>
            </a:solidFill>
            <a:prstDash val="solid"/>
            <a:round/>
            <a:headEnd type="none" w="med" len="med"/>
            <a:tailEnd type="triangle"/>
          </a:ln>
          <a:effectLst/>
        </p:spPr>
      </p:cxnSp>
      <p:sp>
        <p:nvSpPr>
          <p:cNvPr id="26" name="Rectangle 25">
            <a:extLst>
              <a:ext uri="{FF2B5EF4-FFF2-40B4-BE49-F238E27FC236}">
                <a16:creationId xmlns="" xmlns:a16="http://schemas.microsoft.com/office/drawing/2014/main" id="{9E552615-1BAE-4422-95BE-A615E9BB8850}"/>
              </a:ext>
            </a:extLst>
          </p:cNvPr>
          <p:cNvSpPr/>
          <p:nvPr/>
        </p:nvSpPr>
        <p:spPr bwMode="auto">
          <a:xfrm>
            <a:off x="7799065" y="2851428"/>
            <a:ext cx="3538768" cy="646331"/>
          </a:xfrm>
          <a:prstGeom prst="rect">
            <a:avLst/>
          </a:prstGeom>
          <a:solidFill>
            <a:schemeClr val="tx1"/>
          </a:solidFill>
          <a:ln>
            <a:noFill/>
          </a:ln>
        </p:spPr>
        <p:txBody>
          <a:bodyPr wrap="square">
            <a:spAutoFit/>
          </a:bodyPr>
          <a:lstStyle/>
          <a:p>
            <a:pPr marL="0" marR="0" lvl="0" indent="0" algn="l" defTabSz="609402" rtl="0" eaLnBrk="1" fontAlgn="auto" latinLnBrk="0" hangingPunct="1">
              <a:lnSpc>
                <a:spcPct val="100000"/>
              </a:lnSpc>
              <a:spcBef>
                <a:spcPts val="0"/>
              </a:spcBef>
              <a:spcAft>
                <a:spcPts val="0"/>
              </a:spcAft>
              <a:buClrTx/>
              <a:buSzTx/>
              <a:buFontTx/>
              <a:buNone/>
              <a:tabLst/>
              <a:defRPr/>
            </a:pPr>
            <a:r>
              <a:rPr kumimoji="0" lang="en-GB" altLang="zh-TW"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mPFS: 1.4 mos (95% CI: 1.3-2.8)</a:t>
            </a:r>
          </a:p>
          <a:p>
            <a:pPr marL="0" marR="0" lvl="0" indent="0" algn="l" defTabSz="609402" rtl="0" eaLnBrk="1" fontAlgn="auto" latinLnBrk="0" hangingPunct="1">
              <a:lnSpc>
                <a:spcPct val="100000"/>
              </a:lnSpc>
              <a:spcBef>
                <a:spcPts val="0"/>
              </a:spcBef>
              <a:spcAft>
                <a:spcPts val="0"/>
              </a:spcAft>
              <a:buClrTx/>
              <a:buSzTx/>
              <a:buFontTx/>
              <a:buNone/>
              <a:tabLst/>
              <a:defRPr/>
            </a:pPr>
            <a:r>
              <a:rPr kumimoji="0" lang="en-GB" altLang="zh-TW"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12-mo PFS: 13% (95% CI: 5% to 25%)</a:t>
            </a:r>
          </a:p>
        </p:txBody>
      </p:sp>
      <p:cxnSp>
        <p:nvCxnSpPr>
          <p:cNvPr id="4" name="Straight Connector 3">
            <a:extLst>
              <a:ext uri="{FF2B5EF4-FFF2-40B4-BE49-F238E27FC236}">
                <a16:creationId xmlns="" xmlns:a16="http://schemas.microsoft.com/office/drawing/2014/main" id="{FB96931A-D8FF-4ABA-AEC0-A1E585E5BCBE}"/>
              </a:ext>
            </a:extLst>
          </p:cNvPr>
          <p:cNvCxnSpPr/>
          <p:nvPr/>
        </p:nvCxnSpPr>
        <p:spPr bwMode="auto">
          <a:xfrm>
            <a:off x="6336145" y="5015345"/>
            <a:ext cx="4655127" cy="0"/>
          </a:xfrm>
          <a:prstGeom prst="line">
            <a:avLst/>
          </a:prstGeom>
          <a:noFill/>
          <a:ln w="28575" cap="flat" cmpd="sng" algn="ctr">
            <a:solidFill>
              <a:schemeClr val="bg1"/>
            </a:solidFill>
            <a:prstDash val="solid"/>
            <a:round/>
            <a:headEnd type="none" w="med" len="med"/>
            <a:tailEnd type="none" w="med" len="med"/>
          </a:ln>
          <a:effectLst/>
        </p:spPr>
      </p:cxnSp>
      <p:cxnSp>
        <p:nvCxnSpPr>
          <p:cNvPr id="6" name="Straight Connector 5">
            <a:extLst>
              <a:ext uri="{FF2B5EF4-FFF2-40B4-BE49-F238E27FC236}">
                <a16:creationId xmlns="" xmlns:a16="http://schemas.microsoft.com/office/drawing/2014/main" id="{B97BC127-5300-423B-8549-4D7F2B34F611}"/>
              </a:ext>
            </a:extLst>
          </p:cNvPr>
          <p:cNvCxnSpPr>
            <a:cxnSpLocks/>
          </p:cNvCxnSpPr>
          <p:nvPr/>
        </p:nvCxnSpPr>
        <p:spPr bwMode="auto">
          <a:xfrm flipV="1">
            <a:off x="6336145" y="2739993"/>
            <a:ext cx="0" cy="2263840"/>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 xmlns:a16="http://schemas.microsoft.com/office/drawing/2014/main" id="{78B66EEA-39A0-4BE4-8FD1-7DD38AC34C54}"/>
              </a:ext>
            </a:extLst>
          </p:cNvPr>
          <p:cNvCxnSpPr/>
          <p:nvPr/>
        </p:nvCxnSpPr>
        <p:spPr bwMode="auto">
          <a:xfrm>
            <a:off x="6336145" y="50153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A010D1D1-FD6F-491F-829D-A347C536BC14}"/>
              </a:ext>
            </a:extLst>
          </p:cNvPr>
          <p:cNvCxnSpPr/>
          <p:nvPr/>
        </p:nvCxnSpPr>
        <p:spPr bwMode="auto">
          <a:xfrm>
            <a:off x="7267170" y="50153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C4BACDB8-3935-42D2-BFDD-C6FBF72F2077}"/>
              </a:ext>
            </a:extLst>
          </p:cNvPr>
          <p:cNvCxnSpPr/>
          <p:nvPr/>
        </p:nvCxnSpPr>
        <p:spPr bwMode="auto">
          <a:xfrm>
            <a:off x="8198195" y="50153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43006588-A357-4DF1-95FD-087D87DAFB62}"/>
              </a:ext>
            </a:extLst>
          </p:cNvPr>
          <p:cNvCxnSpPr/>
          <p:nvPr/>
        </p:nvCxnSpPr>
        <p:spPr bwMode="auto">
          <a:xfrm>
            <a:off x="9129220" y="50153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45103FDC-DAA4-4C14-A419-1BF142B9302A}"/>
              </a:ext>
            </a:extLst>
          </p:cNvPr>
          <p:cNvCxnSpPr/>
          <p:nvPr/>
        </p:nvCxnSpPr>
        <p:spPr bwMode="auto">
          <a:xfrm>
            <a:off x="10060245" y="50153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31F6D8E8-210E-43F0-8A22-4F0FADF50C6B}"/>
              </a:ext>
            </a:extLst>
          </p:cNvPr>
          <p:cNvCxnSpPr/>
          <p:nvPr/>
        </p:nvCxnSpPr>
        <p:spPr bwMode="auto">
          <a:xfrm>
            <a:off x="10991272" y="50153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 xmlns:a16="http://schemas.microsoft.com/office/drawing/2014/main" id="{AE897101-77D8-411F-9BEA-4F281FF6AFA3}"/>
              </a:ext>
            </a:extLst>
          </p:cNvPr>
          <p:cNvCxnSpPr/>
          <p:nvPr/>
        </p:nvCxnSpPr>
        <p:spPr bwMode="auto">
          <a:xfrm flipH="1">
            <a:off x="6257780" y="273999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3F9A4EB9-3406-4D6C-87F9-74BC4334DCF5}"/>
              </a:ext>
            </a:extLst>
          </p:cNvPr>
          <p:cNvCxnSpPr/>
          <p:nvPr/>
        </p:nvCxnSpPr>
        <p:spPr bwMode="auto">
          <a:xfrm flipH="1">
            <a:off x="6257780" y="31950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4FB4E332-38C5-4391-8852-FE8FD5293C0E}"/>
              </a:ext>
            </a:extLst>
          </p:cNvPr>
          <p:cNvCxnSpPr/>
          <p:nvPr/>
        </p:nvCxnSpPr>
        <p:spPr bwMode="auto">
          <a:xfrm flipH="1">
            <a:off x="6257780" y="365013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983DCB0B-D453-48C0-B10A-AAD59CFC0739}"/>
              </a:ext>
            </a:extLst>
          </p:cNvPr>
          <p:cNvCxnSpPr/>
          <p:nvPr/>
        </p:nvCxnSpPr>
        <p:spPr bwMode="auto">
          <a:xfrm flipH="1">
            <a:off x="6257780" y="410520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77880F9A-BF71-4BCB-8E59-425C191372AD}"/>
              </a:ext>
            </a:extLst>
          </p:cNvPr>
          <p:cNvCxnSpPr/>
          <p:nvPr/>
        </p:nvCxnSpPr>
        <p:spPr bwMode="auto">
          <a:xfrm flipH="1">
            <a:off x="6257780" y="456027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4403364F-DE1B-4273-A586-AAA1DB9305EA}"/>
              </a:ext>
            </a:extLst>
          </p:cNvPr>
          <p:cNvCxnSpPr/>
          <p:nvPr/>
        </p:nvCxnSpPr>
        <p:spPr bwMode="auto">
          <a:xfrm flipH="1">
            <a:off x="6257780" y="5015345"/>
            <a:ext cx="64008" cy="0"/>
          </a:xfrm>
          <a:prstGeom prst="line">
            <a:avLst/>
          </a:prstGeom>
          <a:noFill/>
          <a:ln w="28575" cap="flat" cmpd="sng" algn="ctr">
            <a:solidFill>
              <a:schemeClr val="bg1"/>
            </a:solidFill>
            <a:prstDash val="solid"/>
            <a:round/>
            <a:headEnd type="none" w="med" len="med"/>
            <a:tailEnd type="none" w="med" len="med"/>
          </a:ln>
          <a:effectLst/>
        </p:spPr>
      </p:cxnSp>
      <p:sp>
        <p:nvSpPr>
          <p:cNvPr id="16" name="TextBox 15">
            <a:extLst>
              <a:ext uri="{FF2B5EF4-FFF2-40B4-BE49-F238E27FC236}">
                <a16:creationId xmlns="" xmlns:a16="http://schemas.microsoft.com/office/drawing/2014/main" id="{786C1468-2957-46CD-98C9-BE2D04ECE85C}"/>
              </a:ext>
            </a:extLst>
          </p:cNvPr>
          <p:cNvSpPr txBox="1"/>
          <p:nvPr/>
        </p:nvSpPr>
        <p:spPr bwMode="auto">
          <a:xfrm>
            <a:off x="6321788" y="5329819"/>
            <a:ext cx="466948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First Day of Treatment</a:t>
            </a:r>
          </a:p>
        </p:txBody>
      </p:sp>
      <p:sp>
        <p:nvSpPr>
          <p:cNvPr id="35" name="TextBox 34">
            <a:extLst>
              <a:ext uri="{FF2B5EF4-FFF2-40B4-BE49-F238E27FC236}">
                <a16:creationId xmlns="" xmlns:a16="http://schemas.microsoft.com/office/drawing/2014/main" id="{239EE5A3-1948-4828-B0EE-40A3DC62115A}"/>
              </a:ext>
            </a:extLst>
          </p:cNvPr>
          <p:cNvSpPr txBox="1"/>
          <p:nvPr/>
        </p:nvSpPr>
        <p:spPr bwMode="auto">
          <a:xfrm>
            <a:off x="4664619" y="5558137"/>
            <a:ext cx="194769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36" name="TextBox 35">
            <a:extLst>
              <a:ext uri="{FF2B5EF4-FFF2-40B4-BE49-F238E27FC236}">
                <a16:creationId xmlns="" xmlns:a16="http://schemas.microsoft.com/office/drawing/2014/main" id="{DE1658FE-AD96-4721-9CA8-ABE90B8D2FFB}"/>
              </a:ext>
            </a:extLst>
          </p:cNvPr>
          <p:cNvSpPr txBox="1"/>
          <p:nvPr/>
        </p:nvSpPr>
        <p:spPr bwMode="auto">
          <a:xfrm rot="16200000">
            <a:off x="4476401" y="3693003"/>
            <a:ext cx="227535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PFS</a:t>
            </a:r>
          </a:p>
        </p:txBody>
      </p:sp>
      <p:sp>
        <p:nvSpPr>
          <p:cNvPr id="37" name="TextBox 36">
            <a:extLst>
              <a:ext uri="{FF2B5EF4-FFF2-40B4-BE49-F238E27FC236}">
                <a16:creationId xmlns="" xmlns:a16="http://schemas.microsoft.com/office/drawing/2014/main" id="{15D5AAC4-61C1-41DD-B1B6-37CDE834D978}"/>
              </a:ext>
            </a:extLst>
          </p:cNvPr>
          <p:cNvSpPr txBox="1"/>
          <p:nvPr/>
        </p:nvSpPr>
        <p:spPr bwMode="auto">
          <a:xfrm>
            <a:off x="10729828" y="5054193"/>
            <a:ext cx="522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38" name="TextBox 37">
            <a:extLst>
              <a:ext uri="{FF2B5EF4-FFF2-40B4-BE49-F238E27FC236}">
                <a16:creationId xmlns="" xmlns:a16="http://schemas.microsoft.com/office/drawing/2014/main" id="{DEBDB106-E5ED-4F09-B538-300729A50424}"/>
              </a:ext>
            </a:extLst>
          </p:cNvPr>
          <p:cNvSpPr txBox="1"/>
          <p:nvPr/>
        </p:nvSpPr>
        <p:spPr bwMode="auto">
          <a:xfrm>
            <a:off x="6089432" y="5054193"/>
            <a:ext cx="522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9" name="TextBox 38">
            <a:extLst>
              <a:ext uri="{FF2B5EF4-FFF2-40B4-BE49-F238E27FC236}">
                <a16:creationId xmlns="" xmlns:a16="http://schemas.microsoft.com/office/drawing/2014/main" id="{0553086C-5B3C-4F4D-8CE8-91519F4E4AE8}"/>
              </a:ext>
            </a:extLst>
          </p:cNvPr>
          <p:cNvSpPr txBox="1"/>
          <p:nvPr/>
        </p:nvSpPr>
        <p:spPr bwMode="auto">
          <a:xfrm>
            <a:off x="7017511" y="5054193"/>
            <a:ext cx="522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40" name="TextBox 39">
            <a:extLst>
              <a:ext uri="{FF2B5EF4-FFF2-40B4-BE49-F238E27FC236}">
                <a16:creationId xmlns="" xmlns:a16="http://schemas.microsoft.com/office/drawing/2014/main" id="{A0B553B2-5A07-4E7D-AAB5-FC892F3787A5}"/>
              </a:ext>
            </a:extLst>
          </p:cNvPr>
          <p:cNvSpPr txBox="1"/>
          <p:nvPr/>
        </p:nvSpPr>
        <p:spPr bwMode="auto">
          <a:xfrm>
            <a:off x="7945590" y="5054193"/>
            <a:ext cx="522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1" name="TextBox 40">
            <a:extLst>
              <a:ext uri="{FF2B5EF4-FFF2-40B4-BE49-F238E27FC236}">
                <a16:creationId xmlns="" xmlns:a16="http://schemas.microsoft.com/office/drawing/2014/main" id="{0E8EB256-1D4B-4DC1-A46D-BF4B2C16E5D4}"/>
              </a:ext>
            </a:extLst>
          </p:cNvPr>
          <p:cNvSpPr txBox="1"/>
          <p:nvPr/>
        </p:nvSpPr>
        <p:spPr bwMode="auto">
          <a:xfrm>
            <a:off x="8873669" y="5054193"/>
            <a:ext cx="522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42" name="TextBox 41">
            <a:extLst>
              <a:ext uri="{FF2B5EF4-FFF2-40B4-BE49-F238E27FC236}">
                <a16:creationId xmlns="" xmlns:a16="http://schemas.microsoft.com/office/drawing/2014/main" id="{396C51C2-47C8-4993-B920-8585B4736D57}"/>
              </a:ext>
            </a:extLst>
          </p:cNvPr>
          <p:cNvSpPr txBox="1"/>
          <p:nvPr/>
        </p:nvSpPr>
        <p:spPr bwMode="auto">
          <a:xfrm>
            <a:off x="9801748" y="5054193"/>
            <a:ext cx="5228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3" name="TextBox 42">
            <a:extLst>
              <a:ext uri="{FF2B5EF4-FFF2-40B4-BE49-F238E27FC236}">
                <a16:creationId xmlns="" xmlns:a16="http://schemas.microsoft.com/office/drawing/2014/main" id="{4AD79DE4-33A6-4BD7-BF74-46BC94954598}"/>
              </a:ext>
            </a:extLst>
          </p:cNvPr>
          <p:cNvSpPr txBox="1"/>
          <p:nvPr/>
        </p:nvSpPr>
        <p:spPr bwMode="auto">
          <a:xfrm>
            <a:off x="5731565" y="2568384"/>
            <a:ext cx="5902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44" name="TextBox 43">
            <a:extLst>
              <a:ext uri="{FF2B5EF4-FFF2-40B4-BE49-F238E27FC236}">
                <a16:creationId xmlns="" xmlns:a16="http://schemas.microsoft.com/office/drawing/2014/main" id="{F321EDD1-839D-4F57-9755-D18A5E505F93}"/>
              </a:ext>
            </a:extLst>
          </p:cNvPr>
          <p:cNvSpPr txBox="1"/>
          <p:nvPr/>
        </p:nvSpPr>
        <p:spPr bwMode="auto">
          <a:xfrm>
            <a:off x="5731565" y="3020327"/>
            <a:ext cx="5902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45" name="TextBox 44">
            <a:extLst>
              <a:ext uri="{FF2B5EF4-FFF2-40B4-BE49-F238E27FC236}">
                <a16:creationId xmlns="" xmlns:a16="http://schemas.microsoft.com/office/drawing/2014/main" id="{3E8BAAE4-9B5E-47DE-A6E1-EA8691CF3D51}"/>
              </a:ext>
            </a:extLst>
          </p:cNvPr>
          <p:cNvSpPr txBox="1"/>
          <p:nvPr/>
        </p:nvSpPr>
        <p:spPr bwMode="auto">
          <a:xfrm>
            <a:off x="5731565" y="3472270"/>
            <a:ext cx="5902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46" name="TextBox 45">
            <a:extLst>
              <a:ext uri="{FF2B5EF4-FFF2-40B4-BE49-F238E27FC236}">
                <a16:creationId xmlns="" xmlns:a16="http://schemas.microsoft.com/office/drawing/2014/main" id="{3B574274-538F-4405-8640-F864BF41BF2D}"/>
              </a:ext>
            </a:extLst>
          </p:cNvPr>
          <p:cNvSpPr txBox="1"/>
          <p:nvPr/>
        </p:nvSpPr>
        <p:spPr bwMode="auto">
          <a:xfrm>
            <a:off x="5731565" y="3924213"/>
            <a:ext cx="5902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47" name="TextBox 46">
            <a:extLst>
              <a:ext uri="{FF2B5EF4-FFF2-40B4-BE49-F238E27FC236}">
                <a16:creationId xmlns="" xmlns:a16="http://schemas.microsoft.com/office/drawing/2014/main" id="{7E5951A0-0A45-45CA-980A-E9BD22F88FB5}"/>
              </a:ext>
            </a:extLst>
          </p:cNvPr>
          <p:cNvSpPr txBox="1"/>
          <p:nvPr/>
        </p:nvSpPr>
        <p:spPr bwMode="auto">
          <a:xfrm>
            <a:off x="5731565" y="4376156"/>
            <a:ext cx="5902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48" name="TextBox 47">
            <a:extLst>
              <a:ext uri="{FF2B5EF4-FFF2-40B4-BE49-F238E27FC236}">
                <a16:creationId xmlns="" xmlns:a16="http://schemas.microsoft.com/office/drawing/2014/main" id="{ADD0850B-A725-4D5D-A4A6-AF49BB2DE85E}"/>
              </a:ext>
            </a:extLst>
          </p:cNvPr>
          <p:cNvSpPr txBox="1"/>
          <p:nvPr/>
        </p:nvSpPr>
        <p:spPr bwMode="auto">
          <a:xfrm>
            <a:off x="5731565" y="4828098"/>
            <a:ext cx="5902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9" name="TextBox 48">
            <a:extLst>
              <a:ext uri="{FF2B5EF4-FFF2-40B4-BE49-F238E27FC236}">
                <a16:creationId xmlns="" xmlns:a16="http://schemas.microsoft.com/office/drawing/2014/main" id="{E1BA9673-F6CD-45A6-A659-C3A3F3BE689C}"/>
              </a:ext>
            </a:extLst>
          </p:cNvPr>
          <p:cNvSpPr txBox="1"/>
          <p:nvPr/>
        </p:nvSpPr>
        <p:spPr bwMode="auto">
          <a:xfrm>
            <a:off x="6074703" y="5812361"/>
            <a:ext cx="5228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a:t>
            </a:r>
          </a:p>
        </p:txBody>
      </p:sp>
      <p:sp>
        <p:nvSpPr>
          <p:cNvPr id="50" name="TextBox 49">
            <a:extLst>
              <a:ext uri="{FF2B5EF4-FFF2-40B4-BE49-F238E27FC236}">
                <a16:creationId xmlns="" xmlns:a16="http://schemas.microsoft.com/office/drawing/2014/main" id="{D02D6166-AA6B-4B85-8F91-D6B34A96B1C2}"/>
              </a:ext>
            </a:extLst>
          </p:cNvPr>
          <p:cNvSpPr txBox="1"/>
          <p:nvPr/>
        </p:nvSpPr>
        <p:spPr bwMode="auto">
          <a:xfrm>
            <a:off x="7011106" y="5812361"/>
            <a:ext cx="5228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51" name="TextBox 50">
            <a:extLst>
              <a:ext uri="{FF2B5EF4-FFF2-40B4-BE49-F238E27FC236}">
                <a16:creationId xmlns="" xmlns:a16="http://schemas.microsoft.com/office/drawing/2014/main" id="{B3A36F59-850E-4ABC-B26A-D4B8050069F9}"/>
              </a:ext>
            </a:extLst>
          </p:cNvPr>
          <p:cNvSpPr txBox="1"/>
          <p:nvPr/>
        </p:nvSpPr>
        <p:spPr bwMode="auto">
          <a:xfrm>
            <a:off x="7947509" y="5812361"/>
            <a:ext cx="5228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52" name="TextBox 51">
            <a:extLst>
              <a:ext uri="{FF2B5EF4-FFF2-40B4-BE49-F238E27FC236}">
                <a16:creationId xmlns="" xmlns:a16="http://schemas.microsoft.com/office/drawing/2014/main" id="{3619DFAE-ECFA-4B3F-A1A0-65A31E349633}"/>
              </a:ext>
            </a:extLst>
          </p:cNvPr>
          <p:cNvSpPr txBox="1"/>
          <p:nvPr/>
        </p:nvSpPr>
        <p:spPr bwMode="auto">
          <a:xfrm>
            <a:off x="8883912" y="5812361"/>
            <a:ext cx="5228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53" name="TextBox 52">
            <a:extLst>
              <a:ext uri="{FF2B5EF4-FFF2-40B4-BE49-F238E27FC236}">
                <a16:creationId xmlns="" xmlns:a16="http://schemas.microsoft.com/office/drawing/2014/main" id="{E6648D38-DBAD-4EC5-ACA8-DC591AEA36CD}"/>
              </a:ext>
            </a:extLst>
          </p:cNvPr>
          <p:cNvSpPr txBox="1"/>
          <p:nvPr/>
        </p:nvSpPr>
        <p:spPr bwMode="auto">
          <a:xfrm>
            <a:off x="9820315" y="5812361"/>
            <a:ext cx="5228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54" name="TextBox 53">
            <a:extLst>
              <a:ext uri="{FF2B5EF4-FFF2-40B4-BE49-F238E27FC236}">
                <a16:creationId xmlns="" xmlns:a16="http://schemas.microsoft.com/office/drawing/2014/main" id="{E882E2F0-F8C7-4A75-BB31-C67ECECE5E43}"/>
              </a:ext>
            </a:extLst>
          </p:cNvPr>
          <p:cNvSpPr txBox="1"/>
          <p:nvPr/>
        </p:nvSpPr>
        <p:spPr bwMode="auto">
          <a:xfrm>
            <a:off x="10756716" y="5812361"/>
            <a:ext cx="5228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55" name="Freeform: Shape 54">
            <a:extLst>
              <a:ext uri="{FF2B5EF4-FFF2-40B4-BE49-F238E27FC236}">
                <a16:creationId xmlns="" xmlns:a16="http://schemas.microsoft.com/office/drawing/2014/main" id="{07E68879-FC3A-4398-B6AF-9F9F5F806B4E}"/>
              </a:ext>
            </a:extLst>
          </p:cNvPr>
          <p:cNvSpPr/>
          <p:nvPr/>
        </p:nvSpPr>
        <p:spPr bwMode="auto">
          <a:xfrm>
            <a:off x="6354617" y="2752436"/>
            <a:ext cx="5144655" cy="2032000"/>
          </a:xfrm>
          <a:custGeom>
            <a:avLst/>
            <a:gdLst>
              <a:gd name="connsiteX0" fmla="*/ 5144655 w 5144655"/>
              <a:gd name="connsiteY0" fmla="*/ 2032000 h 2032000"/>
              <a:gd name="connsiteX1" fmla="*/ 3971637 w 5144655"/>
              <a:gd name="connsiteY1" fmla="*/ 2032000 h 2032000"/>
              <a:gd name="connsiteX2" fmla="*/ 3971637 w 5144655"/>
              <a:gd name="connsiteY2" fmla="*/ 1958109 h 2032000"/>
              <a:gd name="connsiteX3" fmla="*/ 3833091 w 5144655"/>
              <a:gd name="connsiteY3" fmla="*/ 1958109 h 2032000"/>
              <a:gd name="connsiteX4" fmla="*/ 3833091 w 5144655"/>
              <a:gd name="connsiteY4" fmla="*/ 1893455 h 2032000"/>
              <a:gd name="connsiteX5" fmla="*/ 2410691 w 5144655"/>
              <a:gd name="connsiteY5" fmla="*/ 1893455 h 2032000"/>
              <a:gd name="connsiteX6" fmla="*/ 2410691 w 5144655"/>
              <a:gd name="connsiteY6" fmla="*/ 1838037 h 2032000"/>
              <a:gd name="connsiteX7" fmla="*/ 2346037 w 5144655"/>
              <a:gd name="connsiteY7" fmla="*/ 1838037 h 2032000"/>
              <a:gd name="connsiteX8" fmla="*/ 2346037 w 5144655"/>
              <a:gd name="connsiteY8" fmla="*/ 1801091 h 2032000"/>
              <a:gd name="connsiteX9" fmla="*/ 2281382 w 5144655"/>
              <a:gd name="connsiteY9" fmla="*/ 1801091 h 2032000"/>
              <a:gd name="connsiteX10" fmla="*/ 2281382 w 5144655"/>
              <a:gd name="connsiteY10" fmla="*/ 1745673 h 2032000"/>
              <a:gd name="connsiteX11" fmla="*/ 1708728 w 5144655"/>
              <a:gd name="connsiteY11" fmla="*/ 1745673 h 2032000"/>
              <a:gd name="connsiteX12" fmla="*/ 1708728 w 5144655"/>
              <a:gd name="connsiteY12" fmla="*/ 1699491 h 2032000"/>
              <a:gd name="connsiteX13" fmla="*/ 1681019 w 5144655"/>
              <a:gd name="connsiteY13" fmla="*/ 1699491 h 2032000"/>
              <a:gd name="connsiteX14" fmla="*/ 1681019 w 5144655"/>
              <a:gd name="connsiteY14" fmla="*/ 1653309 h 2032000"/>
              <a:gd name="connsiteX15" fmla="*/ 1634837 w 5144655"/>
              <a:gd name="connsiteY15" fmla="*/ 1653309 h 2032000"/>
              <a:gd name="connsiteX16" fmla="*/ 1634837 w 5144655"/>
              <a:gd name="connsiteY16" fmla="*/ 1597891 h 2032000"/>
              <a:gd name="connsiteX17" fmla="*/ 1542473 w 5144655"/>
              <a:gd name="connsiteY17" fmla="*/ 1597891 h 2032000"/>
              <a:gd name="connsiteX18" fmla="*/ 1542473 w 5144655"/>
              <a:gd name="connsiteY18" fmla="*/ 1505528 h 2032000"/>
              <a:gd name="connsiteX19" fmla="*/ 1413164 w 5144655"/>
              <a:gd name="connsiteY19" fmla="*/ 1505528 h 2032000"/>
              <a:gd name="connsiteX20" fmla="*/ 1413164 w 5144655"/>
              <a:gd name="connsiteY20" fmla="*/ 1459346 h 2032000"/>
              <a:gd name="connsiteX21" fmla="*/ 1228437 w 5144655"/>
              <a:gd name="connsiteY21" fmla="*/ 1459346 h 2032000"/>
              <a:gd name="connsiteX22" fmla="*/ 1228437 w 5144655"/>
              <a:gd name="connsiteY22" fmla="*/ 1422400 h 2032000"/>
              <a:gd name="connsiteX23" fmla="*/ 858982 w 5144655"/>
              <a:gd name="connsiteY23" fmla="*/ 1422400 h 2032000"/>
              <a:gd name="connsiteX24" fmla="*/ 858982 w 5144655"/>
              <a:gd name="connsiteY24" fmla="*/ 1357746 h 2032000"/>
              <a:gd name="connsiteX25" fmla="*/ 757382 w 5144655"/>
              <a:gd name="connsiteY25" fmla="*/ 1357746 h 2032000"/>
              <a:gd name="connsiteX26" fmla="*/ 757382 w 5144655"/>
              <a:gd name="connsiteY26" fmla="*/ 1311564 h 2032000"/>
              <a:gd name="connsiteX27" fmla="*/ 443346 w 5144655"/>
              <a:gd name="connsiteY27" fmla="*/ 1311564 h 2032000"/>
              <a:gd name="connsiteX28" fmla="*/ 461819 w 5144655"/>
              <a:gd name="connsiteY28" fmla="*/ 1293091 h 2032000"/>
              <a:gd name="connsiteX29" fmla="*/ 406400 w 5144655"/>
              <a:gd name="connsiteY29" fmla="*/ 1293091 h 2032000"/>
              <a:gd name="connsiteX30" fmla="*/ 406400 w 5144655"/>
              <a:gd name="connsiteY30" fmla="*/ 1043709 h 2032000"/>
              <a:gd name="connsiteX31" fmla="*/ 397164 w 5144655"/>
              <a:gd name="connsiteY31" fmla="*/ 1043709 h 2032000"/>
              <a:gd name="connsiteX32" fmla="*/ 397164 w 5144655"/>
              <a:gd name="connsiteY32" fmla="*/ 877455 h 2032000"/>
              <a:gd name="connsiteX33" fmla="*/ 360219 w 5144655"/>
              <a:gd name="connsiteY33" fmla="*/ 877455 h 2032000"/>
              <a:gd name="connsiteX34" fmla="*/ 360219 w 5144655"/>
              <a:gd name="connsiteY34" fmla="*/ 526473 h 2032000"/>
              <a:gd name="connsiteX35" fmla="*/ 332509 w 5144655"/>
              <a:gd name="connsiteY35" fmla="*/ 526473 h 2032000"/>
              <a:gd name="connsiteX36" fmla="*/ 332509 w 5144655"/>
              <a:gd name="connsiteY36" fmla="*/ 175491 h 2032000"/>
              <a:gd name="connsiteX37" fmla="*/ 166255 w 5144655"/>
              <a:gd name="connsiteY37" fmla="*/ 175491 h 2032000"/>
              <a:gd name="connsiteX38" fmla="*/ 166255 w 5144655"/>
              <a:gd name="connsiteY38" fmla="*/ 55419 h 2032000"/>
              <a:gd name="connsiteX39" fmla="*/ 129309 w 5144655"/>
              <a:gd name="connsiteY39" fmla="*/ 55419 h 2032000"/>
              <a:gd name="connsiteX40" fmla="*/ 129309 w 5144655"/>
              <a:gd name="connsiteY40" fmla="*/ 0 h 2032000"/>
              <a:gd name="connsiteX41" fmla="*/ 0 w 5144655"/>
              <a:gd name="connsiteY41"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144655" h="2032000">
                <a:moveTo>
                  <a:pt x="5144655" y="2032000"/>
                </a:moveTo>
                <a:lnTo>
                  <a:pt x="3971637" y="2032000"/>
                </a:lnTo>
                <a:lnTo>
                  <a:pt x="3971637" y="1958109"/>
                </a:lnTo>
                <a:lnTo>
                  <a:pt x="3833091" y="1958109"/>
                </a:lnTo>
                <a:lnTo>
                  <a:pt x="3833091" y="1893455"/>
                </a:lnTo>
                <a:lnTo>
                  <a:pt x="2410691" y="1893455"/>
                </a:lnTo>
                <a:lnTo>
                  <a:pt x="2410691" y="1838037"/>
                </a:lnTo>
                <a:lnTo>
                  <a:pt x="2346037" y="1838037"/>
                </a:lnTo>
                <a:lnTo>
                  <a:pt x="2346037" y="1801091"/>
                </a:lnTo>
                <a:lnTo>
                  <a:pt x="2281382" y="1801091"/>
                </a:lnTo>
                <a:lnTo>
                  <a:pt x="2281382" y="1745673"/>
                </a:lnTo>
                <a:lnTo>
                  <a:pt x="1708728" y="1745673"/>
                </a:lnTo>
                <a:lnTo>
                  <a:pt x="1708728" y="1699491"/>
                </a:lnTo>
                <a:lnTo>
                  <a:pt x="1681019" y="1699491"/>
                </a:lnTo>
                <a:lnTo>
                  <a:pt x="1681019" y="1653309"/>
                </a:lnTo>
                <a:lnTo>
                  <a:pt x="1634837" y="1653309"/>
                </a:lnTo>
                <a:lnTo>
                  <a:pt x="1634837" y="1597891"/>
                </a:lnTo>
                <a:lnTo>
                  <a:pt x="1542473" y="1597891"/>
                </a:lnTo>
                <a:lnTo>
                  <a:pt x="1542473" y="1505528"/>
                </a:lnTo>
                <a:lnTo>
                  <a:pt x="1413164" y="1505528"/>
                </a:lnTo>
                <a:lnTo>
                  <a:pt x="1413164" y="1459346"/>
                </a:lnTo>
                <a:lnTo>
                  <a:pt x="1228437" y="1459346"/>
                </a:lnTo>
                <a:lnTo>
                  <a:pt x="1228437" y="1422400"/>
                </a:lnTo>
                <a:lnTo>
                  <a:pt x="858982" y="1422400"/>
                </a:lnTo>
                <a:lnTo>
                  <a:pt x="858982" y="1357746"/>
                </a:lnTo>
                <a:lnTo>
                  <a:pt x="757382" y="1357746"/>
                </a:lnTo>
                <a:lnTo>
                  <a:pt x="757382" y="1311564"/>
                </a:lnTo>
                <a:lnTo>
                  <a:pt x="443346" y="1311564"/>
                </a:lnTo>
                <a:lnTo>
                  <a:pt x="461819" y="1293091"/>
                </a:lnTo>
                <a:lnTo>
                  <a:pt x="406400" y="1293091"/>
                </a:lnTo>
                <a:lnTo>
                  <a:pt x="406400" y="1043709"/>
                </a:lnTo>
                <a:lnTo>
                  <a:pt x="397164" y="1043709"/>
                </a:lnTo>
                <a:lnTo>
                  <a:pt x="397164" y="877455"/>
                </a:lnTo>
                <a:lnTo>
                  <a:pt x="360219" y="877455"/>
                </a:lnTo>
                <a:lnTo>
                  <a:pt x="360219" y="526473"/>
                </a:lnTo>
                <a:lnTo>
                  <a:pt x="332509" y="526473"/>
                </a:lnTo>
                <a:lnTo>
                  <a:pt x="332509" y="175491"/>
                </a:lnTo>
                <a:lnTo>
                  <a:pt x="166255" y="175491"/>
                </a:lnTo>
                <a:lnTo>
                  <a:pt x="166255" y="55419"/>
                </a:lnTo>
                <a:lnTo>
                  <a:pt x="129309" y="55419"/>
                </a:lnTo>
                <a:lnTo>
                  <a:pt x="129309"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57" name="Straight Connector 56">
            <a:extLst>
              <a:ext uri="{FF2B5EF4-FFF2-40B4-BE49-F238E27FC236}">
                <a16:creationId xmlns="" xmlns:a16="http://schemas.microsoft.com/office/drawing/2014/main" id="{7C57BCF5-BED6-4CDF-94B5-D16D33428B46}"/>
              </a:ext>
            </a:extLst>
          </p:cNvPr>
          <p:cNvCxnSpPr/>
          <p:nvPr/>
        </p:nvCxnSpPr>
        <p:spPr bwMode="auto">
          <a:xfrm>
            <a:off x="9537350" y="4560273"/>
            <a:ext cx="0" cy="179446"/>
          </a:xfrm>
          <a:prstGeom prst="line">
            <a:avLst/>
          </a:prstGeom>
          <a:noFill/>
          <a:ln w="28575" cap="flat" cmpd="sng" algn="ctr">
            <a:solidFill>
              <a:schemeClr val="accent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689C442D-F365-412F-A473-29A5F0D316D0}"/>
              </a:ext>
            </a:extLst>
          </p:cNvPr>
          <p:cNvCxnSpPr/>
          <p:nvPr/>
        </p:nvCxnSpPr>
        <p:spPr bwMode="auto">
          <a:xfrm>
            <a:off x="9820315" y="4573369"/>
            <a:ext cx="0" cy="179446"/>
          </a:xfrm>
          <a:prstGeom prst="line">
            <a:avLst/>
          </a:prstGeom>
          <a:noFill/>
          <a:ln w="28575" cap="flat" cmpd="sng" algn="ctr">
            <a:solidFill>
              <a:schemeClr val="accent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231C93A7-1767-4A72-9A5C-4B81DCF4DC54}"/>
              </a:ext>
            </a:extLst>
          </p:cNvPr>
          <p:cNvCxnSpPr/>
          <p:nvPr/>
        </p:nvCxnSpPr>
        <p:spPr bwMode="auto">
          <a:xfrm>
            <a:off x="10868643" y="4694713"/>
            <a:ext cx="0" cy="179446"/>
          </a:xfrm>
          <a:prstGeom prst="line">
            <a:avLst/>
          </a:prstGeom>
          <a:noFill/>
          <a:ln w="28575" cap="flat" cmpd="sng" algn="ctr">
            <a:solidFill>
              <a:schemeClr val="accent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7514A792-83D3-40EB-AB95-DA22D8E9D433}"/>
              </a:ext>
            </a:extLst>
          </p:cNvPr>
          <p:cNvCxnSpPr/>
          <p:nvPr/>
        </p:nvCxnSpPr>
        <p:spPr bwMode="auto">
          <a:xfrm>
            <a:off x="11464390" y="4703949"/>
            <a:ext cx="0" cy="179446"/>
          </a:xfrm>
          <a:prstGeom prst="line">
            <a:avLst/>
          </a:prstGeom>
          <a:noFill/>
          <a:ln w="28575" cap="flat" cmpd="sng" algn="ctr">
            <a:solidFill>
              <a:schemeClr val="accent1"/>
            </a:solidFill>
            <a:prstDash val="solid"/>
            <a:round/>
            <a:headEnd type="none" w="med" len="med"/>
            <a:tailEnd type="none" w="med" len="med"/>
          </a:ln>
          <a:effectLst/>
        </p:spPr>
      </p:cxnSp>
    </p:spTree>
    <p:extLst>
      <p:ext uri="{BB962C8B-B14F-4D97-AF65-F5344CB8AC3E}">
        <p14:creationId xmlns="" xmlns:p14="http://schemas.microsoft.com/office/powerpoint/2010/main" val="1675821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CheckMate 451: Nivolumab + Ipilimumab vs Nivolumab vs Placebo </a:t>
            </a:r>
            <a:r>
              <a:rPr lang="tr-TR" dirty="0" smtClean="0"/>
              <a:t>(ES-KHAK’ </a:t>
            </a:r>
            <a:r>
              <a:rPr lang="tr-TR" dirty="0" err="1" smtClean="0"/>
              <a:t>nin</a:t>
            </a:r>
            <a:r>
              <a:rPr lang="tr-TR" dirty="0" smtClean="0"/>
              <a:t> idame tedavisi olarak)</a:t>
            </a:r>
            <a:endParaRPr lang="en-US" dirty="0"/>
          </a:p>
        </p:txBody>
      </p:sp>
      <p:sp>
        <p:nvSpPr>
          <p:cNvPr id="3" name="Content Placeholder 2"/>
          <p:cNvSpPr>
            <a:spLocks noGrp="1"/>
          </p:cNvSpPr>
          <p:nvPr>
            <p:ph idx="1"/>
          </p:nvPr>
        </p:nvSpPr>
        <p:spPr>
          <a:xfrm>
            <a:off x="604675" y="1513047"/>
            <a:ext cx="10877529" cy="475485"/>
          </a:xfrm>
        </p:spPr>
        <p:txBody>
          <a:bodyPr/>
          <a:lstStyle/>
          <a:p>
            <a:r>
              <a:rPr lang="en-US" sz="1800" dirty="0"/>
              <a:t>Randomized, double-blind phase III study (minimum follow-up: 9 mos)</a:t>
            </a:r>
          </a:p>
        </p:txBody>
      </p:sp>
      <p:sp>
        <p:nvSpPr>
          <p:cNvPr id="10" name="Text Box 11">
            <a:extLst>
              <a:ext uri="{FF2B5EF4-FFF2-40B4-BE49-F238E27FC236}">
                <a16:creationId xmlns="" xmlns:a16="http://schemas.microsoft.com/office/drawing/2014/main" id="{6A51F961-8F1C-412D-9AE3-3A5ADC4CE1E9}"/>
              </a:ext>
            </a:extLst>
          </p:cNvPr>
          <p:cNvSpPr txBox="1">
            <a:spLocks noChangeArrowheads="1"/>
          </p:cNvSpPr>
          <p:nvPr/>
        </p:nvSpPr>
        <p:spPr bwMode="auto">
          <a:xfrm>
            <a:off x="412491"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Owonikoko. ELCC 2019. Abstr LBA1_PR.  </a:t>
            </a:r>
          </a:p>
        </p:txBody>
      </p:sp>
      <p:sp>
        <p:nvSpPr>
          <p:cNvPr id="12" name="Rounded Rectangle 17">
            <a:extLst>
              <a:ext uri="{FF2B5EF4-FFF2-40B4-BE49-F238E27FC236}">
                <a16:creationId xmlns="" xmlns:a16="http://schemas.microsoft.com/office/drawing/2014/main" id="{1404B0D3-090D-4459-BC8C-E85D18FDEEF6}"/>
              </a:ext>
            </a:extLst>
          </p:cNvPr>
          <p:cNvSpPr/>
          <p:nvPr/>
        </p:nvSpPr>
        <p:spPr>
          <a:xfrm>
            <a:off x="4518502" y="3001553"/>
            <a:ext cx="4767435" cy="1015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7" rIns="121807" rtlCol="0" anchor="ctr"/>
          <a:lstStyle/>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Nivolumab </a:t>
            </a: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240 mg Q2W</a:t>
            </a:r>
            <a:b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 = 280)</a:t>
            </a:r>
          </a:p>
        </p:txBody>
      </p:sp>
      <p:sp>
        <p:nvSpPr>
          <p:cNvPr id="13" name="Rounded Rectangle 18">
            <a:extLst>
              <a:ext uri="{FF2B5EF4-FFF2-40B4-BE49-F238E27FC236}">
                <a16:creationId xmlns="" xmlns:a16="http://schemas.microsoft.com/office/drawing/2014/main" id="{37CC1821-4615-4EB4-8183-B35CD7FAE052}"/>
              </a:ext>
            </a:extLst>
          </p:cNvPr>
          <p:cNvSpPr/>
          <p:nvPr/>
        </p:nvSpPr>
        <p:spPr>
          <a:xfrm>
            <a:off x="4518502" y="4066116"/>
            <a:ext cx="4767434" cy="1015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7" rIns="121807" rtlCol="0" anchor="ctr"/>
          <a:lstStyle/>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Placebo</a:t>
            </a:r>
            <a:b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 = 275)</a:t>
            </a:r>
          </a:p>
        </p:txBody>
      </p:sp>
      <p:cxnSp>
        <p:nvCxnSpPr>
          <p:cNvPr id="22" name="Straight Arrow Connector 21">
            <a:extLst>
              <a:ext uri="{FF2B5EF4-FFF2-40B4-BE49-F238E27FC236}">
                <a16:creationId xmlns="" xmlns:a16="http://schemas.microsoft.com/office/drawing/2014/main" id="{DDF24C18-01D2-4B09-93A6-BE8A0D63F09A}"/>
              </a:ext>
            </a:extLst>
          </p:cNvPr>
          <p:cNvCxnSpPr>
            <a:cxnSpLocks/>
          </p:cNvCxnSpPr>
          <p:nvPr/>
        </p:nvCxnSpPr>
        <p:spPr>
          <a:xfrm>
            <a:off x="3237803" y="3470038"/>
            <a:ext cx="1160990" cy="0"/>
          </a:xfrm>
          <a:prstGeom prst="straightConnector1">
            <a:avLst/>
          </a:prstGeom>
          <a:ln w="28575">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7" name="Rounded Rectangle 23">
            <a:extLst>
              <a:ext uri="{FF2B5EF4-FFF2-40B4-BE49-F238E27FC236}">
                <a16:creationId xmlns="" xmlns:a16="http://schemas.microsoft.com/office/drawing/2014/main" id="{1A5C6A8D-427F-49E3-90AF-AF192C90A0FA}"/>
              </a:ext>
            </a:extLst>
          </p:cNvPr>
          <p:cNvSpPr/>
          <p:nvPr/>
        </p:nvSpPr>
        <p:spPr>
          <a:xfrm>
            <a:off x="646243" y="2274090"/>
            <a:ext cx="2651778" cy="2542411"/>
          </a:xfrm>
          <a:prstGeom prst="roundRect">
            <a:avLst>
              <a:gd name="adj" fmla="val 827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07" rIns="121807" rtlCol="0" anchor="ctr"/>
          <a:lstStyle/>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with ES-SCLC and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ongoing response of CR, </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 or SD following 4 cycles of first-line </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platinum-based CT; ECOG PS 0/1; </a:t>
            </a:r>
          </a:p>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symptomatic </a:t>
            </a:r>
            <a:b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CNS metastases; </a:t>
            </a:r>
          </a:p>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autoimmune disease</a:t>
            </a:r>
          </a:p>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 834)</a:t>
            </a:r>
          </a:p>
        </p:txBody>
      </p:sp>
      <p:cxnSp>
        <p:nvCxnSpPr>
          <p:cNvPr id="23" name="Straight Arrow Connector 22">
            <a:extLst>
              <a:ext uri="{FF2B5EF4-FFF2-40B4-BE49-F238E27FC236}">
                <a16:creationId xmlns="" xmlns:a16="http://schemas.microsoft.com/office/drawing/2014/main" id="{99D4FF73-9833-4153-A02B-3F8D93247D67}"/>
              </a:ext>
            </a:extLst>
          </p:cNvPr>
          <p:cNvCxnSpPr>
            <a:cxnSpLocks/>
          </p:cNvCxnSpPr>
          <p:nvPr/>
        </p:nvCxnSpPr>
        <p:spPr>
          <a:xfrm>
            <a:off x="3257681" y="3731768"/>
            <a:ext cx="973963" cy="365858"/>
          </a:xfrm>
          <a:prstGeom prst="straightConnector1">
            <a:avLst/>
          </a:prstGeom>
          <a:ln w="28575">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 xmlns:a16="http://schemas.microsoft.com/office/drawing/2014/main" id="{91EE5772-7042-4A96-A667-CA4D50874E16}"/>
              </a:ext>
            </a:extLst>
          </p:cNvPr>
          <p:cNvCxnSpPr>
            <a:cxnSpLocks/>
          </p:cNvCxnSpPr>
          <p:nvPr/>
        </p:nvCxnSpPr>
        <p:spPr>
          <a:xfrm flipV="1">
            <a:off x="3257681" y="2795600"/>
            <a:ext cx="1061599" cy="395835"/>
          </a:xfrm>
          <a:prstGeom prst="straightConnector1">
            <a:avLst/>
          </a:prstGeom>
          <a:ln w="28575">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26" name="Content Placeholder 2">
            <a:extLst>
              <a:ext uri="{FF2B5EF4-FFF2-40B4-BE49-F238E27FC236}">
                <a16:creationId xmlns="" xmlns:a16="http://schemas.microsoft.com/office/drawing/2014/main" id="{9F48C84B-FE0A-439F-AF06-183E2A5776CE}"/>
              </a:ext>
            </a:extLst>
          </p:cNvPr>
          <p:cNvSpPr txBox="1">
            <a:spLocks/>
          </p:cNvSpPr>
          <p:nvPr/>
        </p:nvSpPr>
        <p:spPr bwMode="auto">
          <a:xfrm>
            <a:off x="604675" y="5197966"/>
            <a:ext cx="10103720" cy="125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4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 OS, nivolumab + ipilimumab vs placebo</a:t>
            </a:r>
          </a:p>
          <a:p>
            <a:pPr marL="342900" marR="0" lvl="0" indent="-342900" algn="l" defTabSz="914400" rtl="0" eaLnBrk="1" fontAlgn="base" latinLnBrk="0" hangingPunct="1">
              <a:lnSpc>
                <a:spcPct val="90000"/>
              </a:lnSpc>
              <a:spcBef>
                <a:spcPts val="1000"/>
              </a:spcBef>
              <a:spcAft>
                <a:spcPts val="4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Secondary endpoints: PFS, nivolumab + ipilimumab vs placebo; PFS and OS, nivolumab vs placebo</a:t>
            </a:r>
          </a:p>
          <a:p>
            <a:pPr marL="342900" marR="0" lvl="0" indent="-342900" algn="l" defTabSz="914400" rtl="0" eaLnBrk="1" fontAlgn="base" latinLnBrk="0" hangingPunct="1">
              <a:lnSpc>
                <a:spcPct val="90000"/>
              </a:lnSpc>
              <a:spcBef>
                <a:spcPts val="1000"/>
              </a:spcBef>
              <a:spcAft>
                <a:spcPts val="400"/>
              </a:spcAft>
              <a:buClr>
                <a:srgbClr val="000000"/>
              </a:buClr>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Exploratory endpoints: ORR; DoR; safety and tolerability</a:t>
            </a:r>
          </a:p>
        </p:txBody>
      </p:sp>
      <p:sp>
        <p:nvSpPr>
          <p:cNvPr id="11" name="Rounded Rectangle 16">
            <a:extLst>
              <a:ext uri="{FF2B5EF4-FFF2-40B4-BE49-F238E27FC236}">
                <a16:creationId xmlns="" xmlns:a16="http://schemas.microsoft.com/office/drawing/2014/main" id="{4DFB264B-8179-4F64-A9CB-F08E5A4057F2}"/>
              </a:ext>
            </a:extLst>
          </p:cNvPr>
          <p:cNvSpPr/>
          <p:nvPr/>
        </p:nvSpPr>
        <p:spPr>
          <a:xfrm>
            <a:off x="4518501" y="1928923"/>
            <a:ext cx="2578283" cy="101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7" rIns="121807" rtlCol="0" anchor="ctr"/>
          <a:lstStyle/>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Nivolumab 1 mg/kg Q3W + </a:t>
            </a:r>
            <a:b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Ipilimumab 3 mg/kg Q3W</a:t>
            </a:r>
            <a:b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(max 4 doses)</a:t>
            </a:r>
            <a:b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 = 279)</a:t>
            </a: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
        <p:nvSpPr>
          <p:cNvPr id="18" name="Rounded Rectangle 17">
            <a:extLst>
              <a:ext uri="{FF2B5EF4-FFF2-40B4-BE49-F238E27FC236}">
                <a16:creationId xmlns="" xmlns:a16="http://schemas.microsoft.com/office/drawing/2014/main" id="{0F753899-7E9D-6146-A437-E05139371FF7}"/>
              </a:ext>
            </a:extLst>
          </p:cNvPr>
          <p:cNvSpPr/>
          <p:nvPr/>
        </p:nvSpPr>
        <p:spPr>
          <a:xfrm>
            <a:off x="7175060" y="1928922"/>
            <a:ext cx="2110876" cy="101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7" rIns="121807" rtlCol="0" anchor="ctr"/>
          <a:lstStyle/>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Nivolumab </a:t>
            </a:r>
          </a:p>
          <a:p>
            <a:pPr marL="0" marR="0" lvl="0" indent="0" algn="ctr" defTabSz="609021"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240 mg Q2W</a:t>
            </a:r>
          </a:p>
        </p:txBody>
      </p:sp>
      <p:cxnSp>
        <p:nvCxnSpPr>
          <p:cNvPr id="19" name="Straight Arrow Connector 18">
            <a:extLst>
              <a:ext uri="{FF2B5EF4-FFF2-40B4-BE49-F238E27FC236}">
                <a16:creationId xmlns="" xmlns:a16="http://schemas.microsoft.com/office/drawing/2014/main" id="{50E2198C-7F6C-724E-BA7E-5D55189D84A8}"/>
              </a:ext>
            </a:extLst>
          </p:cNvPr>
          <p:cNvCxnSpPr/>
          <p:nvPr/>
        </p:nvCxnSpPr>
        <p:spPr bwMode="auto">
          <a:xfrm>
            <a:off x="9376487" y="3518284"/>
            <a:ext cx="504371" cy="0"/>
          </a:xfrm>
          <a:prstGeom prst="straightConnector1">
            <a:avLst/>
          </a:prstGeom>
          <a:noFill/>
          <a:ln w="28575" cap="flat" cmpd="sng" algn="ctr">
            <a:solidFill>
              <a:schemeClr val="bg1"/>
            </a:solidFill>
            <a:prstDash val="solid"/>
            <a:round/>
            <a:headEnd type="none" w="med" len="med"/>
            <a:tailEnd type="triangle"/>
          </a:ln>
          <a:effectLst/>
        </p:spPr>
      </p:cxnSp>
      <p:sp>
        <p:nvSpPr>
          <p:cNvPr id="20" name="TextBox 19">
            <a:extLst>
              <a:ext uri="{FF2B5EF4-FFF2-40B4-BE49-F238E27FC236}">
                <a16:creationId xmlns="" xmlns:a16="http://schemas.microsoft.com/office/drawing/2014/main" id="{535E442E-9135-7A4D-9BA4-6B583F8C1D6E}"/>
              </a:ext>
            </a:extLst>
          </p:cNvPr>
          <p:cNvSpPr txBox="1"/>
          <p:nvPr/>
        </p:nvSpPr>
        <p:spPr bwMode="auto">
          <a:xfrm>
            <a:off x="9794089" y="2825580"/>
            <a:ext cx="2083982" cy="1892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Until PD or unacceptable toxicity,</a:t>
            </a:r>
            <a:b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maximum</a:t>
            </a:r>
            <a:b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 yrs</a:t>
            </a: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739826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652453-CA12-164A-9B07-E56D2B104416}"/>
              </a:ext>
            </a:extLst>
          </p:cNvPr>
          <p:cNvSpPr>
            <a:spLocks noGrp="1"/>
          </p:cNvSpPr>
          <p:nvPr>
            <p:ph type="title"/>
          </p:nvPr>
        </p:nvSpPr>
        <p:spPr>
          <a:xfrm>
            <a:off x="609759" y="238127"/>
            <a:ext cx="11268312" cy="1103313"/>
          </a:xfrm>
        </p:spPr>
        <p:txBody>
          <a:bodyPr/>
          <a:lstStyle/>
          <a:p>
            <a:r>
              <a:rPr lang="en-US" dirty="0"/>
              <a:t>CheckMate 451: OS With Nivolumab + Ipilimumab vs Placebo (Primary Endpoint)</a:t>
            </a:r>
            <a:endParaRPr lang="en-US" sz="3200" dirty="0"/>
          </a:p>
        </p:txBody>
      </p:sp>
      <p:sp>
        <p:nvSpPr>
          <p:cNvPr id="14" name="Text Box 11">
            <a:extLst>
              <a:ext uri="{FF2B5EF4-FFF2-40B4-BE49-F238E27FC236}">
                <a16:creationId xmlns="" xmlns:a16="http://schemas.microsoft.com/office/drawing/2014/main" id="{D500535A-338E-5740-AC82-53E8B1267835}"/>
              </a:ext>
            </a:extLst>
          </p:cNvPr>
          <p:cNvSpPr txBox="1">
            <a:spLocks noChangeArrowheads="1"/>
          </p:cNvSpPr>
          <p:nvPr/>
        </p:nvSpPr>
        <p:spPr bwMode="auto">
          <a:xfrm>
            <a:off x="412491"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Owonikoko. ELCC 2019. Abstr LBA1_PR.  </a:t>
            </a:r>
          </a:p>
        </p:txBody>
      </p:sp>
      <p:sp>
        <p:nvSpPr>
          <p:cNvPr id="40" name="TextBox 39">
            <a:extLst>
              <a:ext uri="{FF2B5EF4-FFF2-40B4-BE49-F238E27FC236}">
                <a16:creationId xmlns="" xmlns:a16="http://schemas.microsoft.com/office/drawing/2014/main" id="{91845867-35D2-B444-B2DB-AA7421E1D193}"/>
              </a:ext>
            </a:extLst>
          </p:cNvPr>
          <p:cNvSpPr txBox="1"/>
          <p:nvPr/>
        </p:nvSpPr>
        <p:spPr>
          <a:xfrm>
            <a:off x="1021976" y="5771789"/>
            <a:ext cx="1415724" cy="338554"/>
          </a:xfrm>
          <a:prstGeom prst="rect">
            <a:avLst/>
          </a:prstGeom>
          <a:noFill/>
        </p:spPr>
        <p:txBody>
          <a:bodyPr wrap="square" rtlCol="0" anchor="t">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Nivo + Ipi</a:t>
            </a:r>
          </a:p>
        </p:txBody>
      </p:sp>
      <p:sp>
        <p:nvSpPr>
          <p:cNvPr id="41" name="TextBox 40">
            <a:extLst>
              <a:ext uri="{FF2B5EF4-FFF2-40B4-BE49-F238E27FC236}">
                <a16:creationId xmlns="" xmlns:a16="http://schemas.microsoft.com/office/drawing/2014/main" id="{80BFD351-E736-F34A-B183-F7B18DAD90B3}"/>
              </a:ext>
            </a:extLst>
          </p:cNvPr>
          <p:cNvSpPr txBox="1"/>
          <p:nvPr/>
        </p:nvSpPr>
        <p:spPr>
          <a:xfrm>
            <a:off x="9722582" y="4166810"/>
            <a:ext cx="1157591" cy="338554"/>
          </a:xfrm>
          <a:prstGeom prst="rect">
            <a:avLst/>
          </a:prstGeom>
          <a:noFill/>
        </p:spPr>
        <p:txBody>
          <a:bodyPr wrap="square" rtlCol="0" anchor="t">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Nivo + Ipi</a:t>
            </a:r>
          </a:p>
        </p:txBody>
      </p:sp>
      <p:sp>
        <p:nvSpPr>
          <p:cNvPr id="42" name="TextBox 41">
            <a:extLst>
              <a:ext uri="{FF2B5EF4-FFF2-40B4-BE49-F238E27FC236}">
                <a16:creationId xmlns="" xmlns:a16="http://schemas.microsoft.com/office/drawing/2014/main" id="{701CCB4E-A904-F048-9D74-0481DA47516F}"/>
              </a:ext>
            </a:extLst>
          </p:cNvPr>
          <p:cNvSpPr txBox="1"/>
          <p:nvPr/>
        </p:nvSpPr>
        <p:spPr>
          <a:xfrm>
            <a:off x="9722582" y="4420165"/>
            <a:ext cx="1579725" cy="338554"/>
          </a:xfrm>
          <a:prstGeom prst="rect">
            <a:avLst/>
          </a:prstGeom>
          <a:noFill/>
        </p:spPr>
        <p:txBody>
          <a:bodyPr wrap="square" rtlCol="0" anchor="ctr">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cxnSp>
        <p:nvCxnSpPr>
          <p:cNvPr id="9" name="Straight Connector 8">
            <a:extLst>
              <a:ext uri="{FF2B5EF4-FFF2-40B4-BE49-F238E27FC236}">
                <a16:creationId xmlns="" xmlns:a16="http://schemas.microsoft.com/office/drawing/2014/main" id="{86741D86-5A33-3F49-99F7-DED6BDC599EB}"/>
              </a:ext>
            </a:extLst>
          </p:cNvPr>
          <p:cNvCxnSpPr>
            <a:cxnSpLocks/>
          </p:cNvCxnSpPr>
          <p:nvPr/>
        </p:nvCxnSpPr>
        <p:spPr>
          <a:xfrm flipH="1">
            <a:off x="5382631" y="3624365"/>
            <a:ext cx="0" cy="1360980"/>
          </a:xfrm>
          <a:prstGeom prst="line">
            <a:avLst/>
          </a:prstGeom>
          <a:noFill/>
          <a:ln w="19050" cap="flat" cmpd="sng" algn="ctr">
            <a:solidFill>
              <a:srgbClr val="000000">
                <a:lumMod val="50000"/>
                <a:lumOff val="50000"/>
              </a:srgbClr>
            </a:solidFill>
            <a:prstDash val="dash"/>
          </a:ln>
          <a:effectLst/>
        </p:spPr>
      </p:cxnSp>
      <p:sp>
        <p:nvSpPr>
          <p:cNvPr id="10" name="TextBox 9">
            <a:extLst>
              <a:ext uri="{FF2B5EF4-FFF2-40B4-BE49-F238E27FC236}">
                <a16:creationId xmlns="" xmlns:a16="http://schemas.microsoft.com/office/drawing/2014/main" id="{5928D396-0F56-6140-80B6-C5CA24E37F8C}"/>
              </a:ext>
            </a:extLst>
          </p:cNvPr>
          <p:cNvSpPr txBox="1"/>
          <p:nvPr/>
        </p:nvSpPr>
        <p:spPr>
          <a:xfrm>
            <a:off x="2458051" y="6020864"/>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275</a:t>
            </a:r>
          </a:p>
        </p:txBody>
      </p:sp>
      <p:sp>
        <p:nvSpPr>
          <p:cNvPr id="11" name="TextBox 10">
            <a:extLst>
              <a:ext uri="{FF2B5EF4-FFF2-40B4-BE49-F238E27FC236}">
                <a16:creationId xmlns="" xmlns:a16="http://schemas.microsoft.com/office/drawing/2014/main" id="{4B923598-D7FC-F742-9F64-298F7F44B2CE}"/>
              </a:ext>
            </a:extLst>
          </p:cNvPr>
          <p:cNvSpPr txBox="1"/>
          <p:nvPr/>
        </p:nvSpPr>
        <p:spPr>
          <a:xfrm>
            <a:off x="3127870" y="6020864"/>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237</a:t>
            </a:r>
          </a:p>
        </p:txBody>
      </p:sp>
      <p:sp>
        <p:nvSpPr>
          <p:cNvPr id="12" name="TextBox 11">
            <a:extLst>
              <a:ext uri="{FF2B5EF4-FFF2-40B4-BE49-F238E27FC236}">
                <a16:creationId xmlns="" xmlns:a16="http://schemas.microsoft.com/office/drawing/2014/main" id="{8DFBDE8E-D7C1-E247-9E48-BCE7941ADF75}"/>
              </a:ext>
            </a:extLst>
          </p:cNvPr>
          <p:cNvSpPr txBox="1"/>
          <p:nvPr/>
        </p:nvSpPr>
        <p:spPr>
          <a:xfrm>
            <a:off x="3797690" y="6020864"/>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181</a:t>
            </a:r>
          </a:p>
        </p:txBody>
      </p:sp>
      <p:sp>
        <p:nvSpPr>
          <p:cNvPr id="13" name="TextBox 12">
            <a:extLst>
              <a:ext uri="{FF2B5EF4-FFF2-40B4-BE49-F238E27FC236}">
                <a16:creationId xmlns="" xmlns:a16="http://schemas.microsoft.com/office/drawing/2014/main" id="{E9ECBA0D-8429-AD42-B9D4-070FC9D63459}"/>
              </a:ext>
            </a:extLst>
          </p:cNvPr>
          <p:cNvSpPr txBox="1"/>
          <p:nvPr/>
        </p:nvSpPr>
        <p:spPr>
          <a:xfrm>
            <a:off x="4467509" y="6020864"/>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139</a:t>
            </a:r>
          </a:p>
        </p:txBody>
      </p:sp>
      <p:sp>
        <p:nvSpPr>
          <p:cNvPr id="16" name="TextBox 15">
            <a:extLst>
              <a:ext uri="{FF2B5EF4-FFF2-40B4-BE49-F238E27FC236}">
                <a16:creationId xmlns="" xmlns:a16="http://schemas.microsoft.com/office/drawing/2014/main" id="{4F9C29D3-79F9-A04A-B9CB-FA4165B64D4F}"/>
              </a:ext>
            </a:extLst>
          </p:cNvPr>
          <p:cNvSpPr txBox="1"/>
          <p:nvPr/>
        </p:nvSpPr>
        <p:spPr>
          <a:xfrm>
            <a:off x="5137328" y="6020864"/>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105</a:t>
            </a:r>
          </a:p>
        </p:txBody>
      </p:sp>
      <p:sp>
        <p:nvSpPr>
          <p:cNvPr id="20" name="TextBox 19">
            <a:extLst>
              <a:ext uri="{FF2B5EF4-FFF2-40B4-BE49-F238E27FC236}">
                <a16:creationId xmlns="" xmlns:a16="http://schemas.microsoft.com/office/drawing/2014/main" id="{617DC5E2-FEAE-2446-818A-361421100D82}"/>
              </a:ext>
            </a:extLst>
          </p:cNvPr>
          <p:cNvSpPr txBox="1"/>
          <p:nvPr/>
        </p:nvSpPr>
        <p:spPr>
          <a:xfrm>
            <a:off x="5859245" y="6020864"/>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65</a:t>
            </a:r>
          </a:p>
        </p:txBody>
      </p:sp>
      <p:sp>
        <p:nvSpPr>
          <p:cNvPr id="21" name="TextBox 20">
            <a:extLst>
              <a:ext uri="{FF2B5EF4-FFF2-40B4-BE49-F238E27FC236}">
                <a16:creationId xmlns="" xmlns:a16="http://schemas.microsoft.com/office/drawing/2014/main" id="{9654E4A3-49D2-EB44-938C-63CD3D1A29E6}"/>
              </a:ext>
            </a:extLst>
          </p:cNvPr>
          <p:cNvSpPr txBox="1"/>
          <p:nvPr/>
        </p:nvSpPr>
        <p:spPr>
          <a:xfrm>
            <a:off x="6529064" y="6020864"/>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41</a:t>
            </a:r>
          </a:p>
        </p:txBody>
      </p:sp>
      <p:sp>
        <p:nvSpPr>
          <p:cNvPr id="22" name="TextBox 21">
            <a:extLst>
              <a:ext uri="{FF2B5EF4-FFF2-40B4-BE49-F238E27FC236}">
                <a16:creationId xmlns="" xmlns:a16="http://schemas.microsoft.com/office/drawing/2014/main" id="{53DEBB93-B3DA-4647-AAA6-EB61C55A5C57}"/>
              </a:ext>
            </a:extLst>
          </p:cNvPr>
          <p:cNvSpPr txBox="1"/>
          <p:nvPr/>
        </p:nvSpPr>
        <p:spPr>
          <a:xfrm>
            <a:off x="7198883" y="6020864"/>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23</a:t>
            </a:r>
          </a:p>
        </p:txBody>
      </p:sp>
      <p:sp>
        <p:nvSpPr>
          <p:cNvPr id="23" name="TextBox 22">
            <a:extLst>
              <a:ext uri="{FF2B5EF4-FFF2-40B4-BE49-F238E27FC236}">
                <a16:creationId xmlns="" xmlns:a16="http://schemas.microsoft.com/office/drawing/2014/main" id="{B45169F9-BF15-0548-803C-67734E7F2869}"/>
              </a:ext>
            </a:extLst>
          </p:cNvPr>
          <p:cNvSpPr txBox="1"/>
          <p:nvPr/>
        </p:nvSpPr>
        <p:spPr>
          <a:xfrm>
            <a:off x="7868702" y="6020864"/>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16</a:t>
            </a:r>
          </a:p>
        </p:txBody>
      </p:sp>
      <p:sp>
        <p:nvSpPr>
          <p:cNvPr id="24" name="TextBox 23">
            <a:extLst>
              <a:ext uri="{FF2B5EF4-FFF2-40B4-BE49-F238E27FC236}">
                <a16:creationId xmlns="" xmlns:a16="http://schemas.microsoft.com/office/drawing/2014/main" id="{F86E2CDB-784C-9246-9AFF-5A5781C76630}"/>
              </a:ext>
            </a:extLst>
          </p:cNvPr>
          <p:cNvSpPr txBox="1"/>
          <p:nvPr/>
        </p:nvSpPr>
        <p:spPr>
          <a:xfrm>
            <a:off x="8590621" y="6020864"/>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7</a:t>
            </a:r>
          </a:p>
        </p:txBody>
      </p:sp>
      <p:sp>
        <p:nvSpPr>
          <p:cNvPr id="25" name="TextBox 24">
            <a:extLst>
              <a:ext uri="{FF2B5EF4-FFF2-40B4-BE49-F238E27FC236}">
                <a16:creationId xmlns="" xmlns:a16="http://schemas.microsoft.com/office/drawing/2014/main" id="{C0E219B7-A6D5-A54C-9736-C605D6F2C4CD}"/>
              </a:ext>
            </a:extLst>
          </p:cNvPr>
          <p:cNvSpPr txBox="1"/>
          <p:nvPr/>
        </p:nvSpPr>
        <p:spPr>
          <a:xfrm>
            <a:off x="9260438" y="6020864"/>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a:t>
            </a:r>
          </a:p>
        </p:txBody>
      </p:sp>
      <p:sp>
        <p:nvSpPr>
          <p:cNvPr id="26" name="TextBox 25">
            <a:extLst>
              <a:ext uri="{FF2B5EF4-FFF2-40B4-BE49-F238E27FC236}">
                <a16:creationId xmlns="" xmlns:a16="http://schemas.microsoft.com/office/drawing/2014/main" id="{8B60179B-9AAB-904D-AA1E-09BC0DD819BB}"/>
              </a:ext>
            </a:extLst>
          </p:cNvPr>
          <p:cNvSpPr txBox="1"/>
          <p:nvPr/>
        </p:nvSpPr>
        <p:spPr>
          <a:xfrm>
            <a:off x="9930256" y="6020864"/>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27" name="TextBox 26">
            <a:extLst>
              <a:ext uri="{FF2B5EF4-FFF2-40B4-BE49-F238E27FC236}">
                <a16:creationId xmlns="" xmlns:a16="http://schemas.microsoft.com/office/drawing/2014/main" id="{93325D34-E424-0441-ADCE-06BB653C9210}"/>
              </a:ext>
            </a:extLst>
          </p:cNvPr>
          <p:cNvSpPr txBox="1"/>
          <p:nvPr/>
        </p:nvSpPr>
        <p:spPr>
          <a:xfrm>
            <a:off x="1587793" y="6020864"/>
            <a:ext cx="854721" cy="338554"/>
          </a:xfrm>
          <a:prstGeom prst="rect">
            <a:avLst/>
          </a:prstGeom>
          <a:noFill/>
        </p:spPr>
        <p:txBody>
          <a:bodyPr wrap="none" rtlCol="0" anchor="ctr">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28" name="TextBox 27">
            <a:extLst>
              <a:ext uri="{FF2B5EF4-FFF2-40B4-BE49-F238E27FC236}">
                <a16:creationId xmlns="" xmlns:a16="http://schemas.microsoft.com/office/drawing/2014/main" id="{25834F54-FDFB-864E-BB63-372EBB2E114A}"/>
              </a:ext>
            </a:extLst>
          </p:cNvPr>
          <p:cNvSpPr txBox="1"/>
          <p:nvPr/>
        </p:nvSpPr>
        <p:spPr>
          <a:xfrm>
            <a:off x="2458053" y="5757895"/>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279</a:t>
            </a:r>
          </a:p>
        </p:txBody>
      </p:sp>
      <p:sp>
        <p:nvSpPr>
          <p:cNvPr id="29" name="TextBox 28">
            <a:extLst>
              <a:ext uri="{FF2B5EF4-FFF2-40B4-BE49-F238E27FC236}">
                <a16:creationId xmlns="" xmlns:a16="http://schemas.microsoft.com/office/drawing/2014/main" id="{2D0F3676-E81A-0E44-A270-97F5EA189086}"/>
              </a:ext>
            </a:extLst>
          </p:cNvPr>
          <p:cNvSpPr txBox="1"/>
          <p:nvPr/>
        </p:nvSpPr>
        <p:spPr>
          <a:xfrm>
            <a:off x="3127871" y="5757895"/>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230</a:t>
            </a:r>
          </a:p>
        </p:txBody>
      </p:sp>
      <p:sp>
        <p:nvSpPr>
          <p:cNvPr id="30" name="TextBox 29">
            <a:extLst>
              <a:ext uri="{FF2B5EF4-FFF2-40B4-BE49-F238E27FC236}">
                <a16:creationId xmlns="" xmlns:a16="http://schemas.microsoft.com/office/drawing/2014/main" id="{C8F53CE4-4358-6C48-8B85-CEC3BA7D4F44}"/>
              </a:ext>
            </a:extLst>
          </p:cNvPr>
          <p:cNvSpPr txBox="1"/>
          <p:nvPr/>
        </p:nvSpPr>
        <p:spPr>
          <a:xfrm>
            <a:off x="3797690" y="5757895"/>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177</a:t>
            </a:r>
          </a:p>
        </p:txBody>
      </p:sp>
      <p:sp>
        <p:nvSpPr>
          <p:cNvPr id="31" name="TextBox 30">
            <a:extLst>
              <a:ext uri="{FF2B5EF4-FFF2-40B4-BE49-F238E27FC236}">
                <a16:creationId xmlns="" xmlns:a16="http://schemas.microsoft.com/office/drawing/2014/main" id="{210122D5-40BD-0349-BFD3-8B68A23C420C}"/>
              </a:ext>
            </a:extLst>
          </p:cNvPr>
          <p:cNvSpPr txBox="1"/>
          <p:nvPr/>
        </p:nvSpPr>
        <p:spPr>
          <a:xfrm>
            <a:off x="4467509" y="5757895"/>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130</a:t>
            </a:r>
          </a:p>
        </p:txBody>
      </p:sp>
      <p:sp>
        <p:nvSpPr>
          <p:cNvPr id="32" name="TextBox 31">
            <a:extLst>
              <a:ext uri="{FF2B5EF4-FFF2-40B4-BE49-F238E27FC236}">
                <a16:creationId xmlns="" xmlns:a16="http://schemas.microsoft.com/office/drawing/2014/main" id="{EA1E0CA6-70BD-2343-BDEB-8CA706FE763A}"/>
              </a:ext>
            </a:extLst>
          </p:cNvPr>
          <p:cNvSpPr txBox="1"/>
          <p:nvPr/>
        </p:nvSpPr>
        <p:spPr>
          <a:xfrm>
            <a:off x="5137331" y="5757895"/>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100</a:t>
            </a:r>
          </a:p>
        </p:txBody>
      </p:sp>
      <p:sp>
        <p:nvSpPr>
          <p:cNvPr id="33" name="TextBox 32">
            <a:extLst>
              <a:ext uri="{FF2B5EF4-FFF2-40B4-BE49-F238E27FC236}">
                <a16:creationId xmlns="" xmlns:a16="http://schemas.microsoft.com/office/drawing/2014/main" id="{4E41DDBF-5B44-1B45-AB09-3596C81527E0}"/>
              </a:ext>
            </a:extLst>
          </p:cNvPr>
          <p:cNvSpPr txBox="1"/>
          <p:nvPr/>
        </p:nvSpPr>
        <p:spPr>
          <a:xfrm>
            <a:off x="5859244" y="5757895"/>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65</a:t>
            </a:r>
          </a:p>
        </p:txBody>
      </p:sp>
      <p:sp>
        <p:nvSpPr>
          <p:cNvPr id="34" name="TextBox 33">
            <a:extLst>
              <a:ext uri="{FF2B5EF4-FFF2-40B4-BE49-F238E27FC236}">
                <a16:creationId xmlns="" xmlns:a16="http://schemas.microsoft.com/office/drawing/2014/main" id="{9DEC9D59-B3D2-B447-AC9F-3197B30B1D49}"/>
              </a:ext>
            </a:extLst>
          </p:cNvPr>
          <p:cNvSpPr txBox="1"/>
          <p:nvPr/>
        </p:nvSpPr>
        <p:spPr>
          <a:xfrm>
            <a:off x="6529064" y="5757895"/>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43</a:t>
            </a:r>
          </a:p>
        </p:txBody>
      </p:sp>
      <p:sp>
        <p:nvSpPr>
          <p:cNvPr id="35" name="TextBox 34">
            <a:extLst>
              <a:ext uri="{FF2B5EF4-FFF2-40B4-BE49-F238E27FC236}">
                <a16:creationId xmlns="" xmlns:a16="http://schemas.microsoft.com/office/drawing/2014/main" id="{BC50CBF6-9127-8D45-AA6B-C0790BFF68F1}"/>
              </a:ext>
            </a:extLst>
          </p:cNvPr>
          <p:cNvSpPr txBox="1"/>
          <p:nvPr/>
        </p:nvSpPr>
        <p:spPr>
          <a:xfrm>
            <a:off x="7198885" y="5757895"/>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30</a:t>
            </a:r>
          </a:p>
        </p:txBody>
      </p:sp>
      <p:sp>
        <p:nvSpPr>
          <p:cNvPr id="36" name="TextBox 35">
            <a:extLst>
              <a:ext uri="{FF2B5EF4-FFF2-40B4-BE49-F238E27FC236}">
                <a16:creationId xmlns="" xmlns:a16="http://schemas.microsoft.com/office/drawing/2014/main" id="{BCCE0F49-0C5D-134A-B3E6-DD462B814C62}"/>
              </a:ext>
            </a:extLst>
          </p:cNvPr>
          <p:cNvSpPr txBox="1"/>
          <p:nvPr/>
        </p:nvSpPr>
        <p:spPr>
          <a:xfrm>
            <a:off x="7868701" y="5757895"/>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14</a:t>
            </a:r>
          </a:p>
        </p:txBody>
      </p:sp>
      <p:sp>
        <p:nvSpPr>
          <p:cNvPr id="37" name="TextBox 36">
            <a:extLst>
              <a:ext uri="{FF2B5EF4-FFF2-40B4-BE49-F238E27FC236}">
                <a16:creationId xmlns="" xmlns:a16="http://schemas.microsoft.com/office/drawing/2014/main" id="{680D9EE0-F330-8F44-9666-06D8122253E6}"/>
              </a:ext>
            </a:extLst>
          </p:cNvPr>
          <p:cNvSpPr txBox="1"/>
          <p:nvPr/>
        </p:nvSpPr>
        <p:spPr>
          <a:xfrm>
            <a:off x="8590621" y="5757895"/>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8</a:t>
            </a:r>
          </a:p>
        </p:txBody>
      </p:sp>
      <p:sp>
        <p:nvSpPr>
          <p:cNvPr id="38" name="TextBox 37">
            <a:extLst>
              <a:ext uri="{FF2B5EF4-FFF2-40B4-BE49-F238E27FC236}">
                <a16:creationId xmlns="" xmlns:a16="http://schemas.microsoft.com/office/drawing/2014/main" id="{F9EABE28-A5FD-5A44-8507-451D87D6DC36}"/>
              </a:ext>
            </a:extLst>
          </p:cNvPr>
          <p:cNvSpPr txBox="1"/>
          <p:nvPr/>
        </p:nvSpPr>
        <p:spPr>
          <a:xfrm>
            <a:off x="9260438" y="5757895"/>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a:t>
            </a:r>
          </a:p>
        </p:txBody>
      </p:sp>
      <p:sp>
        <p:nvSpPr>
          <p:cNvPr id="39" name="TextBox 38">
            <a:extLst>
              <a:ext uri="{FF2B5EF4-FFF2-40B4-BE49-F238E27FC236}">
                <a16:creationId xmlns="" xmlns:a16="http://schemas.microsoft.com/office/drawing/2014/main" id="{ADA8D8AA-728C-8B43-93E4-151F3BD35940}"/>
              </a:ext>
            </a:extLst>
          </p:cNvPr>
          <p:cNvSpPr txBox="1"/>
          <p:nvPr/>
        </p:nvSpPr>
        <p:spPr>
          <a:xfrm>
            <a:off x="9930256" y="5757895"/>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0</a:t>
            </a:r>
          </a:p>
        </p:txBody>
      </p:sp>
      <p:sp>
        <p:nvSpPr>
          <p:cNvPr id="43" name="TextBox 42">
            <a:extLst>
              <a:ext uri="{FF2B5EF4-FFF2-40B4-BE49-F238E27FC236}">
                <a16:creationId xmlns="" xmlns:a16="http://schemas.microsoft.com/office/drawing/2014/main" id="{C21005D9-D8D7-7C41-9537-81A9A2254BD8}"/>
              </a:ext>
            </a:extLst>
          </p:cNvPr>
          <p:cNvSpPr txBox="1"/>
          <p:nvPr/>
        </p:nvSpPr>
        <p:spPr>
          <a:xfrm>
            <a:off x="5333711" y="4191999"/>
            <a:ext cx="1687989" cy="469433"/>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marL="0" marR="0" lvl="0" indent="0" algn="l" defTabSz="622220" rtl="0" eaLnBrk="0" fontAlgn="base" latinLnBrk="0" hangingPunct="0">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1-yr OS: 41%</a:t>
            </a:r>
          </a:p>
        </p:txBody>
      </p:sp>
      <p:sp>
        <p:nvSpPr>
          <p:cNvPr id="44" name="TextBox 43">
            <a:extLst>
              <a:ext uri="{FF2B5EF4-FFF2-40B4-BE49-F238E27FC236}">
                <a16:creationId xmlns="" xmlns:a16="http://schemas.microsoft.com/office/drawing/2014/main" id="{5239BB42-C436-DF44-9B56-95B20F06506C}"/>
              </a:ext>
            </a:extLst>
          </p:cNvPr>
          <p:cNvSpPr txBox="1"/>
          <p:nvPr/>
        </p:nvSpPr>
        <p:spPr>
          <a:xfrm>
            <a:off x="5333711" y="4454968"/>
            <a:ext cx="1857722" cy="469433"/>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marL="0" marR="0" lvl="0" indent="0" algn="l" defTabSz="622220" rtl="0" eaLnBrk="0" fontAlgn="base" latinLnBrk="0" hangingPunct="0">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1-yr OS: 40%</a:t>
            </a:r>
          </a:p>
        </p:txBody>
      </p:sp>
      <p:sp>
        <p:nvSpPr>
          <p:cNvPr id="46" name="Freeform: Shape 1121">
            <a:extLst>
              <a:ext uri="{FF2B5EF4-FFF2-40B4-BE49-F238E27FC236}">
                <a16:creationId xmlns="" xmlns:a16="http://schemas.microsoft.com/office/drawing/2014/main" id="{EB1CF2FE-01AC-6746-ABB4-BC2A12BA44AE}"/>
              </a:ext>
            </a:extLst>
          </p:cNvPr>
          <p:cNvSpPr/>
          <p:nvPr/>
        </p:nvSpPr>
        <p:spPr>
          <a:xfrm>
            <a:off x="2627998" y="2302274"/>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 name="Freeform: Shape 1123">
            <a:extLst>
              <a:ext uri="{FF2B5EF4-FFF2-40B4-BE49-F238E27FC236}">
                <a16:creationId xmlns="" xmlns:a16="http://schemas.microsoft.com/office/drawing/2014/main" id="{88BE4CFD-B7FF-134C-9E35-6FE07AB9EE6A}"/>
              </a:ext>
            </a:extLst>
          </p:cNvPr>
          <p:cNvSpPr/>
          <p:nvPr/>
        </p:nvSpPr>
        <p:spPr>
          <a:xfrm>
            <a:off x="2627998" y="2978857"/>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8" name="Freeform: Shape 1125">
            <a:extLst>
              <a:ext uri="{FF2B5EF4-FFF2-40B4-BE49-F238E27FC236}">
                <a16:creationId xmlns="" xmlns:a16="http://schemas.microsoft.com/office/drawing/2014/main" id="{19F569C1-BA5A-A944-8662-396CADD1B37C}"/>
              </a:ext>
            </a:extLst>
          </p:cNvPr>
          <p:cNvSpPr/>
          <p:nvPr/>
        </p:nvSpPr>
        <p:spPr>
          <a:xfrm>
            <a:off x="2627998" y="3655258"/>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9" name="Freeform: Shape 1127">
            <a:extLst>
              <a:ext uri="{FF2B5EF4-FFF2-40B4-BE49-F238E27FC236}">
                <a16:creationId xmlns="" xmlns:a16="http://schemas.microsoft.com/office/drawing/2014/main" id="{F20B51A8-EE27-654E-8DF5-425D4128E3F8}"/>
              </a:ext>
            </a:extLst>
          </p:cNvPr>
          <p:cNvSpPr/>
          <p:nvPr/>
        </p:nvSpPr>
        <p:spPr>
          <a:xfrm>
            <a:off x="2627998" y="4331656"/>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0" name="Freeform: Shape 1131">
            <a:extLst>
              <a:ext uri="{FF2B5EF4-FFF2-40B4-BE49-F238E27FC236}">
                <a16:creationId xmlns="" xmlns:a16="http://schemas.microsoft.com/office/drawing/2014/main" id="{79AD8552-39BB-3740-BD4B-670D23A0CE96}"/>
              </a:ext>
            </a:extLst>
          </p:cNvPr>
          <p:cNvSpPr/>
          <p:nvPr/>
        </p:nvSpPr>
        <p:spPr>
          <a:xfrm>
            <a:off x="2627998" y="1625874"/>
            <a:ext cx="73442" cy="18361"/>
          </a:xfrm>
          <a:custGeom>
            <a:avLst/>
            <a:gdLst>
              <a:gd name="connsiteX0" fmla="*/ 70452 w 82159"/>
              <a:gd name="connsiteY0" fmla="*/ 15405 h 20539"/>
              <a:gd name="connsiteX1" fmla="*/ 15405 w 82159"/>
              <a:gd name="connsiteY1" fmla="*/ 15405 h 20539"/>
            </a:gdLst>
            <a:ahLst/>
            <a:cxnLst>
              <a:cxn ang="0">
                <a:pos x="connsiteX0" y="connsiteY0"/>
              </a:cxn>
              <a:cxn ang="0">
                <a:pos x="connsiteX1" y="connsiteY1"/>
              </a:cxn>
            </a:cxnLst>
            <a:rect l="l" t="t" r="r" b="b"/>
            <a:pathLst>
              <a:path w="82159" h="20539">
                <a:moveTo>
                  <a:pt x="70452" y="15405"/>
                </a:moveTo>
                <a:lnTo>
                  <a:pt x="15405"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6" name="Group 5">
            <a:extLst>
              <a:ext uri="{FF2B5EF4-FFF2-40B4-BE49-F238E27FC236}">
                <a16:creationId xmlns="" xmlns:a16="http://schemas.microsoft.com/office/drawing/2014/main" id="{08B06338-54CF-4D85-8E42-44F9E173AA0A}"/>
              </a:ext>
            </a:extLst>
          </p:cNvPr>
          <p:cNvGrpSpPr/>
          <p:nvPr/>
        </p:nvGrpSpPr>
        <p:grpSpPr>
          <a:xfrm>
            <a:off x="2630825" y="1625873"/>
            <a:ext cx="7439258" cy="3446280"/>
            <a:chOff x="2630825" y="1625873"/>
            <a:chExt cx="7439258" cy="3446280"/>
          </a:xfrm>
        </p:grpSpPr>
        <p:sp>
          <p:nvSpPr>
            <p:cNvPr id="51" name="Freeform: Shape 1132">
              <a:extLst>
                <a:ext uri="{FF2B5EF4-FFF2-40B4-BE49-F238E27FC236}">
                  <a16:creationId xmlns="" xmlns:a16="http://schemas.microsoft.com/office/drawing/2014/main" id="{68429C24-4D40-624A-8185-0ABE00D4CD23}"/>
                </a:ext>
              </a:extLst>
            </p:cNvPr>
            <p:cNvSpPr/>
            <p:nvPr/>
          </p:nvSpPr>
          <p:spPr>
            <a:xfrm>
              <a:off x="2699287" y="1625873"/>
              <a:ext cx="0" cy="3446280"/>
            </a:xfrm>
            <a:custGeom>
              <a:avLst/>
              <a:gdLst>
                <a:gd name="connsiteX0" fmla="*/ 24442 w 20539"/>
                <a:gd name="connsiteY0" fmla="*/ 3906261 h 3902563"/>
                <a:gd name="connsiteX1" fmla="*/ 15405 w 20539"/>
                <a:gd name="connsiteY1" fmla="*/ 15405 h 3902563"/>
              </a:gdLst>
              <a:ahLst/>
              <a:cxnLst>
                <a:cxn ang="0">
                  <a:pos x="connsiteX0" y="connsiteY0"/>
                </a:cxn>
                <a:cxn ang="0">
                  <a:pos x="connsiteX1" y="connsiteY1"/>
                </a:cxn>
              </a:cxnLst>
              <a:rect l="l" t="t" r="r" b="b"/>
              <a:pathLst>
                <a:path w="20539" h="3902563">
                  <a:moveTo>
                    <a:pt x="24442" y="3906261"/>
                  </a:moveTo>
                  <a:lnTo>
                    <a:pt x="15405"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2" name="Freeform: Shape 1133">
              <a:extLst>
                <a:ext uri="{FF2B5EF4-FFF2-40B4-BE49-F238E27FC236}">
                  <a16:creationId xmlns="" xmlns:a16="http://schemas.microsoft.com/office/drawing/2014/main" id="{5DCB1C85-6400-E441-BE7D-64825F259B94}"/>
                </a:ext>
              </a:extLst>
            </p:cNvPr>
            <p:cNvSpPr/>
            <p:nvPr/>
          </p:nvSpPr>
          <p:spPr>
            <a:xfrm>
              <a:off x="2630825" y="4981020"/>
              <a:ext cx="7439258" cy="43943"/>
            </a:xfrm>
            <a:custGeom>
              <a:avLst/>
              <a:gdLst>
                <a:gd name="connsiteX0" fmla="*/ 15405 w 8298083"/>
                <a:gd name="connsiteY0" fmla="*/ 16432 h 20539"/>
                <a:gd name="connsiteX1" fmla="*/ 8299522 w 8298083"/>
                <a:gd name="connsiteY1" fmla="*/ 15405 h 20539"/>
              </a:gdLst>
              <a:ahLst/>
              <a:cxnLst>
                <a:cxn ang="0">
                  <a:pos x="connsiteX0" y="connsiteY0"/>
                </a:cxn>
                <a:cxn ang="0">
                  <a:pos x="connsiteX1" y="connsiteY1"/>
                </a:cxn>
              </a:cxnLst>
              <a:rect l="l" t="t" r="r" b="b"/>
              <a:pathLst>
                <a:path w="8298083" h="20539">
                  <a:moveTo>
                    <a:pt x="15405" y="16432"/>
                  </a:moveTo>
                  <a:lnTo>
                    <a:pt x="829952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53" name="Group 52">
            <a:extLst>
              <a:ext uri="{FF2B5EF4-FFF2-40B4-BE49-F238E27FC236}">
                <a16:creationId xmlns="" xmlns:a16="http://schemas.microsoft.com/office/drawing/2014/main" id="{1F16C6EE-B945-894B-AAF2-AFEB63A216AE}"/>
              </a:ext>
            </a:extLst>
          </p:cNvPr>
          <p:cNvGrpSpPr/>
          <p:nvPr/>
        </p:nvGrpSpPr>
        <p:grpSpPr>
          <a:xfrm>
            <a:off x="2543212" y="5049897"/>
            <a:ext cx="7740165" cy="369332"/>
            <a:chOff x="2334363" y="5493578"/>
            <a:chExt cx="8658900" cy="413170"/>
          </a:xfrm>
        </p:grpSpPr>
        <p:sp>
          <p:nvSpPr>
            <p:cNvPr id="76" name="TextBox 75">
              <a:extLst>
                <a:ext uri="{FF2B5EF4-FFF2-40B4-BE49-F238E27FC236}">
                  <a16:creationId xmlns="" xmlns:a16="http://schemas.microsoft.com/office/drawing/2014/main" id="{54CF5166-F8C0-A142-A195-DA182AE48AD7}"/>
                </a:ext>
              </a:extLst>
            </p:cNvPr>
            <p:cNvSpPr txBox="1"/>
            <p:nvPr/>
          </p:nvSpPr>
          <p:spPr>
            <a:xfrm>
              <a:off x="2334363"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77" name="TextBox 76">
              <a:extLst>
                <a:ext uri="{FF2B5EF4-FFF2-40B4-BE49-F238E27FC236}">
                  <a16:creationId xmlns="" xmlns:a16="http://schemas.microsoft.com/office/drawing/2014/main" id="{52BA9150-9080-D54A-A07D-BCDF797FF9B2}"/>
                </a:ext>
              </a:extLst>
            </p:cNvPr>
            <p:cNvSpPr txBox="1"/>
            <p:nvPr/>
          </p:nvSpPr>
          <p:spPr>
            <a:xfrm>
              <a:off x="3090376"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78" name="TextBox 77">
              <a:extLst>
                <a:ext uri="{FF2B5EF4-FFF2-40B4-BE49-F238E27FC236}">
                  <a16:creationId xmlns="" xmlns:a16="http://schemas.microsoft.com/office/drawing/2014/main" id="{E8D45800-78B7-C948-8A78-FF44E257847B}"/>
                </a:ext>
              </a:extLst>
            </p:cNvPr>
            <p:cNvSpPr txBox="1"/>
            <p:nvPr/>
          </p:nvSpPr>
          <p:spPr>
            <a:xfrm>
              <a:off x="3846387"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79" name="TextBox 78">
              <a:extLst>
                <a:ext uri="{FF2B5EF4-FFF2-40B4-BE49-F238E27FC236}">
                  <a16:creationId xmlns="" xmlns:a16="http://schemas.microsoft.com/office/drawing/2014/main" id="{41E9DDC4-629C-A54B-A3EE-F6F7847BB16C}"/>
                </a:ext>
              </a:extLst>
            </p:cNvPr>
            <p:cNvSpPr txBox="1"/>
            <p:nvPr/>
          </p:nvSpPr>
          <p:spPr>
            <a:xfrm>
              <a:off x="4589028"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80" name="TextBox 79">
              <a:extLst>
                <a:ext uri="{FF2B5EF4-FFF2-40B4-BE49-F238E27FC236}">
                  <a16:creationId xmlns="" xmlns:a16="http://schemas.microsoft.com/office/drawing/2014/main" id="{D3D330EA-F6CD-F744-B3F9-6A63202EFC7E}"/>
                </a:ext>
              </a:extLst>
            </p:cNvPr>
            <p:cNvSpPr txBox="1"/>
            <p:nvPr/>
          </p:nvSpPr>
          <p:spPr>
            <a:xfrm>
              <a:off x="5272897"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81" name="TextBox 80">
              <a:extLst>
                <a:ext uri="{FF2B5EF4-FFF2-40B4-BE49-F238E27FC236}">
                  <a16:creationId xmlns="" xmlns:a16="http://schemas.microsoft.com/office/drawing/2014/main" id="{F1DCD98B-4A24-7D44-9486-23B2D3E5130B}"/>
                </a:ext>
              </a:extLst>
            </p:cNvPr>
            <p:cNvSpPr txBox="1"/>
            <p:nvPr/>
          </p:nvSpPr>
          <p:spPr>
            <a:xfrm>
              <a:off x="6022223"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82" name="TextBox 81">
              <a:extLst>
                <a:ext uri="{FF2B5EF4-FFF2-40B4-BE49-F238E27FC236}">
                  <a16:creationId xmlns="" xmlns:a16="http://schemas.microsoft.com/office/drawing/2014/main" id="{A799DE8F-3CE0-7245-B7D1-E80FDAE2A7E3}"/>
                </a:ext>
              </a:extLst>
            </p:cNvPr>
            <p:cNvSpPr txBox="1"/>
            <p:nvPr/>
          </p:nvSpPr>
          <p:spPr>
            <a:xfrm>
              <a:off x="6771546"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83" name="TextBox 82">
              <a:extLst>
                <a:ext uri="{FF2B5EF4-FFF2-40B4-BE49-F238E27FC236}">
                  <a16:creationId xmlns="" xmlns:a16="http://schemas.microsoft.com/office/drawing/2014/main" id="{D2E09B30-03E4-A14C-8763-53C51009283B}"/>
                </a:ext>
              </a:extLst>
            </p:cNvPr>
            <p:cNvSpPr txBox="1"/>
            <p:nvPr/>
          </p:nvSpPr>
          <p:spPr>
            <a:xfrm>
              <a:off x="7534248"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84" name="TextBox 83">
              <a:extLst>
                <a:ext uri="{FF2B5EF4-FFF2-40B4-BE49-F238E27FC236}">
                  <a16:creationId xmlns="" xmlns:a16="http://schemas.microsoft.com/office/drawing/2014/main" id="{767EBD7D-E67F-414B-9F30-3296AF410A1F}"/>
                </a:ext>
              </a:extLst>
            </p:cNvPr>
            <p:cNvSpPr txBox="1"/>
            <p:nvPr/>
          </p:nvSpPr>
          <p:spPr>
            <a:xfrm>
              <a:off x="8283573"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85" name="TextBox 84">
              <a:extLst>
                <a:ext uri="{FF2B5EF4-FFF2-40B4-BE49-F238E27FC236}">
                  <a16:creationId xmlns="" xmlns:a16="http://schemas.microsoft.com/office/drawing/2014/main" id="{485AEBB0-5FC2-5C45-BCDE-B6BE20433BE6}"/>
                </a:ext>
              </a:extLst>
            </p:cNvPr>
            <p:cNvSpPr txBox="1"/>
            <p:nvPr/>
          </p:nvSpPr>
          <p:spPr>
            <a:xfrm>
              <a:off x="9032900"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86" name="TextBox 85">
              <a:extLst>
                <a:ext uri="{FF2B5EF4-FFF2-40B4-BE49-F238E27FC236}">
                  <a16:creationId xmlns="" xmlns:a16="http://schemas.microsoft.com/office/drawing/2014/main" id="{130EBA48-220F-C149-9D38-B0B0EE0A5B55}"/>
                </a:ext>
              </a:extLst>
            </p:cNvPr>
            <p:cNvSpPr txBox="1"/>
            <p:nvPr/>
          </p:nvSpPr>
          <p:spPr>
            <a:xfrm>
              <a:off x="9775534"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87" name="TextBox 86">
              <a:extLst>
                <a:ext uri="{FF2B5EF4-FFF2-40B4-BE49-F238E27FC236}">
                  <a16:creationId xmlns="" xmlns:a16="http://schemas.microsoft.com/office/drawing/2014/main" id="{580B323E-8683-2E43-AEA1-BA23033C8035}"/>
                </a:ext>
              </a:extLst>
            </p:cNvPr>
            <p:cNvSpPr txBox="1"/>
            <p:nvPr/>
          </p:nvSpPr>
          <p:spPr>
            <a:xfrm>
              <a:off x="10524859"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grpSp>
      <p:sp>
        <p:nvSpPr>
          <p:cNvPr id="54" name="TextBox 53">
            <a:extLst>
              <a:ext uri="{FF2B5EF4-FFF2-40B4-BE49-F238E27FC236}">
                <a16:creationId xmlns="" xmlns:a16="http://schemas.microsoft.com/office/drawing/2014/main" id="{12E72822-705D-954D-AE01-5FA97253907E}"/>
              </a:ext>
            </a:extLst>
          </p:cNvPr>
          <p:cNvSpPr txBox="1"/>
          <p:nvPr/>
        </p:nvSpPr>
        <p:spPr>
          <a:xfrm rot="16200000">
            <a:off x="293484" y="3158623"/>
            <a:ext cx="3363349" cy="369332"/>
          </a:xfrm>
          <a:prstGeom prst="rect">
            <a:avLst/>
          </a:prstGeom>
          <a:noFill/>
        </p:spPr>
        <p:txBody>
          <a:bodyPr wrap="square"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sp>
        <p:nvSpPr>
          <p:cNvPr id="55" name="TextBox 54">
            <a:extLst>
              <a:ext uri="{FF2B5EF4-FFF2-40B4-BE49-F238E27FC236}">
                <a16:creationId xmlns="" xmlns:a16="http://schemas.microsoft.com/office/drawing/2014/main" id="{F7C5E690-3303-5B40-BB56-68B542797877}"/>
              </a:ext>
            </a:extLst>
          </p:cNvPr>
          <p:cNvSpPr txBox="1"/>
          <p:nvPr/>
        </p:nvSpPr>
        <p:spPr>
          <a:xfrm>
            <a:off x="2699287" y="5409219"/>
            <a:ext cx="7370795" cy="369332"/>
          </a:xfrm>
          <a:prstGeom prst="rect">
            <a:avLst/>
          </a:prstGeom>
          <a:noFill/>
        </p:spPr>
        <p:txBody>
          <a:bodyPr wrap="square"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grpSp>
        <p:nvGrpSpPr>
          <p:cNvPr id="56" name="Group 55">
            <a:extLst>
              <a:ext uri="{FF2B5EF4-FFF2-40B4-BE49-F238E27FC236}">
                <a16:creationId xmlns="" xmlns:a16="http://schemas.microsoft.com/office/drawing/2014/main" id="{8AAAD45B-3AEE-F249-852D-2F24B5D280A1}"/>
              </a:ext>
            </a:extLst>
          </p:cNvPr>
          <p:cNvGrpSpPr/>
          <p:nvPr/>
        </p:nvGrpSpPr>
        <p:grpSpPr>
          <a:xfrm>
            <a:off x="2132170" y="1455747"/>
            <a:ext cx="535724" cy="3736259"/>
            <a:chOff x="1809844" y="1299074"/>
            <a:chExt cx="599312" cy="4179741"/>
          </a:xfrm>
        </p:grpSpPr>
        <p:sp>
          <p:nvSpPr>
            <p:cNvPr id="70" name="TextBox 69">
              <a:extLst>
                <a:ext uri="{FF2B5EF4-FFF2-40B4-BE49-F238E27FC236}">
                  <a16:creationId xmlns="" xmlns:a16="http://schemas.microsoft.com/office/drawing/2014/main" id="{77E6E25A-CB21-6F46-A837-4461F2CA94F1}"/>
                </a:ext>
              </a:extLst>
            </p:cNvPr>
            <p:cNvSpPr txBox="1"/>
            <p:nvPr/>
          </p:nvSpPr>
          <p:spPr>
            <a:xfrm>
              <a:off x="1809844" y="1299074"/>
              <a:ext cx="59931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71" name="TextBox 70">
              <a:extLst>
                <a:ext uri="{FF2B5EF4-FFF2-40B4-BE49-F238E27FC236}">
                  <a16:creationId xmlns="" xmlns:a16="http://schemas.microsoft.com/office/drawing/2014/main" id="{8547F98A-6295-014B-996F-C735E1544A55}"/>
                </a:ext>
              </a:extLst>
            </p:cNvPr>
            <p:cNvSpPr txBox="1"/>
            <p:nvPr/>
          </p:nvSpPr>
          <p:spPr>
            <a:xfrm>
              <a:off x="1940754" y="2052391"/>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72" name="TextBox 71">
              <a:extLst>
                <a:ext uri="{FF2B5EF4-FFF2-40B4-BE49-F238E27FC236}">
                  <a16:creationId xmlns="" xmlns:a16="http://schemas.microsoft.com/office/drawing/2014/main" id="{EFEB5679-5510-2642-AFF9-B681DF59773C}"/>
                </a:ext>
              </a:extLst>
            </p:cNvPr>
            <p:cNvSpPr txBox="1"/>
            <p:nvPr/>
          </p:nvSpPr>
          <p:spPr>
            <a:xfrm>
              <a:off x="1940754" y="2805705"/>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73" name="TextBox 72">
              <a:extLst>
                <a:ext uri="{FF2B5EF4-FFF2-40B4-BE49-F238E27FC236}">
                  <a16:creationId xmlns="" xmlns:a16="http://schemas.microsoft.com/office/drawing/2014/main" id="{1FCACC63-0967-9F4C-BA9A-700D6709C31F}"/>
                </a:ext>
              </a:extLst>
            </p:cNvPr>
            <p:cNvSpPr txBox="1"/>
            <p:nvPr/>
          </p:nvSpPr>
          <p:spPr>
            <a:xfrm>
              <a:off x="1940754" y="3559015"/>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74" name="TextBox 73">
              <a:extLst>
                <a:ext uri="{FF2B5EF4-FFF2-40B4-BE49-F238E27FC236}">
                  <a16:creationId xmlns="" xmlns:a16="http://schemas.microsoft.com/office/drawing/2014/main" id="{8E00E7C1-1818-794A-854E-EF772F377599}"/>
                </a:ext>
              </a:extLst>
            </p:cNvPr>
            <p:cNvSpPr txBox="1"/>
            <p:nvPr/>
          </p:nvSpPr>
          <p:spPr>
            <a:xfrm>
              <a:off x="1940754" y="4312329"/>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75" name="TextBox 74">
              <a:extLst>
                <a:ext uri="{FF2B5EF4-FFF2-40B4-BE49-F238E27FC236}">
                  <a16:creationId xmlns="" xmlns:a16="http://schemas.microsoft.com/office/drawing/2014/main" id="{C5AED58A-A23D-A64E-BA04-ABA5AE06D74A}"/>
                </a:ext>
              </a:extLst>
            </p:cNvPr>
            <p:cNvSpPr txBox="1"/>
            <p:nvPr/>
          </p:nvSpPr>
          <p:spPr>
            <a:xfrm>
              <a:off x="2071661" y="5065644"/>
              <a:ext cx="337495"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grpSp>
        <p:nvGrpSpPr>
          <p:cNvPr id="57" name="Group 56">
            <a:extLst>
              <a:ext uri="{FF2B5EF4-FFF2-40B4-BE49-F238E27FC236}">
                <a16:creationId xmlns="" xmlns:a16="http://schemas.microsoft.com/office/drawing/2014/main" id="{7CA6CD0F-ACC1-4C46-8242-C24677B9D539}"/>
              </a:ext>
            </a:extLst>
          </p:cNvPr>
          <p:cNvGrpSpPr/>
          <p:nvPr/>
        </p:nvGrpSpPr>
        <p:grpSpPr>
          <a:xfrm>
            <a:off x="3358502" y="5012198"/>
            <a:ext cx="6715594" cy="73672"/>
            <a:chOff x="3094148" y="4937925"/>
            <a:chExt cx="6987081" cy="76650"/>
          </a:xfrm>
        </p:grpSpPr>
        <p:grpSp>
          <p:nvGrpSpPr>
            <p:cNvPr id="58" name="Group 57">
              <a:extLst>
                <a:ext uri="{FF2B5EF4-FFF2-40B4-BE49-F238E27FC236}">
                  <a16:creationId xmlns="" xmlns:a16="http://schemas.microsoft.com/office/drawing/2014/main" id="{C2CFD3B0-AD1F-F44B-B4F2-149A720B87B4}"/>
                </a:ext>
              </a:extLst>
            </p:cNvPr>
            <p:cNvGrpSpPr/>
            <p:nvPr/>
          </p:nvGrpSpPr>
          <p:grpSpPr>
            <a:xfrm>
              <a:off x="3094148" y="4938164"/>
              <a:ext cx="6987081" cy="76411"/>
              <a:chOff x="3094148" y="4938164"/>
              <a:chExt cx="6987081" cy="76411"/>
            </a:xfrm>
          </p:grpSpPr>
          <p:sp>
            <p:nvSpPr>
              <p:cNvPr id="60" name="Freeform: Shape 1134">
                <a:extLst>
                  <a:ext uri="{FF2B5EF4-FFF2-40B4-BE49-F238E27FC236}">
                    <a16:creationId xmlns="" xmlns:a16="http://schemas.microsoft.com/office/drawing/2014/main" id="{FDDF6017-480B-F044-98B3-C212DD56D689}"/>
                  </a:ext>
                </a:extLst>
              </p:cNvPr>
              <p:cNvSpPr/>
              <p:nvPr/>
            </p:nvSpPr>
            <p:spPr>
              <a:xfrm>
                <a:off x="10062126"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 name="Freeform: Shape 1135">
                <a:extLst>
                  <a:ext uri="{FF2B5EF4-FFF2-40B4-BE49-F238E27FC236}">
                    <a16:creationId xmlns="" xmlns:a16="http://schemas.microsoft.com/office/drawing/2014/main" id="{EA5A4BE6-136C-5344-8B7A-D9479F343D33}"/>
                  </a:ext>
                </a:extLst>
              </p:cNvPr>
              <p:cNvSpPr/>
              <p:nvPr/>
            </p:nvSpPr>
            <p:spPr>
              <a:xfrm>
                <a:off x="9365332"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 name="Freeform: Shape 1136">
                <a:extLst>
                  <a:ext uri="{FF2B5EF4-FFF2-40B4-BE49-F238E27FC236}">
                    <a16:creationId xmlns="" xmlns:a16="http://schemas.microsoft.com/office/drawing/2014/main" id="{F2D7E5C2-989A-7F4D-9059-664A4C1175F0}"/>
                  </a:ext>
                </a:extLst>
              </p:cNvPr>
              <p:cNvSpPr/>
              <p:nvPr/>
            </p:nvSpPr>
            <p:spPr>
              <a:xfrm>
                <a:off x="8668533"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3" name="Freeform: Shape 1137">
                <a:extLst>
                  <a:ext uri="{FF2B5EF4-FFF2-40B4-BE49-F238E27FC236}">
                    <a16:creationId xmlns="" xmlns:a16="http://schemas.microsoft.com/office/drawing/2014/main" id="{5048738F-CD6E-6543-9561-9DF974B3CE0F}"/>
                  </a:ext>
                </a:extLst>
              </p:cNvPr>
              <p:cNvSpPr/>
              <p:nvPr/>
            </p:nvSpPr>
            <p:spPr>
              <a:xfrm>
                <a:off x="7971735"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4" name="Freeform: Shape 1138">
                <a:extLst>
                  <a:ext uri="{FF2B5EF4-FFF2-40B4-BE49-F238E27FC236}">
                    <a16:creationId xmlns="" xmlns:a16="http://schemas.microsoft.com/office/drawing/2014/main" id="{BF92884C-DC40-EF49-847D-931A18A8E110}"/>
                  </a:ext>
                </a:extLst>
              </p:cNvPr>
              <p:cNvSpPr/>
              <p:nvPr/>
            </p:nvSpPr>
            <p:spPr>
              <a:xfrm>
                <a:off x="7274937"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5" name="Freeform: Shape 1139">
                <a:extLst>
                  <a:ext uri="{FF2B5EF4-FFF2-40B4-BE49-F238E27FC236}">
                    <a16:creationId xmlns="" xmlns:a16="http://schemas.microsoft.com/office/drawing/2014/main" id="{A6CFD959-10AE-C942-97CD-A48E8AFEA167}"/>
                  </a:ext>
                </a:extLst>
              </p:cNvPr>
              <p:cNvSpPr/>
              <p:nvPr/>
            </p:nvSpPr>
            <p:spPr>
              <a:xfrm>
                <a:off x="6578139"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6" name="Freeform: Shape 1140">
                <a:extLst>
                  <a:ext uri="{FF2B5EF4-FFF2-40B4-BE49-F238E27FC236}">
                    <a16:creationId xmlns="" xmlns:a16="http://schemas.microsoft.com/office/drawing/2014/main" id="{1C6D8209-0289-6B4D-8747-F35E034E12F9}"/>
                  </a:ext>
                </a:extLst>
              </p:cNvPr>
              <p:cNvSpPr/>
              <p:nvPr/>
            </p:nvSpPr>
            <p:spPr>
              <a:xfrm>
                <a:off x="5881341"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7" name="Freeform: Shape 1141">
                <a:extLst>
                  <a:ext uri="{FF2B5EF4-FFF2-40B4-BE49-F238E27FC236}">
                    <a16:creationId xmlns="" xmlns:a16="http://schemas.microsoft.com/office/drawing/2014/main" id="{7214E16A-2AAE-E442-951C-4494A39EEABE}"/>
                  </a:ext>
                </a:extLst>
              </p:cNvPr>
              <p:cNvSpPr/>
              <p:nvPr/>
            </p:nvSpPr>
            <p:spPr>
              <a:xfrm>
                <a:off x="4487744"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8" name="Freeform: Shape 1142">
                <a:extLst>
                  <a:ext uri="{FF2B5EF4-FFF2-40B4-BE49-F238E27FC236}">
                    <a16:creationId xmlns="" xmlns:a16="http://schemas.microsoft.com/office/drawing/2014/main" id="{A24D2A7F-AA46-A447-B774-37BFF2DA03F4}"/>
                  </a:ext>
                </a:extLst>
              </p:cNvPr>
              <p:cNvSpPr/>
              <p:nvPr/>
            </p:nvSpPr>
            <p:spPr>
              <a:xfrm>
                <a:off x="3790946"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9" name="Freeform: Shape 1143">
                <a:extLst>
                  <a:ext uri="{FF2B5EF4-FFF2-40B4-BE49-F238E27FC236}">
                    <a16:creationId xmlns="" xmlns:a16="http://schemas.microsoft.com/office/drawing/2014/main" id="{5B3E6199-25A6-0A4F-9122-5F373171E7F2}"/>
                  </a:ext>
                </a:extLst>
              </p:cNvPr>
              <p:cNvSpPr/>
              <p:nvPr/>
            </p:nvSpPr>
            <p:spPr>
              <a:xfrm>
                <a:off x="3094148"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59" name="Freeform: Shape 1143">
              <a:extLst>
                <a:ext uri="{FF2B5EF4-FFF2-40B4-BE49-F238E27FC236}">
                  <a16:creationId xmlns="" xmlns:a16="http://schemas.microsoft.com/office/drawing/2014/main" id="{D1129DFD-EF48-5A43-ABC1-871171CFF752}"/>
                </a:ext>
              </a:extLst>
            </p:cNvPr>
            <p:cNvSpPr/>
            <p:nvPr/>
          </p:nvSpPr>
          <p:spPr>
            <a:xfrm>
              <a:off x="5187283" y="4937925"/>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88" name="TextBox 87">
            <a:extLst>
              <a:ext uri="{FF2B5EF4-FFF2-40B4-BE49-F238E27FC236}">
                <a16:creationId xmlns="" xmlns:a16="http://schemas.microsoft.com/office/drawing/2014/main" id="{1B3A1297-FBC5-6743-BA00-D45B557D7F4B}"/>
              </a:ext>
            </a:extLst>
          </p:cNvPr>
          <p:cNvSpPr txBox="1"/>
          <p:nvPr/>
        </p:nvSpPr>
        <p:spPr>
          <a:xfrm>
            <a:off x="638711" y="5579528"/>
            <a:ext cx="1710283" cy="246221"/>
          </a:xfrm>
          <a:prstGeom prst="rect">
            <a:avLst/>
          </a:prstGeom>
          <a:noFill/>
        </p:spPr>
        <p:txBody>
          <a:bodyPr wrap="square" lIns="0" tIns="0" rIns="0" bIns="0" rtlCol="0" anchor="t" anchorCtr="0">
            <a:spAutoFit/>
          </a:bodyPr>
          <a:lstStyle/>
          <a:p>
            <a:pPr marL="0" marR="0" lvl="0" indent="0" algn="r" defTabSz="121911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ahoma" pitchFamily="34" charset="0"/>
                <a:cs typeface="Arial" panose="020B0604020202020204" pitchFamily="34" charset="0"/>
              </a:rPr>
              <a:t>Patients at Risk, n</a:t>
            </a:r>
          </a:p>
        </p:txBody>
      </p:sp>
      <p:grpSp>
        <p:nvGrpSpPr>
          <p:cNvPr id="5" name="Group 4">
            <a:extLst>
              <a:ext uri="{FF2B5EF4-FFF2-40B4-BE49-F238E27FC236}">
                <a16:creationId xmlns="" xmlns:a16="http://schemas.microsoft.com/office/drawing/2014/main" id="{94D327F2-C36E-4C9C-9D88-5EAE94D280DC}"/>
              </a:ext>
            </a:extLst>
          </p:cNvPr>
          <p:cNvGrpSpPr/>
          <p:nvPr/>
        </p:nvGrpSpPr>
        <p:grpSpPr>
          <a:xfrm>
            <a:off x="2647904" y="1580412"/>
            <a:ext cx="7118906" cy="2815053"/>
            <a:chOff x="2647904" y="1580412"/>
            <a:chExt cx="7118906" cy="2815053"/>
          </a:xfrm>
        </p:grpSpPr>
        <p:sp>
          <p:nvSpPr>
            <p:cNvPr id="90" name="Freeform: Shape 1041">
              <a:extLst>
                <a:ext uri="{FF2B5EF4-FFF2-40B4-BE49-F238E27FC236}">
                  <a16:creationId xmlns="" xmlns:a16="http://schemas.microsoft.com/office/drawing/2014/main" id="{6B04706E-909A-E940-B285-126DF9AD58B3}"/>
                </a:ext>
              </a:extLst>
            </p:cNvPr>
            <p:cNvSpPr/>
            <p:nvPr/>
          </p:nvSpPr>
          <p:spPr>
            <a:xfrm>
              <a:off x="3175768" y="1924672"/>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1" name="Freeform: Shape 984">
              <a:extLst>
                <a:ext uri="{FF2B5EF4-FFF2-40B4-BE49-F238E27FC236}">
                  <a16:creationId xmlns="" xmlns:a16="http://schemas.microsoft.com/office/drawing/2014/main" id="{419D96DA-D407-9940-9F98-8FBC987BC1E9}"/>
                </a:ext>
              </a:extLst>
            </p:cNvPr>
            <p:cNvSpPr/>
            <p:nvPr/>
          </p:nvSpPr>
          <p:spPr>
            <a:xfrm>
              <a:off x="4647948" y="3216253"/>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 name="Freeform: Shape 985">
              <a:extLst>
                <a:ext uri="{FF2B5EF4-FFF2-40B4-BE49-F238E27FC236}">
                  <a16:creationId xmlns="" xmlns:a16="http://schemas.microsoft.com/office/drawing/2014/main" id="{824FD4CB-C05E-8949-8D27-2DDBE4BFC7DD}"/>
                </a:ext>
              </a:extLst>
            </p:cNvPr>
            <p:cNvSpPr/>
            <p:nvPr/>
          </p:nvSpPr>
          <p:spPr>
            <a:xfrm>
              <a:off x="4807904" y="3362622"/>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3" name="Freeform: Shape 986">
              <a:extLst>
                <a:ext uri="{FF2B5EF4-FFF2-40B4-BE49-F238E27FC236}">
                  <a16:creationId xmlns="" xmlns:a16="http://schemas.microsoft.com/office/drawing/2014/main" id="{0B52D089-D85A-6E43-8B91-A10A0A088131}"/>
                </a:ext>
              </a:extLst>
            </p:cNvPr>
            <p:cNvSpPr/>
            <p:nvPr/>
          </p:nvSpPr>
          <p:spPr>
            <a:xfrm>
              <a:off x="5258947" y="3535358"/>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4" name="Freeform: Shape 987">
              <a:extLst>
                <a:ext uri="{FF2B5EF4-FFF2-40B4-BE49-F238E27FC236}">
                  <a16:creationId xmlns="" xmlns:a16="http://schemas.microsoft.com/office/drawing/2014/main" id="{A95273D6-1156-7D44-82D4-80C71D52D052}"/>
                </a:ext>
              </a:extLst>
            </p:cNvPr>
            <p:cNvSpPr/>
            <p:nvPr/>
          </p:nvSpPr>
          <p:spPr>
            <a:xfrm>
              <a:off x="5283550" y="3561246"/>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 name="Freeform: Shape 988">
              <a:extLst>
                <a:ext uri="{FF2B5EF4-FFF2-40B4-BE49-F238E27FC236}">
                  <a16:creationId xmlns="" xmlns:a16="http://schemas.microsoft.com/office/drawing/2014/main" id="{37068094-4610-444C-BF56-042B5CB4BFA2}"/>
                </a:ext>
              </a:extLst>
            </p:cNvPr>
            <p:cNvSpPr/>
            <p:nvPr/>
          </p:nvSpPr>
          <p:spPr>
            <a:xfrm>
              <a:off x="5378291" y="3595029"/>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 name="Freeform: Shape 989">
              <a:extLst>
                <a:ext uri="{FF2B5EF4-FFF2-40B4-BE49-F238E27FC236}">
                  <a16:creationId xmlns="" xmlns:a16="http://schemas.microsoft.com/office/drawing/2014/main" id="{EDE20738-DC1F-A44A-AA5C-A7FAAB3A1E45}"/>
                </a:ext>
              </a:extLst>
            </p:cNvPr>
            <p:cNvSpPr/>
            <p:nvPr/>
          </p:nvSpPr>
          <p:spPr>
            <a:xfrm>
              <a:off x="5431903" y="3668471"/>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 name="Freeform: Shape 990">
              <a:extLst>
                <a:ext uri="{FF2B5EF4-FFF2-40B4-BE49-F238E27FC236}">
                  <a16:creationId xmlns="" xmlns:a16="http://schemas.microsoft.com/office/drawing/2014/main" id="{4BF2D92F-10ED-4345-831D-91443972AAA1}"/>
                </a:ext>
              </a:extLst>
            </p:cNvPr>
            <p:cNvSpPr/>
            <p:nvPr/>
          </p:nvSpPr>
          <p:spPr>
            <a:xfrm>
              <a:off x="5456323" y="3685178"/>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 name="Freeform: Shape 991">
              <a:extLst>
                <a:ext uri="{FF2B5EF4-FFF2-40B4-BE49-F238E27FC236}">
                  <a16:creationId xmlns="" xmlns:a16="http://schemas.microsoft.com/office/drawing/2014/main" id="{A5CA9624-DC9C-264D-B031-33C5CA541406}"/>
                </a:ext>
              </a:extLst>
            </p:cNvPr>
            <p:cNvSpPr/>
            <p:nvPr/>
          </p:nvSpPr>
          <p:spPr>
            <a:xfrm>
              <a:off x="5494695" y="3703540"/>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9" name="Freeform: Shape 992">
              <a:extLst>
                <a:ext uri="{FF2B5EF4-FFF2-40B4-BE49-F238E27FC236}">
                  <a16:creationId xmlns="" xmlns:a16="http://schemas.microsoft.com/office/drawing/2014/main" id="{8CE0E913-3E65-EC49-BC7A-2FFDB1C5EDD9}"/>
                </a:ext>
              </a:extLst>
            </p:cNvPr>
            <p:cNvSpPr/>
            <p:nvPr/>
          </p:nvSpPr>
          <p:spPr>
            <a:xfrm>
              <a:off x="5523705" y="3717310"/>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0" name="Freeform: Shape 993">
              <a:extLst>
                <a:ext uri="{FF2B5EF4-FFF2-40B4-BE49-F238E27FC236}">
                  <a16:creationId xmlns="" xmlns:a16="http://schemas.microsoft.com/office/drawing/2014/main" id="{DB4F4E21-1B75-5846-B375-06273EE09919}"/>
                </a:ext>
              </a:extLst>
            </p:cNvPr>
            <p:cNvSpPr/>
            <p:nvPr/>
          </p:nvSpPr>
          <p:spPr>
            <a:xfrm>
              <a:off x="5647638" y="3760274"/>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1" name="Freeform: Shape 994">
              <a:extLst>
                <a:ext uri="{FF2B5EF4-FFF2-40B4-BE49-F238E27FC236}">
                  <a16:creationId xmlns="" xmlns:a16="http://schemas.microsoft.com/office/drawing/2014/main" id="{D9C3191E-C319-C64F-BFCA-2EEA7FFC50A8}"/>
                </a:ext>
              </a:extLst>
            </p:cNvPr>
            <p:cNvSpPr/>
            <p:nvPr/>
          </p:nvSpPr>
          <p:spPr>
            <a:xfrm>
              <a:off x="5679768" y="3760274"/>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 name="Freeform: Shape 995">
              <a:extLst>
                <a:ext uri="{FF2B5EF4-FFF2-40B4-BE49-F238E27FC236}">
                  <a16:creationId xmlns="" xmlns:a16="http://schemas.microsoft.com/office/drawing/2014/main" id="{13AA5542-06DC-4F41-8799-2C37715FD4BF}"/>
                </a:ext>
              </a:extLst>
            </p:cNvPr>
            <p:cNvSpPr/>
            <p:nvPr/>
          </p:nvSpPr>
          <p:spPr>
            <a:xfrm>
              <a:off x="5737971" y="3778635"/>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 name="Freeform: Shape 996">
              <a:extLst>
                <a:ext uri="{FF2B5EF4-FFF2-40B4-BE49-F238E27FC236}">
                  <a16:creationId xmlns="" xmlns:a16="http://schemas.microsoft.com/office/drawing/2014/main" id="{6FFAE8A1-6419-6A40-8AF3-56328D2FD474}"/>
                </a:ext>
              </a:extLst>
            </p:cNvPr>
            <p:cNvSpPr/>
            <p:nvPr/>
          </p:nvSpPr>
          <p:spPr>
            <a:xfrm>
              <a:off x="5770103" y="3774044"/>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4" name="Freeform: Shape 997">
              <a:extLst>
                <a:ext uri="{FF2B5EF4-FFF2-40B4-BE49-F238E27FC236}">
                  <a16:creationId xmlns="" xmlns:a16="http://schemas.microsoft.com/office/drawing/2014/main" id="{ABDABBE9-B76B-BA40-9794-D18F54E74E8E}"/>
                </a:ext>
              </a:extLst>
            </p:cNvPr>
            <p:cNvSpPr/>
            <p:nvPr/>
          </p:nvSpPr>
          <p:spPr>
            <a:xfrm>
              <a:off x="5806824" y="3774044"/>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5" name="Freeform: Shape 998">
              <a:extLst>
                <a:ext uri="{FF2B5EF4-FFF2-40B4-BE49-F238E27FC236}">
                  <a16:creationId xmlns="" xmlns:a16="http://schemas.microsoft.com/office/drawing/2014/main" id="{F31947EB-4498-AD41-9F05-040CD862670F}"/>
                </a:ext>
              </a:extLst>
            </p:cNvPr>
            <p:cNvSpPr/>
            <p:nvPr/>
          </p:nvSpPr>
          <p:spPr>
            <a:xfrm>
              <a:off x="5829775" y="3787814"/>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6" name="Freeform: Shape 999">
              <a:extLst>
                <a:ext uri="{FF2B5EF4-FFF2-40B4-BE49-F238E27FC236}">
                  <a16:creationId xmlns="" xmlns:a16="http://schemas.microsoft.com/office/drawing/2014/main" id="{74964D93-FCA2-9C48-9FE3-5B6FF2474C2D}"/>
                </a:ext>
              </a:extLst>
            </p:cNvPr>
            <p:cNvSpPr/>
            <p:nvPr/>
          </p:nvSpPr>
          <p:spPr>
            <a:xfrm>
              <a:off x="6008790" y="3812234"/>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 name="Freeform: Shape 1000">
              <a:extLst>
                <a:ext uri="{FF2B5EF4-FFF2-40B4-BE49-F238E27FC236}">
                  <a16:creationId xmlns="" xmlns:a16="http://schemas.microsoft.com/office/drawing/2014/main" id="{941FE423-A415-994E-9EDF-0FD646FD1CB9}"/>
                </a:ext>
              </a:extLst>
            </p:cNvPr>
            <p:cNvSpPr/>
            <p:nvPr/>
          </p:nvSpPr>
          <p:spPr>
            <a:xfrm>
              <a:off x="6045509" y="3813702"/>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 name="Freeform: Shape 1001">
              <a:extLst>
                <a:ext uri="{FF2B5EF4-FFF2-40B4-BE49-F238E27FC236}">
                  <a16:creationId xmlns="" xmlns:a16="http://schemas.microsoft.com/office/drawing/2014/main" id="{819D0627-613A-144B-9EE8-4DD9EE32AD44}"/>
                </a:ext>
              </a:extLst>
            </p:cNvPr>
            <p:cNvSpPr/>
            <p:nvPr/>
          </p:nvSpPr>
          <p:spPr>
            <a:xfrm>
              <a:off x="6063870" y="3844364"/>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 name="Freeform: Shape 1002">
              <a:extLst>
                <a:ext uri="{FF2B5EF4-FFF2-40B4-BE49-F238E27FC236}">
                  <a16:creationId xmlns="" xmlns:a16="http://schemas.microsoft.com/office/drawing/2014/main" id="{03588C9E-7F8F-D74E-9947-C2717E5252B2}"/>
                </a:ext>
              </a:extLst>
            </p:cNvPr>
            <p:cNvSpPr/>
            <p:nvPr/>
          </p:nvSpPr>
          <p:spPr>
            <a:xfrm>
              <a:off x="6187803" y="3888686"/>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 name="Freeform: Shape 1003">
              <a:extLst>
                <a:ext uri="{FF2B5EF4-FFF2-40B4-BE49-F238E27FC236}">
                  <a16:creationId xmlns="" xmlns:a16="http://schemas.microsoft.com/office/drawing/2014/main" id="{02476CA1-8D1A-2949-B665-32DCF75B4B8F}"/>
                </a:ext>
              </a:extLst>
            </p:cNvPr>
            <p:cNvSpPr/>
            <p:nvPr/>
          </p:nvSpPr>
          <p:spPr>
            <a:xfrm>
              <a:off x="6302556" y="3911747"/>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1" name="Freeform: Shape 1004">
              <a:extLst>
                <a:ext uri="{FF2B5EF4-FFF2-40B4-BE49-F238E27FC236}">
                  <a16:creationId xmlns="" xmlns:a16="http://schemas.microsoft.com/office/drawing/2014/main" id="{FDA5BCAD-3D65-0249-9EE0-C02E555C472A}"/>
                </a:ext>
              </a:extLst>
            </p:cNvPr>
            <p:cNvSpPr/>
            <p:nvPr/>
          </p:nvSpPr>
          <p:spPr>
            <a:xfrm>
              <a:off x="6351395" y="3913215"/>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 name="Freeform: Shape 1005">
              <a:extLst>
                <a:ext uri="{FF2B5EF4-FFF2-40B4-BE49-F238E27FC236}">
                  <a16:creationId xmlns="" xmlns:a16="http://schemas.microsoft.com/office/drawing/2014/main" id="{A25726B7-9075-6A4C-B053-5BC87EB320C4}"/>
                </a:ext>
              </a:extLst>
            </p:cNvPr>
            <p:cNvSpPr/>
            <p:nvPr/>
          </p:nvSpPr>
          <p:spPr>
            <a:xfrm>
              <a:off x="6420247" y="3937635"/>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3" name="Freeform: Shape 1006">
              <a:extLst>
                <a:ext uri="{FF2B5EF4-FFF2-40B4-BE49-F238E27FC236}">
                  <a16:creationId xmlns="" xmlns:a16="http://schemas.microsoft.com/office/drawing/2014/main" id="{C19141F4-4B9B-3441-BA67-C22A0773C702}"/>
                </a:ext>
              </a:extLst>
            </p:cNvPr>
            <p:cNvSpPr/>
            <p:nvPr/>
          </p:nvSpPr>
          <p:spPr>
            <a:xfrm>
              <a:off x="6505991" y="3978946"/>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 name="Freeform: Shape 1007">
              <a:extLst>
                <a:ext uri="{FF2B5EF4-FFF2-40B4-BE49-F238E27FC236}">
                  <a16:creationId xmlns="" xmlns:a16="http://schemas.microsoft.com/office/drawing/2014/main" id="{8BB3972A-AE93-E244-A986-E71B72D8A432}"/>
                </a:ext>
              </a:extLst>
            </p:cNvPr>
            <p:cNvSpPr/>
            <p:nvPr/>
          </p:nvSpPr>
          <p:spPr>
            <a:xfrm>
              <a:off x="6556482" y="3992717"/>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 name="Freeform: Shape 1008">
              <a:extLst>
                <a:ext uri="{FF2B5EF4-FFF2-40B4-BE49-F238E27FC236}">
                  <a16:creationId xmlns="" xmlns:a16="http://schemas.microsoft.com/office/drawing/2014/main" id="{79A386E6-A30E-5448-B630-2118EFBD572C}"/>
                </a:ext>
              </a:extLst>
            </p:cNvPr>
            <p:cNvSpPr/>
            <p:nvPr/>
          </p:nvSpPr>
          <p:spPr>
            <a:xfrm>
              <a:off x="6580167" y="3992350"/>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 name="Freeform: Shape 1009">
              <a:extLst>
                <a:ext uri="{FF2B5EF4-FFF2-40B4-BE49-F238E27FC236}">
                  <a16:creationId xmlns="" xmlns:a16="http://schemas.microsoft.com/office/drawing/2014/main" id="{6ABB61F3-1FEC-FF40-BE82-05641333E38B}"/>
                </a:ext>
              </a:extLst>
            </p:cNvPr>
            <p:cNvSpPr/>
            <p:nvPr/>
          </p:nvSpPr>
          <p:spPr>
            <a:xfrm>
              <a:off x="6591734" y="3992350"/>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7" name="Freeform: Shape 1010">
              <a:extLst>
                <a:ext uri="{FF2B5EF4-FFF2-40B4-BE49-F238E27FC236}">
                  <a16:creationId xmlns="" xmlns:a16="http://schemas.microsoft.com/office/drawing/2014/main" id="{F11F8948-980F-1C49-96E6-1EF27195A990}"/>
                </a:ext>
              </a:extLst>
            </p:cNvPr>
            <p:cNvSpPr/>
            <p:nvPr/>
          </p:nvSpPr>
          <p:spPr>
            <a:xfrm>
              <a:off x="6775584" y="4060834"/>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 name="Freeform: Shape 1011">
              <a:extLst>
                <a:ext uri="{FF2B5EF4-FFF2-40B4-BE49-F238E27FC236}">
                  <a16:creationId xmlns="" xmlns:a16="http://schemas.microsoft.com/office/drawing/2014/main" id="{7D926E52-A338-604A-9C65-4ACA12346DBF}"/>
                </a:ext>
              </a:extLst>
            </p:cNvPr>
            <p:cNvSpPr/>
            <p:nvPr/>
          </p:nvSpPr>
          <p:spPr>
            <a:xfrm>
              <a:off x="6858696" y="4061935"/>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 name="Freeform: Shape 1012">
              <a:extLst>
                <a:ext uri="{FF2B5EF4-FFF2-40B4-BE49-F238E27FC236}">
                  <a16:creationId xmlns="" xmlns:a16="http://schemas.microsoft.com/office/drawing/2014/main" id="{59063813-EEA1-B146-A596-F33B351D5FF1}"/>
                </a:ext>
              </a:extLst>
            </p:cNvPr>
            <p:cNvSpPr/>
            <p:nvPr/>
          </p:nvSpPr>
          <p:spPr>
            <a:xfrm>
              <a:off x="6886631" y="4060033"/>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0" name="Freeform: Shape 1013">
              <a:extLst>
                <a:ext uri="{FF2B5EF4-FFF2-40B4-BE49-F238E27FC236}">
                  <a16:creationId xmlns="" xmlns:a16="http://schemas.microsoft.com/office/drawing/2014/main" id="{33B0E032-4370-8941-BA31-6B29D5E9B87E}"/>
                </a:ext>
              </a:extLst>
            </p:cNvPr>
            <p:cNvSpPr/>
            <p:nvPr/>
          </p:nvSpPr>
          <p:spPr>
            <a:xfrm>
              <a:off x="7076634" y="4057579"/>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Freeform: Shape 1014">
              <a:extLst>
                <a:ext uri="{FF2B5EF4-FFF2-40B4-BE49-F238E27FC236}">
                  <a16:creationId xmlns="" xmlns:a16="http://schemas.microsoft.com/office/drawing/2014/main" id="{6CF92233-C915-8548-A8CA-A37FAF2D3B3E}"/>
                </a:ext>
              </a:extLst>
            </p:cNvPr>
            <p:cNvSpPr/>
            <p:nvPr/>
          </p:nvSpPr>
          <p:spPr>
            <a:xfrm>
              <a:off x="7248855" y="4112426"/>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 name="Freeform: Shape 1015">
              <a:extLst>
                <a:ext uri="{FF2B5EF4-FFF2-40B4-BE49-F238E27FC236}">
                  <a16:creationId xmlns="" xmlns:a16="http://schemas.microsoft.com/office/drawing/2014/main" id="{D4963E0A-C30E-C84B-A2D3-9AB7B325E0AC}"/>
                </a:ext>
              </a:extLst>
            </p:cNvPr>
            <p:cNvSpPr/>
            <p:nvPr/>
          </p:nvSpPr>
          <p:spPr>
            <a:xfrm>
              <a:off x="7287779" y="4114813"/>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 name="Freeform: Shape 1016">
              <a:extLst>
                <a:ext uri="{FF2B5EF4-FFF2-40B4-BE49-F238E27FC236}">
                  <a16:creationId xmlns="" xmlns:a16="http://schemas.microsoft.com/office/drawing/2014/main" id="{E2FF5F0B-AC46-4441-9581-A07463897BD6}"/>
                </a:ext>
              </a:extLst>
            </p:cNvPr>
            <p:cNvSpPr/>
            <p:nvPr/>
          </p:nvSpPr>
          <p:spPr>
            <a:xfrm>
              <a:off x="7384319" y="4102415"/>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 name="Freeform: Shape 1017">
              <a:extLst>
                <a:ext uri="{FF2B5EF4-FFF2-40B4-BE49-F238E27FC236}">
                  <a16:creationId xmlns="" xmlns:a16="http://schemas.microsoft.com/office/drawing/2014/main" id="{684A039F-9124-9B41-9035-93A0BD8CED29}"/>
                </a:ext>
              </a:extLst>
            </p:cNvPr>
            <p:cNvSpPr/>
            <p:nvPr/>
          </p:nvSpPr>
          <p:spPr>
            <a:xfrm>
              <a:off x="7640117" y="4191745"/>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 name="Freeform: Shape 1018">
              <a:extLst>
                <a:ext uri="{FF2B5EF4-FFF2-40B4-BE49-F238E27FC236}">
                  <a16:creationId xmlns="" xmlns:a16="http://schemas.microsoft.com/office/drawing/2014/main" id="{6319FF39-B338-7D42-8B80-21821549E176}"/>
                </a:ext>
              </a:extLst>
            </p:cNvPr>
            <p:cNvSpPr/>
            <p:nvPr/>
          </p:nvSpPr>
          <p:spPr>
            <a:xfrm>
              <a:off x="7488699" y="4103077"/>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 name="Freeform: Shape 1019">
              <a:extLst>
                <a:ext uri="{FF2B5EF4-FFF2-40B4-BE49-F238E27FC236}">
                  <a16:creationId xmlns="" xmlns:a16="http://schemas.microsoft.com/office/drawing/2014/main" id="{D66A8278-1454-5B46-9396-8424B5B247D2}"/>
                </a:ext>
              </a:extLst>
            </p:cNvPr>
            <p:cNvSpPr/>
            <p:nvPr/>
          </p:nvSpPr>
          <p:spPr>
            <a:xfrm>
              <a:off x="7894776" y="4226079"/>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7" name="Freeform: Shape 1020">
              <a:extLst>
                <a:ext uri="{FF2B5EF4-FFF2-40B4-BE49-F238E27FC236}">
                  <a16:creationId xmlns="" xmlns:a16="http://schemas.microsoft.com/office/drawing/2014/main" id="{B328F3FE-2F9C-2C46-8346-623819F69BA7}"/>
                </a:ext>
              </a:extLst>
            </p:cNvPr>
            <p:cNvSpPr/>
            <p:nvPr/>
          </p:nvSpPr>
          <p:spPr>
            <a:xfrm>
              <a:off x="7928192" y="4265186"/>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 name="Freeform: Shape 1021">
              <a:extLst>
                <a:ext uri="{FF2B5EF4-FFF2-40B4-BE49-F238E27FC236}">
                  <a16:creationId xmlns="" xmlns:a16="http://schemas.microsoft.com/office/drawing/2014/main" id="{5FB25D2E-8A82-4143-9FFB-233EFB8F9EC1}"/>
                </a:ext>
              </a:extLst>
            </p:cNvPr>
            <p:cNvSpPr/>
            <p:nvPr/>
          </p:nvSpPr>
          <p:spPr>
            <a:xfrm>
              <a:off x="7960323" y="4265186"/>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 name="Freeform: Shape 1022">
              <a:extLst>
                <a:ext uri="{FF2B5EF4-FFF2-40B4-BE49-F238E27FC236}">
                  <a16:creationId xmlns="" xmlns:a16="http://schemas.microsoft.com/office/drawing/2014/main" id="{E21A6443-A739-0A42-9ADE-118F9805DF50}"/>
                </a:ext>
              </a:extLst>
            </p:cNvPr>
            <p:cNvSpPr/>
            <p:nvPr/>
          </p:nvSpPr>
          <p:spPr>
            <a:xfrm>
              <a:off x="8042945" y="4266287"/>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 name="Freeform: Shape 1023">
              <a:extLst>
                <a:ext uri="{FF2B5EF4-FFF2-40B4-BE49-F238E27FC236}">
                  <a16:creationId xmlns="" xmlns:a16="http://schemas.microsoft.com/office/drawing/2014/main" id="{F7FCC323-6206-F24D-81E8-F5099F96783F}"/>
                </a:ext>
              </a:extLst>
            </p:cNvPr>
            <p:cNvSpPr/>
            <p:nvPr/>
          </p:nvSpPr>
          <p:spPr>
            <a:xfrm>
              <a:off x="8334968" y="4259912"/>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1" name="Freeform: Shape 1024">
              <a:extLst>
                <a:ext uri="{FF2B5EF4-FFF2-40B4-BE49-F238E27FC236}">
                  <a16:creationId xmlns="" xmlns:a16="http://schemas.microsoft.com/office/drawing/2014/main" id="{4ADA93D2-FDF1-2E4E-8414-1C84B374CAEF}"/>
                </a:ext>
              </a:extLst>
            </p:cNvPr>
            <p:cNvSpPr/>
            <p:nvPr/>
          </p:nvSpPr>
          <p:spPr>
            <a:xfrm>
              <a:off x="8372791" y="4262526"/>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 name="Freeform: Shape 1025">
              <a:extLst>
                <a:ext uri="{FF2B5EF4-FFF2-40B4-BE49-F238E27FC236}">
                  <a16:creationId xmlns="" xmlns:a16="http://schemas.microsoft.com/office/drawing/2014/main" id="{8E45D4F4-5D27-5748-85D9-25BD36DE20BE}"/>
                </a:ext>
              </a:extLst>
            </p:cNvPr>
            <p:cNvSpPr/>
            <p:nvPr/>
          </p:nvSpPr>
          <p:spPr>
            <a:xfrm>
              <a:off x="8570809" y="4259912"/>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Freeform: Shape 1026">
              <a:extLst>
                <a:ext uri="{FF2B5EF4-FFF2-40B4-BE49-F238E27FC236}">
                  <a16:creationId xmlns="" xmlns:a16="http://schemas.microsoft.com/office/drawing/2014/main" id="{3B9BCE4E-2079-7243-BF63-1CBE107762A2}"/>
                </a:ext>
              </a:extLst>
            </p:cNvPr>
            <p:cNvSpPr/>
            <p:nvPr/>
          </p:nvSpPr>
          <p:spPr>
            <a:xfrm>
              <a:off x="8745924" y="4259912"/>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 name="Freeform: Shape 1027">
              <a:extLst>
                <a:ext uri="{FF2B5EF4-FFF2-40B4-BE49-F238E27FC236}">
                  <a16:creationId xmlns="" xmlns:a16="http://schemas.microsoft.com/office/drawing/2014/main" id="{6E72CBEB-9496-8947-BD60-91FEE2E086AD}"/>
                </a:ext>
              </a:extLst>
            </p:cNvPr>
            <p:cNvSpPr/>
            <p:nvPr/>
          </p:nvSpPr>
          <p:spPr>
            <a:xfrm>
              <a:off x="8841855" y="4257296"/>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5" name="Freeform: Shape 1028">
              <a:extLst>
                <a:ext uri="{FF2B5EF4-FFF2-40B4-BE49-F238E27FC236}">
                  <a16:creationId xmlns="" xmlns:a16="http://schemas.microsoft.com/office/drawing/2014/main" id="{9C3E784F-2E2D-3F4F-A388-7F38555A793F}"/>
                </a:ext>
              </a:extLst>
            </p:cNvPr>
            <p:cNvSpPr/>
            <p:nvPr/>
          </p:nvSpPr>
          <p:spPr>
            <a:xfrm>
              <a:off x="8871371" y="4262526"/>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6" name="Freeform: Shape 1029">
              <a:extLst>
                <a:ext uri="{FF2B5EF4-FFF2-40B4-BE49-F238E27FC236}">
                  <a16:creationId xmlns="" xmlns:a16="http://schemas.microsoft.com/office/drawing/2014/main" id="{7106B4BC-34E0-454D-B65C-23BAF3CB8405}"/>
                </a:ext>
              </a:extLst>
            </p:cNvPr>
            <p:cNvSpPr/>
            <p:nvPr/>
          </p:nvSpPr>
          <p:spPr>
            <a:xfrm>
              <a:off x="8910707" y="4262526"/>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 name="Freeform: Shape 1030">
              <a:extLst>
                <a:ext uri="{FF2B5EF4-FFF2-40B4-BE49-F238E27FC236}">
                  <a16:creationId xmlns="" xmlns:a16="http://schemas.microsoft.com/office/drawing/2014/main" id="{E1CA921F-7381-CD42-88C9-EFE840C4FF59}"/>
                </a:ext>
              </a:extLst>
            </p:cNvPr>
            <p:cNvSpPr/>
            <p:nvPr/>
          </p:nvSpPr>
          <p:spPr>
            <a:xfrm>
              <a:off x="8962071" y="4265142"/>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8" name="Freeform: Shape 1031">
              <a:extLst>
                <a:ext uri="{FF2B5EF4-FFF2-40B4-BE49-F238E27FC236}">
                  <a16:creationId xmlns="" xmlns:a16="http://schemas.microsoft.com/office/drawing/2014/main" id="{BF60C11E-F288-3A4F-8616-FF3DAA82BFF8}"/>
                </a:ext>
              </a:extLst>
            </p:cNvPr>
            <p:cNvSpPr/>
            <p:nvPr/>
          </p:nvSpPr>
          <p:spPr>
            <a:xfrm>
              <a:off x="9372059" y="4262526"/>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 name="Freeform: Shape 1032">
              <a:extLst>
                <a:ext uri="{FF2B5EF4-FFF2-40B4-BE49-F238E27FC236}">
                  <a16:creationId xmlns="" xmlns:a16="http://schemas.microsoft.com/office/drawing/2014/main" id="{F6FCD460-E957-8E48-B613-A8BC369383CB}"/>
                </a:ext>
              </a:extLst>
            </p:cNvPr>
            <p:cNvSpPr/>
            <p:nvPr/>
          </p:nvSpPr>
          <p:spPr>
            <a:xfrm>
              <a:off x="9491081" y="4262526"/>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0" name="Freeform: Shape 1033">
              <a:extLst>
                <a:ext uri="{FF2B5EF4-FFF2-40B4-BE49-F238E27FC236}">
                  <a16:creationId xmlns="" xmlns:a16="http://schemas.microsoft.com/office/drawing/2014/main" id="{E6C44143-6BB2-5042-86BA-B04F914605EF}"/>
                </a:ext>
              </a:extLst>
            </p:cNvPr>
            <p:cNvSpPr/>
            <p:nvPr/>
          </p:nvSpPr>
          <p:spPr>
            <a:xfrm>
              <a:off x="9656647" y="4265142"/>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1" name="Freeform: Shape 1034">
              <a:extLst>
                <a:ext uri="{FF2B5EF4-FFF2-40B4-BE49-F238E27FC236}">
                  <a16:creationId xmlns="" xmlns:a16="http://schemas.microsoft.com/office/drawing/2014/main" id="{F871206E-3B0E-E747-B940-248260B6FD01}"/>
                </a:ext>
              </a:extLst>
            </p:cNvPr>
            <p:cNvSpPr/>
            <p:nvPr/>
          </p:nvSpPr>
          <p:spPr>
            <a:xfrm>
              <a:off x="3917028" y="2587990"/>
              <a:ext cx="110163" cy="129178"/>
            </a:xfrm>
            <a:custGeom>
              <a:avLst/>
              <a:gdLst>
                <a:gd name="connsiteX0" fmla="*/ 71193 w 123238"/>
                <a:gd name="connsiteY0" fmla="*/ 33194 h 123238"/>
                <a:gd name="connsiteX1" fmla="*/ 33194 w 123238"/>
                <a:gd name="connsiteY1" fmla="*/ 102413 h 123238"/>
                <a:gd name="connsiteX2" fmla="*/ 109191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1"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2" name="Freeform: Shape 1035">
              <a:extLst>
                <a:ext uri="{FF2B5EF4-FFF2-40B4-BE49-F238E27FC236}">
                  <a16:creationId xmlns="" xmlns:a16="http://schemas.microsoft.com/office/drawing/2014/main" id="{0D0CFB45-60CE-3942-9A00-A3E30929FA45}"/>
                </a:ext>
              </a:extLst>
            </p:cNvPr>
            <p:cNvSpPr/>
            <p:nvPr/>
          </p:nvSpPr>
          <p:spPr>
            <a:xfrm>
              <a:off x="3817515" y="2439453"/>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 name="Freeform: Shape 1036">
              <a:extLst>
                <a:ext uri="{FF2B5EF4-FFF2-40B4-BE49-F238E27FC236}">
                  <a16:creationId xmlns="" xmlns:a16="http://schemas.microsoft.com/office/drawing/2014/main" id="{F39E5EEE-FAEE-6849-892C-9B53188EEA6E}"/>
                </a:ext>
              </a:extLst>
            </p:cNvPr>
            <p:cNvSpPr/>
            <p:nvPr/>
          </p:nvSpPr>
          <p:spPr>
            <a:xfrm>
              <a:off x="3626200" y="2338472"/>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 name="Freeform: Shape 1037">
              <a:extLst>
                <a:ext uri="{FF2B5EF4-FFF2-40B4-BE49-F238E27FC236}">
                  <a16:creationId xmlns="" xmlns:a16="http://schemas.microsoft.com/office/drawing/2014/main" id="{9D2AE64C-7793-1A4E-B36C-CA7F540A99EE}"/>
                </a:ext>
              </a:extLst>
            </p:cNvPr>
            <p:cNvSpPr/>
            <p:nvPr/>
          </p:nvSpPr>
          <p:spPr>
            <a:xfrm>
              <a:off x="3510112" y="2185023"/>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 name="Freeform: Shape 1038">
              <a:extLst>
                <a:ext uri="{FF2B5EF4-FFF2-40B4-BE49-F238E27FC236}">
                  <a16:creationId xmlns="" xmlns:a16="http://schemas.microsoft.com/office/drawing/2014/main" id="{F29E7F24-0BDE-1247-A280-B48109F374F1}"/>
                </a:ext>
              </a:extLst>
            </p:cNvPr>
            <p:cNvSpPr/>
            <p:nvPr/>
          </p:nvSpPr>
          <p:spPr>
            <a:xfrm>
              <a:off x="3380671" y="2083672"/>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 name="Freeform: Shape 1039">
              <a:extLst>
                <a:ext uri="{FF2B5EF4-FFF2-40B4-BE49-F238E27FC236}">
                  <a16:creationId xmlns="" xmlns:a16="http://schemas.microsoft.com/office/drawing/2014/main" id="{EE3BD459-8C81-424B-A8ED-167B97DF4232}"/>
                </a:ext>
              </a:extLst>
            </p:cNvPr>
            <p:cNvSpPr/>
            <p:nvPr/>
          </p:nvSpPr>
          <p:spPr>
            <a:xfrm>
              <a:off x="3273887" y="2007073"/>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7" name="Freeform: Shape 1040">
              <a:extLst>
                <a:ext uri="{FF2B5EF4-FFF2-40B4-BE49-F238E27FC236}">
                  <a16:creationId xmlns="" xmlns:a16="http://schemas.microsoft.com/office/drawing/2014/main" id="{52351A36-B9F3-1C40-9A14-FCC03E249036}"/>
                </a:ext>
              </a:extLst>
            </p:cNvPr>
            <p:cNvSpPr/>
            <p:nvPr/>
          </p:nvSpPr>
          <p:spPr>
            <a:xfrm>
              <a:off x="3203310" y="1926141"/>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 name="Freeform: Shape 1042">
              <a:extLst>
                <a:ext uri="{FF2B5EF4-FFF2-40B4-BE49-F238E27FC236}">
                  <a16:creationId xmlns="" xmlns:a16="http://schemas.microsoft.com/office/drawing/2014/main" id="{B79BEBF9-C7C6-D444-B807-2FAB50C6222F}"/>
                </a:ext>
              </a:extLst>
            </p:cNvPr>
            <p:cNvSpPr/>
            <p:nvPr/>
          </p:nvSpPr>
          <p:spPr>
            <a:xfrm>
              <a:off x="3097736" y="1857289"/>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9" name="Freeform: Shape 1043">
              <a:extLst>
                <a:ext uri="{FF2B5EF4-FFF2-40B4-BE49-F238E27FC236}">
                  <a16:creationId xmlns="" xmlns:a16="http://schemas.microsoft.com/office/drawing/2014/main" id="{05894CF9-C1A7-8741-B898-57BA0098610D}"/>
                </a:ext>
              </a:extLst>
            </p:cNvPr>
            <p:cNvSpPr/>
            <p:nvPr/>
          </p:nvSpPr>
          <p:spPr>
            <a:xfrm>
              <a:off x="3070195" y="1843518"/>
              <a:ext cx="110163" cy="129178"/>
            </a:xfrm>
            <a:custGeom>
              <a:avLst/>
              <a:gdLst>
                <a:gd name="connsiteX0" fmla="*/ 71193 w 123238"/>
                <a:gd name="connsiteY0" fmla="*/ 33194 h 123238"/>
                <a:gd name="connsiteX1" fmla="*/ 33194 w 123238"/>
                <a:gd name="connsiteY1" fmla="*/ 102619 h 123238"/>
                <a:gd name="connsiteX2" fmla="*/ 109192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192"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0" name="Freeform: Shape 1044">
              <a:extLst>
                <a:ext uri="{FF2B5EF4-FFF2-40B4-BE49-F238E27FC236}">
                  <a16:creationId xmlns="" xmlns:a16="http://schemas.microsoft.com/office/drawing/2014/main" id="{3CB56C4A-C0C9-C04F-9123-1AEE46EE8AF3}"/>
                </a:ext>
              </a:extLst>
            </p:cNvPr>
            <p:cNvSpPr/>
            <p:nvPr/>
          </p:nvSpPr>
          <p:spPr>
            <a:xfrm>
              <a:off x="3030354" y="1799085"/>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1" name="Freeform: Shape 1045">
              <a:extLst>
                <a:ext uri="{FF2B5EF4-FFF2-40B4-BE49-F238E27FC236}">
                  <a16:creationId xmlns="" xmlns:a16="http://schemas.microsoft.com/office/drawing/2014/main" id="{4327E522-2192-1046-AA44-7024E74EE78E}"/>
                </a:ext>
              </a:extLst>
            </p:cNvPr>
            <p:cNvSpPr/>
            <p:nvPr/>
          </p:nvSpPr>
          <p:spPr>
            <a:xfrm>
              <a:off x="2998222" y="1762364"/>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2" name="Freeform: Shape 1046">
              <a:extLst>
                <a:ext uri="{FF2B5EF4-FFF2-40B4-BE49-F238E27FC236}">
                  <a16:creationId xmlns="" xmlns:a16="http://schemas.microsoft.com/office/drawing/2014/main" id="{13B6DBDB-2033-1443-843D-9821BCDBA46C}"/>
                </a:ext>
              </a:extLst>
            </p:cNvPr>
            <p:cNvSpPr/>
            <p:nvPr/>
          </p:nvSpPr>
          <p:spPr>
            <a:xfrm>
              <a:off x="2926250" y="1713525"/>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 name="Freeform: Shape 1047">
              <a:extLst>
                <a:ext uri="{FF2B5EF4-FFF2-40B4-BE49-F238E27FC236}">
                  <a16:creationId xmlns="" xmlns:a16="http://schemas.microsoft.com/office/drawing/2014/main" id="{B6300B8D-91BA-A340-AF22-FC26FE0C9F27}"/>
                </a:ext>
              </a:extLst>
            </p:cNvPr>
            <p:cNvSpPr/>
            <p:nvPr/>
          </p:nvSpPr>
          <p:spPr>
            <a:xfrm>
              <a:off x="2843628" y="1678273"/>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4" name="Freeform: Shape 1048">
              <a:extLst>
                <a:ext uri="{FF2B5EF4-FFF2-40B4-BE49-F238E27FC236}">
                  <a16:creationId xmlns="" xmlns:a16="http://schemas.microsoft.com/office/drawing/2014/main" id="{A3227B42-40EA-8344-AB2C-286D2485BCCB}"/>
                </a:ext>
              </a:extLst>
            </p:cNvPr>
            <p:cNvSpPr/>
            <p:nvPr/>
          </p:nvSpPr>
          <p:spPr>
            <a:xfrm>
              <a:off x="2819208" y="1678273"/>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5" name="Freeform: Shape 1049">
              <a:extLst>
                <a:ext uri="{FF2B5EF4-FFF2-40B4-BE49-F238E27FC236}">
                  <a16:creationId xmlns="" xmlns:a16="http://schemas.microsoft.com/office/drawing/2014/main" id="{38F21574-F6E0-D647-BCB4-8235693733A4}"/>
                </a:ext>
              </a:extLst>
            </p:cNvPr>
            <p:cNvSpPr/>
            <p:nvPr/>
          </p:nvSpPr>
          <p:spPr>
            <a:xfrm>
              <a:off x="2647904" y="1580412"/>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6" name="Freeform: Shape 1050">
              <a:extLst>
                <a:ext uri="{FF2B5EF4-FFF2-40B4-BE49-F238E27FC236}">
                  <a16:creationId xmlns="" xmlns:a16="http://schemas.microsoft.com/office/drawing/2014/main" id="{B95E4895-BEFD-E549-9D23-54966399BB9B}"/>
                </a:ext>
              </a:extLst>
            </p:cNvPr>
            <p:cNvSpPr/>
            <p:nvPr/>
          </p:nvSpPr>
          <p:spPr>
            <a:xfrm>
              <a:off x="4511492" y="3126104"/>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7" name="Freeform: Shape 1041">
              <a:extLst>
                <a:ext uri="{FF2B5EF4-FFF2-40B4-BE49-F238E27FC236}">
                  <a16:creationId xmlns="" xmlns:a16="http://schemas.microsoft.com/office/drawing/2014/main" id="{1EBDE90F-2DBE-3A4D-87F6-87020BB7A11C}"/>
                </a:ext>
              </a:extLst>
            </p:cNvPr>
            <p:cNvSpPr/>
            <p:nvPr/>
          </p:nvSpPr>
          <p:spPr>
            <a:xfrm>
              <a:off x="3168844" y="1924680"/>
              <a:ext cx="110163" cy="129178"/>
            </a:xfrm>
            <a:custGeom>
              <a:avLst/>
              <a:gdLst>
                <a:gd name="connsiteX0" fmla="*/ 71193 w 123238"/>
                <a:gd name="connsiteY0" fmla="*/ 33194 h 123238"/>
                <a:gd name="connsiteX1" fmla="*/ 33194 w 123238"/>
                <a:gd name="connsiteY1" fmla="*/ 102413 h 123238"/>
                <a:gd name="connsiteX2" fmla="*/ 109192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192"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8" name="Freeform: Shape 1038">
              <a:extLst>
                <a:ext uri="{FF2B5EF4-FFF2-40B4-BE49-F238E27FC236}">
                  <a16:creationId xmlns="" xmlns:a16="http://schemas.microsoft.com/office/drawing/2014/main" id="{6C0A3661-2FDB-F44C-9A89-8ED9C800DE08}"/>
                </a:ext>
              </a:extLst>
            </p:cNvPr>
            <p:cNvSpPr/>
            <p:nvPr/>
          </p:nvSpPr>
          <p:spPr>
            <a:xfrm>
              <a:off x="3365043" y="2077877"/>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 name="Freeform: Shape 1010">
              <a:extLst>
                <a:ext uri="{FF2B5EF4-FFF2-40B4-BE49-F238E27FC236}">
                  <a16:creationId xmlns="" xmlns:a16="http://schemas.microsoft.com/office/drawing/2014/main" id="{FA8C567F-F900-3345-AEB2-0FDB8098B142}"/>
                </a:ext>
              </a:extLst>
            </p:cNvPr>
            <p:cNvSpPr/>
            <p:nvPr/>
          </p:nvSpPr>
          <p:spPr>
            <a:xfrm>
              <a:off x="6759258" y="4060033"/>
              <a:ext cx="110163" cy="129178"/>
            </a:xfrm>
            <a:custGeom>
              <a:avLst/>
              <a:gdLst>
                <a:gd name="connsiteX0" fmla="*/ 71398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398"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0" name="Freeform: Shape 994">
              <a:extLst>
                <a:ext uri="{FF2B5EF4-FFF2-40B4-BE49-F238E27FC236}">
                  <a16:creationId xmlns="" xmlns:a16="http://schemas.microsoft.com/office/drawing/2014/main" id="{F3BE6342-203E-0D4B-9FC8-98830AF353F7}"/>
                </a:ext>
              </a:extLst>
            </p:cNvPr>
            <p:cNvSpPr/>
            <p:nvPr/>
          </p:nvSpPr>
          <p:spPr>
            <a:xfrm>
              <a:off x="5666680" y="3755425"/>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1" name="Freeform: Shape 994">
              <a:extLst>
                <a:ext uri="{FF2B5EF4-FFF2-40B4-BE49-F238E27FC236}">
                  <a16:creationId xmlns="" xmlns:a16="http://schemas.microsoft.com/office/drawing/2014/main" id="{71A2E186-D4D4-AA4E-92B9-8A28194A31B3}"/>
                </a:ext>
              </a:extLst>
            </p:cNvPr>
            <p:cNvSpPr/>
            <p:nvPr/>
          </p:nvSpPr>
          <p:spPr>
            <a:xfrm>
              <a:off x="5686118" y="3748972"/>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2" name="Freeform: Shape 994">
              <a:extLst>
                <a:ext uri="{FF2B5EF4-FFF2-40B4-BE49-F238E27FC236}">
                  <a16:creationId xmlns="" xmlns:a16="http://schemas.microsoft.com/office/drawing/2014/main" id="{3D883F7B-117F-0D48-A793-8A11D6BA890D}"/>
                </a:ext>
              </a:extLst>
            </p:cNvPr>
            <p:cNvSpPr/>
            <p:nvPr/>
          </p:nvSpPr>
          <p:spPr>
            <a:xfrm>
              <a:off x="5728110" y="3774972"/>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 name="Freeform: Shape 994">
              <a:extLst>
                <a:ext uri="{FF2B5EF4-FFF2-40B4-BE49-F238E27FC236}">
                  <a16:creationId xmlns="" xmlns:a16="http://schemas.microsoft.com/office/drawing/2014/main" id="{DE3F1A94-D54A-EA42-8803-DB3A0FB3A574}"/>
                </a:ext>
              </a:extLst>
            </p:cNvPr>
            <p:cNvSpPr/>
            <p:nvPr/>
          </p:nvSpPr>
          <p:spPr>
            <a:xfrm>
              <a:off x="5789931" y="3774426"/>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 name="Freeform: Shape 994">
              <a:extLst>
                <a:ext uri="{FF2B5EF4-FFF2-40B4-BE49-F238E27FC236}">
                  <a16:creationId xmlns="" xmlns:a16="http://schemas.microsoft.com/office/drawing/2014/main" id="{2F8B6816-CCF3-DE4E-A767-EBAC9B674047}"/>
                </a:ext>
              </a:extLst>
            </p:cNvPr>
            <p:cNvSpPr/>
            <p:nvPr/>
          </p:nvSpPr>
          <p:spPr>
            <a:xfrm>
              <a:off x="5820361" y="3774757"/>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5" name="Freeform: Shape 1008">
              <a:extLst>
                <a:ext uri="{FF2B5EF4-FFF2-40B4-BE49-F238E27FC236}">
                  <a16:creationId xmlns="" xmlns:a16="http://schemas.microsoft.com/office/drawing/2014/main" id="{51AF577D-AD38-DD4B-8B86-934156330532}"/>
                </a:ext>
              </a:extLst>
            </p:cNvPr>
            <p:cNvSpPr/>
            <p:nvPr/>
          </p:nvSpPr>
          <p:spPr>
            <a:xfrm>
              <a:off x="6564348" y="3986716"/>
              <a:ext cx="110163" cy="129178"/>
            </a:xfrm>
            <a:custGeom>
              <a:avLst/>
              <a:gdLst>
                <a:gd name="connsiteX0" fmla="*/ 71193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193"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6" name="Freeform: Shape 1017">
              <a:extLst>
                <a:ext uri="{FF2B5EF4-FFF2-40B4-BE49-F238E27FC236}">
                  <a16:creationId xmlns="" xmlns:a16="http://schemas.microsoft.com/office/drawing/2014/main" id="{5F7C1CCB-5DCC-D94E-A0C7-DD3B489C5D61}"/>
                </a:ext>
              </a:extLst>
            </p:cNvPr>
            <p:cNvSpPr/>
            <p:nvPr/>
          </p:nvSpPr>
          <p:spPr>
            <a:xfrm>
              <a:off x="7625745" y="4176079"/>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7" name="Freeform: Shape 1017">
              <a:extLst>
                <a:ext uri="{FF2B5EF4-FFF2-40B4-BE49-F238E27FC236}">
                  <a16:creationId xmlns="" xmlns:a16="http://schemas.microsoft.com/office/drawing/2014/main" id="{C231FD53-C339-B44C-8939-FE12147CEDDB}"/>
                </a:ext>
              </a:extLst>
            </p:cNvPr>
            <p:cNvSpPr/>
            <p:nvPr/>
          </p:nvSpPr>
          <p:spPr>
            <a:xfrm>
              <a:off x="7638979" y="4176079"/>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8" name="Freeform: Shape 1013">
              <a:extLst>
                <a:ext uri="{FF2B5EF4-FFF2-40B4-BE49-F238E27FC236}">
                  <a16:creationId xmlns="" xmlns:a16="http://schemas.microsoft.com/office/drawing/2014/main" id="{E4147A91-C434-AA49-922E-85445C98C1FB}"/>
                </a:ext>
              </a:extLst>
            </p:cNvPr>
            <p:cNvSpPr/>
            <p:nvPr/>
          </p:nvSpPr>
          <p:spPr>
            <a:xfrm>
              <a:off x="7084163" y="4057579"/>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9" name="Freeform: Shape 1016">
              <a:extLst>
                <a:ext uri="{FF2B5EF4-FFF2-40B4-BE49-F238E27FC236}">
                  <a16:creationId xmlns="" xmlns:a16="http://schemas.microsoft.com/office/drawing/2014/main" id="{A63180AF-D825-3A47-88D6-7E4716BD04B9}"/>
                </a:ext>
              </a:extLst>
            </p:cNvPr>
            <p:cNvSpPr/>
            <p:nvPr/>
          </p:nvSpPr>
          <p:spPr>
            <a:xfrm>
              <a:off x="7404057" y="4102415"/>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0" name="Freeform: Shape 1016">
              <a:extLst>
                <a:ext uri="{FF2B5EF4-FFF2-40B4-BE49-F238E27FC236}">
                  <a16:creationId xmlns="" xmlns:a16="http://schemas.microsoft.com/office/drawing/2014/main" id="{87EF3EC0-9CB0-1945-8E08-FB837E10C2B2}"/>
                </a:ext>
              </a:extLst>
            </p:cNvPr>
            <p:cNvSpPr/>
            <p:nvPr/>
          </p:nvSpPr>
          <p:spPr>
            <a:xfrm>
              <a:off x="7439400" y="4096879"/>
              <a:ext cx="110163" cy="129178"/>
            </a:xfrm>
            <a:custGeom>
              <a:avLst/>
              <a:gdLst>
                <a:gd name="connsiteX0" fmla="*/ 71193 w 123238"/>
                <a:gd name="connsiteY0" fmla="*/ 33194 h 123238"/>
                <a:gd name="connsiteX1" fmla="*/ 33194 w 123238"/>
                <a:gd name="connsiteY1" fmla="*/ 102413 h 123238"/>
                <a:gd name="connsiteX2" fmla="*/ 109397 w 123238"/>
                <a:gd name="connsiteY2" fmla="*/ 102413 h 123238"/>
              </a:gdLst>
              <a:ahLst/>
              <a:cxnLst>
                <a:cxn ang="0">
                  <a:pos x="connsiteX0" y="connsiteY0"/>
                </a:cxn>
                <a:cxn ang="0">
                  <a:pos x="connsiteX1" y="connsiteY1"/>
                </a:cxn>
                <a:cxn ang="0">
                  <a:pos x="connsiteX2" y="connsiteY2"/>
                </a:cxn>
              </a:cxnLst>
              <a:rect l="l" t="t" r="r" b="b"/>
              <a:pathLst>
                <a:path w="123238" h="123238">
                  <a:moveTo>
                    <a:pt x="71193" y="33194"/>
                  </a:moveTo>
                  <a:lnTo>
                    <a:pt x="33194" y="102413"/>
                  </a:lnTo>
                  <a:lnTo>
                    <a:pt x="109397" y="102413"/>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 name="Freeform: Shape 1024">
              <a:extLst>
                <a:ext uri="{FF2B5EF4-FFF2-40B4-BE49-F238E27FC236}">
                  <a16:creationId xmlns="" xmlns:a16="http://schemas.microsoft.com/office/drawing/2014/main" id="{0BF280B6-A515-8B49-B3E4-286D7CE50AF4}"/>
                </a:ext>
              </a:extLst>
            </p:cNvPr>
            <p:cNvSpPr/>
            <p:nvPr/>
          </p:nvSpPr>
          <p:spPr>
            <a:xfrm>
              <a:off x="8207088" y="4252131"/>
              <a:ext cx="110163" cy="129178"/>
            </a:xfrm>
            <a:custGeom>
              <a:avLst/>
              <a:gdLst>
                <a:gd name="connsiteX0" fmla="*/ 71398 w 123238"/>
                <a:gd name="connsiteY0" fmla="*/ 33194 h 123238"/>
                <a:gd name="connsiteX1" fmla="*/ 33194 w 123238"/>
                <a:gd name="connsiteY1" fmla="*/ 102619 h 123238"/>
                <a:gd name="connsiteX2" fmla="*/ 109397 w 123238"/>
                <a:gd name="connsiteY2" fmla="*/ 102619 h 123238"/>
              </a:gdLst>
              <a:ahLst/>
              <a:cxnLst>
                <a:cxn ang="0">
                  <a:pos x="connsiteX0" y="connsiteY0"/>
                </a:cxn>
                <a:cxn ang="0">
                  <a:pos x="connsiteX1" y="connsiteY1"/>
                </a:cxn>
                <a:cxn ang="0">
                  <a:pos x="connsiteX2" y="connsiteY2"/>
                </a:cxn>
              </a:cxnLst>
              <a:rect l="l" t="t" r="r" b="b"/>
              <a:pathLst>
                <a:path w="123238" h="123238">
                  <a:moveTo>
                    <a:pt x="71398" y="33194"/>
                  </a:moveTo>
                  <a:lnTo>
                    <a:pt x="33194" y="102619"/>
                  </a:lnTo>
                  <a:lnTo>
                    <a:pt x="109397" y="102619"/>
                  </a:lnTo>
                  <a:close/>
                </a:path>
              </a:pathLst>
            </a:custGeom>
            <a:noFill/>
            <a:ln w="19050"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72" name="Freeform: Shape 1051">
            <a:extLst>
              <a:ext uri="{FF2B5EF4-FFF2-40B4-BE49-F238E27FC236}">
                <a16:creationId xmlns="" xmlns:a16="http://schemas.microsoft.com/office/drawing/2014/main" id="{0608648B-537F-BE41-87E3-E327CDB2C039}"/>
              </a:ext>
            </a:extLst>
          </p:cNvPr>
          <p:cNvSpPr/>
          <p:nvPr/>
        </p:nvSpPr>
        <p:spPr>
          <a:xfrm>
            <a:off x="2683891" y="1614380"/>
            <a:ext cx="7062228" cy="2735638"/>
          </a:xfrm>
          <a:custGeom>
            <a:avLst/>
            <a:gdLst>
              <a:gd name="connsiteX0" fmla="*/ 33194 w 7907827"/>
              <a:gd name="connsiteY0" fmla="*/ 33194 h 3080971"/>
              <a:gd name="connsiteX1" fmla="*/ 108986 w 7907827"/>
              <a:gd name="connsiteY1" fmla="*/ 33194 h 3080971"/>
              <a:gd name="connsiteX2" fmla="*/ 108986 w 7907827"/>
              <a:gd name="connsiteY2" fmla="*/ 51269 h 3080971"/>
              <a:gd name="connsiteX3" fmla="*/ 159103 w 7907827"/>
              <a:gd name="connsiteY3" fmla="*/ 51269 h 3080971"/>
              <a:gd name="connsiteX4" fmla="*/ 159103 w 7907827"/>
              <a:gd name="connsiteY4" fmla="*/ 65442 h 3080971"/>
              <a:gd name="connsiteX5" fmla="*/ 205318 w 7907827"/>
              <a:gd name="connsiteY5" fmla="*/ 65442 h 3080971"/>
              <a:gd name="connsiteX6" fmla="*/ 205318 w 7907827"/>
              <a:gd name="connsiteY6" fmla="*/ 87214 h 3080971"/>
              <a:gd name="connsiteX7" fmla="*/ 232225 w 7907827"/>
              <a:gd name="connsiteY7" fmla="*/ 87214 h 3080971"/>
              <a:gd name="connsiteX8" fmla="*/ 232225 w 7907827"/>
              <a:gd name="connsiteY8" fmla="*/ 136099 h 3080971"/>
              <a:gd name="connsiteX9" fmla="*/ 259132 w 7907827"/>
              <a:gd name="connsiteY9" fmla="*/ 136099 h 3080971"/>
              <a:gd name="connsiteX10" fmla="*/ 259132 w 7907827"/>
              <a:gd name="connsiteY10" fmla="*/ 157871 h 3080971"/>
              <a:gd name="connsiteX11" fmla="*/ 298979 w 7907827"/>
              <a:gd name="connsiteY11" fmla="*/ 157871 h 3080971"/>
              <a:gd name="connsiteX12" fmla="*/ 298979 w 7907827"/>
              <a:gd name="connsiteY12" fmla="*/ 181081 h 3080971"/>
              <a:gd name="connsiteX13" fmla="*/ 392641 w 7907827"/>
              <a:gd name="connsiteY13" fmla="*/ 181081 h 3080971"/>
              <a:gd name="connsiteX14" fmla="*/ 392641 w 7907827"/>
              <a:gd name="connsiteY14" fmla="*/ 213123 h 3080971"/>
              <a:gd name="connsiteX15" fmla="*/ 426121 w 7907827"/>
              <a:gd name="connsiteY15" fmla="*/ 213123 h 3080971"/>
              <a:gd name="connsiteX16" fmla="*/ 426121 w 7907827"/>
              <a:gd name="connsiteY16" fmla="*/ 245165 h 3080971"/>
              <a:gd name="connsiteX17" fmla="*/ 464736 w 7907827"/>
              <a:gd name="connsiteY17" fmla="*/ 245165 h 3080971"/>
              <a:gd name="connsiteX18" fmla="*/ 464736 w 7907827"/>
              <a:gd name="connsiteY18" fmla="*/ 290147 h 3080971"/>
              <a:gd name="connsiteX19" fmla="*/ 499448 w 7907827"/>
              <a:gd name="connsiteY19" fmla="*/ 290147 h 3080971"/>
              <a:gd name="connsiteX20" fmla="*/ 499448 w 7907827"/>
              <a:gd name="connsiteY20" fmla="*/ 323422 h 3080971"/>
              <a:gd name="connsiteX21" fmla="*/ 545663 w 7907827"/>
              <a:gd name="connsiteY21" fmla="*/ 323422 h 3080971"/>
              <a:gd name="connsiteX22" fmla="*/ 545663 w 7907827"/>
              <a:gd name="connsiteY22" fmla="*/ 350329 h 3080971"/>
              <a:gd name="connsiteX23" fmla="*/ 580375 w 7907827"/>
              <a:gd name="connsiteY23" fmla="*/ 350329 h 3080971"/>
              <a:gd name="connsiteX24" fmla="*/ 580375 w 7907827"/>
              <a:gd name="connsiteY24" fmla="*/ 401678 h 3080971"/>
              <a:gd name="connsiteX25" fmla="*/ 652264 w 7907827"/>
              <a:gd name="connsiteY25" fmla="*/ 401678 h 3080971"/>
              <a:gd name="connsiteX26" fmla="*/ 652264 w 7907827"/>
              <a:gd name="connsiteY26" fmla="*/ 413181 h 3080971"/>
              <a:gd name="connsiteX27" fmla="*/ 708749 w 7907827"/>
              <a:gd name="connsiteY27" fmla="*/ 413181 h 3080971"/>
              <a:gd name="connsiteX28" fmla="*/ 708749 w 7907827"/>
              <a:gd name="connsiteY28" fmla="*/ 449125 h 3080971"/>
              <a:gd name="connsiteX29" fmla="*/ 726824 w 7907827"/>
              <a:gd name="connsiteY29" fmla="*/ 449125 h 3080971"/>
              <a:gd name="connsiteX30" fmla="*/ 726824 w 7907827"/>
              <a:gd name="connsiteY30" fmla="*/ 503145 h 3080971"/>
              <a:gd name="connsiteX31" fmla="*/ 756401 w 7907827"/>
              <a:gd name="connsiteY31" fmla="*/ 503145 h 3080971"/>
              <a:gd name="connsiteX32" fmla="*/ 756401 w 7907827"/>
              <a:gd name="connsiteY32" fmla="*/ 522453 h 3080971"/>
              <a:gd name="connsiteX33" fmla="*/ 782076 w 7907827"/>
              <a:gd name="connsiteY33" fmla="*/ 522453 h 3080971"/>
              <a:gd name="connsiteX34" fmla="*/ 782076 w 7907827"/>
              <a:gd name="connsiteY34" fmla="*/ 540528 h 3080971"/>
              <a:gd name="connsiteX35" fmla="*/ 806518 w 7907827"/>
              <a:gd name="connsiteY35" fmla="*/ 540528 h 3080971"/>
              <a:gd name="connsiteX36" fmla="*/ 806518 w 7907827"/>
              <a:gd name="connsiteY36" fmla="*/ 566202 h 3080971"/>
              <a:gd name="connsiteX37" fmla="*/ 838560 w 7907827"/>
              <a:gd name="connsiteY37" fmla="*/ 566202 h 3080971"/>
              <a:gd name="connsiteX38" fmla="*/ 838560 w 7907827"/>
              <a:gd name="connsiteY38" fmla="*/ 589412 h 3080971"/>
              <a:gd name="connsiteX39" fmla="*/ 900180 w 7907827"/>
              <a:gd name="connsiteY39" fmla="*/ 589412 h 3080971"/>
              <a:gd name="connsiteX40" fmla="*/ 900180 w 7907827"/>
              <a:gd name="connsiteY40" fmla="*/ 617757 h 3080971"/>
              <a:gd name="connsiteX41" fmla="*/ 918255 w 7907827"/>
              <a:gd name="connsiteY41" fmla="*/ 617757 h 3080971"/>
              <a:gd name="connsiteX42" fmla="*/ 918255 w 7907827"/>
              <a:gd name="connsiteY42" fmla="*/ 631930 h 3080971"/>
              <a:gd name="connsiteX43" fmla="*/ 936330 w 7907827"/>
              <a:gd name="connsiteY43" fmla="*/ 631930 h 3080971"/>
              <a:gd name="connsiteX44" fmla="*/ 936330 w 7907827"/>
              <a:gd name="connsiteY44" fmla="*/ 683279 h 3080971"/>
              <a:gd name="connsiteX45" fmla="*/ 959540 w 7907827"/>
              <a:gd name="connsiteY45" fmla="*/ 683279 h 3080971"/>
              <a:gd name="connsiteX46" fmla="*/ 959540 w 7907827"/>
              <a:gd name="connsiteY46" fmla="*/ 698684 h 3080971"/>
              <a:gd name="connsiteX47" fmla="*/ 991582 w 7907827"/>
              <a:gd name="connsiteY47" fmla="*/ 698684 h 3080971"/>
              <a:gd name="connsiteX48" fmla="*/ 991582 w 7907827"/>
              <a:gd name="connsiteY48" fmla="*/ 717992 h 3080971"/>
              <a:gd name="connsiteX49" fmla="*/ 1021159 w 7907827"/>
              <a:gd name="connsiteY49" fmla="*/ 717992 h 3080971"/>
              <a:gd name="connsiteX50" fmla="*/ 1021159 w 7907827"/>
              <a:gd name="connsiteY50" fmla="*/ 741202 h 3080971"/>
              <a:gd name="connsiteX51" fmla="*/ 1051969 w 7907827"/>
              <a:gd name="connsiteY51" fmla="*/ 741202 h 3080971"/>
              <a:gd name="connsiteX52" fmla="*/ 1051969 w 7907827"/>
              <a:gd name="connsiteY52" fmla="*/ 762974 h 3080971"/>
              <a:gd name="connsiteX53" fmla="*/ 1087914 w 7907827"/>
              <a:gd name="connsiteY53" fmla="*/ 762974 h 3080971"/>
              <a:gd name="connsiteX54" fmla="*/ 1087914 w 7907827"/>
              <a:gd name="connsiteY54" fmla="*/ 789881 h 3080971"/>
              <a:gd name="connsiteX55" fmla="*/ 1111124 w 7907827"/>
              <a:gd name="connsiteY55" fmla="*/ 789881 h 3080971"/>
              <a:gd name="connsiteX56" fmla="*/ 1111124 w 7907827"/>
              <a:gd name="connsiteY56" fmla="*/ 819458 h 3080971"/>
              <a:gd name="connsiteX57" fmla="*/ 1132896 w 7907827"/>
              <a:gd name="connsiteY57" fmla="*/ 819458 h 3080971"/>
              <a:gd name="connsiteX58" fmla="*/ 1132896 w 7907827"/>
              <a:gd name="connsiteY58" fmla="*/ 883748 h 3080971"/>
              <a:gd name="connsiteX59" fmla="*/ 1166376 w 7907827"/>
              <a:gd name="connsiteY59" fmla="*/ 883748 h 3080971"/>
              <a:gd name="connsiteX60" fmla="*/ 1166376 w 7907827"/>
              <a:gd name="connsiteY60" fmla="*/ 896688 h 3080971"/>
              <a:gd name="connsiteX61" fmla="*/ 1204991 w 7907827"/>
              <a:gd name="connsiteY61" fmla="*/ 896688 h 3080971"/>
              <a:gd name="connsiteX62" fmla="*/ 1204991 w 7907827"/>
              <a:gd name="connsiteY62" fmla="*/ 917228 h 3080971"/>
              <a:gd name="connsiteX63" fmla="*/ 1231898 w 7907827"/>
              <a:gd name="connsiteY63" fmla="*/ 917228 h 3080971"/>
              <a:gd name="connsiteX64" fmla="*/ 1231898 w 7907827"/>
              <a:gd name="connsiteY64" fmla="*/ 940438 h 3080971"/>
              <a:gd name="connsiteX65" fmla="*/ 1284480 w 7907827"/>
              <a:gd name="connsiteY65" fmla="*/ 940438 h 3080971"/>
              <a:gd name="connsiteX66" fmla="*/ 1284480 w 7907827"/>
              <a:gd name="connsiteY66" fmla="*/ 971247 h 3080971"/>
              <a:gd name="connsiteX67" fmla="*/ 1357601 w 7907827"/>
              <a:gd name="connsiteY67" fmla="*/ 971247 h 3080971"/>
              <a:gd name="connsiteX68" fmla="*/ 1357601 w 7907827"/>
              <a:gd name="connsiteY68" fmla="*/ 1004727 h 3080971"/>
              <a:gd name="connsiteX69" fmla="*/ 1376909 w 7907827"/>
              <a:gd name="connsiteY69" fmla="*/ 1004727 h 3080971"/>
              <a:gd name="connsiteX70" fmla="*/ 1376909 w 7907827"/>
              <a:gd name="connsiteY70" fmla="*/ 1031634 h 3080971"/>
              <a:gd name="connsiteX71" fmla="*/ 1394984 w 7907827"/>
              <a:gd name="connsiteY71" fmla="*/ 1031634 h 3080971"/>
              <a:gd name="connsiteX72" fmla="*/ 1394984 w 7907827"/>
              <a:gd name="connsiteY72" fmla="*/ 1063677 h 3080971"/>
              <a:gd name="connsiteX73" fmla="*/ 1413059 w 7907827"/>
              <a:gd name="connsiteY73" fmla="*/ 1063677 h 3080971"/>
              <a:gd name="connsiteX74" fmla="*/ 1413059 w 7907827"/>
              <a:gd name="connsiteY74" fmla="*/ 1138236 h 3080971"/>
              <a:gd name="connsiteX75" fmla="*/ 1455371 w 7907827"/>
              <a:gd name="connsiteY75" fmla="*/ 1138236 h 3080971"/>
              <a:gd name="connsiteX76" fmla="*/ 1455371 w 7907827"/>
              <a:gd name="connsiteY76" fmla="*/ 1160008 h 3080971"/>
              <a:gd name="connsiteX77" fmla="*/ 1499121 w 7907827"/>
              <a:gd name="connsiteY77" fmla="*/ 1160008 h 3080971"/>
              <a:gd name="connsiteX78" fmla="*/ 1499121 w 7907827"/>
              <a:gd name="connsiteY78" fmla="*/ 1189586 h 3080971"/>
              <a:gd name="connsiteX79" fmla="*/ 1526028 w 7907827"/>
              <a:gd name="connsiteY79" fmla="*/ 1189586 h 3080971"/>
              <a:gd name="connsiteX80" fmla="*/ 1526028 w 7907827"/>
              <a:gd name="connsiteY80" fmla="*/ 1217931 h 3080971"/>
              <a:gd name="connsiteX81" fmla="*/ 1547800 w 7907827"/>
              <a:gd name="connsiteY81" fmla="*/ 1217931 h 3080971"/>
              <a:gd name="connsiteX82" fmla="*/ 1547800 w 7907827"/>
              <a:gd name="connsiteY82" fmla="*/ 1242373 h 3080971"/>
              <a:gd name="connsiteX83" fmla="*/ 1586415 w 7907827"/>
              <a:gd name="connsiteY83" fmla="*/ 1242373 h 3080971"/>
              <a:gd name="connsiteX84" fmla="*/ 1586415 w 7907827"/>
              <a:gd name="connsiteY84" fmla="*/ 1271950 h 3080971"/>
              <a:gd name="connsiteX85" fmla="*/ 1636532 w 7907827"/>
              <a:gd name="connsiteY85" fmla="*/ 1271950 h 3080971"/>
              <a:gd name="connsiteX86" fmla="*/ 1636532 w 7907827"/>
              <a:gd name="connsiteY86" fmla="*/ 1303992 h 3080971"/>
              <a:gd name="connsiteX87" fmla="*/ 1659742 w 7907827"/>
              <a:gd name="connsiteY87" fmla="*/ 1303992 h 3080971"/>
              <a:gd name="connsiteX88" fmla="*/ 1659742 w 7907827"/>
              <a:gd name="connsiteY88" fmla="*/ 1341169 h 3080971"/>
              <a:gd name="connsiteX89" fmla="*/ 1680282 w 7907827"/>
              <a:gd name="connsiteY89" fmla="*/ 1341169 h 3080971"/>
              <a:gd name="connsiteX90" fmla="*/ 1680282 w 7907827"/>
              <a:gd name="connsiteY90" fmla="*/ 1374649 h 3080971"/>
              <a:gd name="connsiteX91" fmla="*/ 1700822 w 7907827"/>
              <a:gd name="connsiteY91" fmla="*/ 1374649 h 3080971"/>
              <a:gd name="connsiteX92" fmla="*/ 1700822 w 7907827"/>
              <a:gd name="connsiteY92" fmla="*/ 1433804 h 3080971"/>
              <a:gd name="connsiteX93" fmla="*/ 1756074 w 7907827"/>
              <a:gd name="connsiteY93" fmla="*/ 1433804 h 3080971"/>
              <a:gd name="connsiteX94" fmla="*/ 1756074 w 7907827"/>
              <a:gd name="connsiteY94" fmla="*/ 1461738 h 3080971"/>
              <a:gd name="connsiteX95" fmla="*/ 1772711 w 7907827"/>
              <a:gd name="connsiteY95" fmla="*/ 1461738 h 3080971"/>
              <a:gd name="connsiteX96" fmla="*/ 1772711 w 7907827"/>
              <a:gd name="connsiteY96" fmla="*/ 1497888 h 3080971"/>
              <a:gd name="connsiteX97" fmla="*/ 1803521 w 7907827"/>
              <a:gd name="connsiteY97" fmla="*/ 1497888 h 3080971"/>
              <a:gd name="connsiteX98" fmla="*/ 1803521 w 7907827"/>
              <a:gd name="connsiteY98" fmla="*/ 1509391 h 3080971"/>
              <a:gd name="connsiteX99" fmla="*/ 1848503 w 7907827"/>
              <a:gd name="connsiteY99" fmla="*/ 1509391 h 3080971"/>
              <a:gd name="connsiteX100" fmla="*/ 1848503 w 7907827"/>
              <a:gd name="connsiteY100" fmla="*/ 1554373 h 3080971"/>
              <a:gd name="connsiteX101" fmla="*/ 1902523 w 7907827"/>
              <a:gd name="connsiteY101" fmla="*/ 1554373 h 3080971"/>
              <a:gd name="connsiteX102" fmla="*/ 1902523 w 7907827"/>
              <a:gd name="connsiteY102" fmla="*/ 1589085 h 3080971"/>
              <a:gd name="connsiteX103" fmla="*/ 1959007 w 7907827"/>
              <a:gd name="connsiteY103" fmla="*/ 1589085 h 3080971"/>
              <a:gd name="connsiteX104" fmla="*/ 1959007 w 7907827"/>
              <a:gd name="connsiteY104" fmla="*/ 1614760 h 3080971"/>
              <a:gd name="connsiteX105" fmla="*/ 1991049 w 7907827"/>
              <a:gd name="connsiteY105" fmla="*/ 1614760 h 3080971"/>
              <a:gd name="connsiteX106" fmla="*/ 1991049 w 7907827"/>
              <a:gd name="connsiteY106" fmla="*/ 1646802 h 3080971"/>
              <a:gd name="connsiteX107" fmla="*/ 2033361 w 7907827"/>
              <a:gd name="connsiteY107" fmla="*/ 1646802 h 3080971"/>
              <a:gd name="connsiteX108" fmla="*/ 2033361 w 7907827"/>
              <a:gd name="connsiteY108" fmla="*/ 1673709 h 3080971"/>
              <a:gd name="connsiteX109" fmla="*/ 2070538 w 7907827"/>
              <a:gd name="connsiteY109" fmla="*/ 1673709 h 3080971"/>
              <a:gd name="connsiteX110" fmla="*/ 2070538 w 7907827"/>
              <a:gd name="connsiteY110" fmla="*/ 1708421 h 3080971"/>
              <a:gd name="connsiteX111" fmla="*/ 2119423 w 7907827"/>
              <a:gd name="connsiteY111" fmla="*/ 1708421 h 3080971"/>
              <a:gd name="connsiteX112" fmla="*/ 2119423 w 7907827"/>
              <a:gd name="connsiteY112" fmla="*/ 1775176 h 3080971"/>
              <a:gd name="connsiteX113" fmla="*/ 2138730 w 7907827"/>
              <a:gd name="connsiteY113" fmla="*/ 1775176 h 3080971"/>
              <a:gd name="connsiteX114" fmla="*/ 2138730 w 7907827"/>
              <a:gd name="connsiteY114" fmla="*/ 1802083 h 3080971"/>
              <a:gd name="connsiteX115" fmla="*/ 2160503 w 7907827"/>
              <a:gd name="connsiteY115" fmla="*/ 1802083 h 3080971"/>
              <a:gd name="connsiteX116" fmla="*/ 2160503 w 7907827"/>
              <a:gd name="connsiteY116" fmla="*/ 1827758 h 3080971"/>
              <a:gd name="connsiteX117" fmla="*/ 2188848 w 7907827"/>
              <a:gd name="connsiteY117" fmla="*/ 1827758 h 3080971"/>
              <a:gd name="connsiteX118" fmla="*/ 2188848 w 7907827"/>
              <a:gd name="connsiteY118" fmla="*/ 1854665 h 3080971"/>
              <a:gd name="connsiteX119" fmla="*/ 2227462 w 7907827"/>
              <a:gd name="connsiteY119" fmla="*/ 1854665 h 3080971"/>
              <a:gd name="connsiteX120" fmla="*/ 2227462 w 7907827"/>
              <a:gd name="connsiteY120" fmla="*/ 1879107 h 3080971"/>
              <a:gd name="connsiteX121" fmla="*/ 2278812 w 7907827"/>
              <a:gd name="connsiteY121" fmla="*/ 1879107 h 3080971"/>
              <a:gd name="connsiteX122" fmla="*/ 2278812 w 7907827"/>
              <a:gd name="connsiteY122" fmla="*/ 1899647 h 3080971"/>
              <a:gd name="connsiteX123" fmla="*/ 2309622 w 7907827"/>
              <a:gd name="connsiteY123" fmla="*/ 1899647 h 3080971"/>
              <a:gd name="connsiteX124" fmla="*/ 2309622 w 7907827"/>
              <a:gd name="connsiteY124" fmla="*/ 1935592 h 3080971"/>
              <a:gd name="connsiteX125" fmla="*/ 2340431 w 7907827"/>
              <a:gd name="connsiteY125" fmla="*/ 1935592 h 3080971"/>
              <a:gd name="connsiteX126" fmla="*/ 2340431 w 7907827"/>
              <a:gd name="connsiteY126" fmla="*/ 1963936 h 3080971"/>
              <a:gd name="connsiteX127" fmla="*/ 2381511 w 7907827"/>
              <a:gd name="connsiteY127" fmla="*/ 1963936 h 3080971"/>
              <a:gd name="connsiteX128" fmla="*/ 2381511 w 7907827"/>
              <a:gd name="connsiteY128" fmla="*/ 1992281 h 3080971"/>
              <a:gd name="connsiteX129" fmla="*/ 2426493 w 7907827"/>
              <a:gd name="connsiteY129" fmla="*/ 1992281 h 3080971"/>
              <a:gd name="connsiteX130" fmla="*/ 2426493 w 7907827"/>
              <a:gd name="connsiteY130" fmla="*/ 2019189 h 3080971"/>
              <a:gd name="connsiteX131" fmla="*/ 2447033 w 7907827"/>
              <a:gd name="connsiteY131" fmla="*/ 2019189 h 3080971"/>
              <a:gd name="connsiteX132" fmla="*/ 2447033 w 7907827"/>
              <a:gd name="connsiteY132" fmla="*/ 2055133 h 3080971"/>
              <a:gd name="connsiteX133" fmla="*/ 2482978 w 7907827"/>
              <a:gd name="connsiteY133" fmla="*/ 2055133 h 3080971"/>
              <a:gd name="connsiteX134" fmla="*/ 2482978 w 7907827"/>
              <a:gd name="connsiteY134" fmla="*/ 2070538 h 3080971"/>
              <a:gd name="connsiteX135" fmla="*/ 2536997 w 7907827"/>
              <a:gd name="connsiteY135" fmla="*/ 2070538 h 3080971"/>
              <a:gd name="connsiteX136" fmla="*/ 2536997 w 7907827"/>
              <a:gd name="connsiteY136" fmla="*/ 2137293 h 3080971"/>
              <a:gd name="connsiteX137" fmla="*/ 2555072 w 7907827"/>
              <a:gd name="connsiteY137" fmla="*/ 2137293 h 3080971"/>
              <a:gd name="connsiteX138" fmla="*/ 2555072 w 7907827"/>
              <a:gd name="connsiteY138" fmla="*/ 2147562 h 3080971"/>
              <a:gd name="connsiteX139" fmla="*/ 2598822 w 7907827"/>
              <a:gd name="connsiteY139" fmla="*/ 2147562 h 3080971"/>
              <a:gd name="connsiteX140" fmla="*/ 2598822 w 7907827"/>
              <a:gd name="connsiteY140" fmla="*/ 2160503 h 3080971"/>
              <a:gd name="connsiteX141" fmla="*/ 2666809 w 7907827"/>
              <a:gd name="connsiteY141" fmla="*/ 2160503 h 3080971"/>
              <a:gd name="connsiteX142" fmla="*/ 2666809 w 7907827"/>
              <a:gd name="connsiteY142" fmla="*/ 2186177 h 3080971"/>
              <a:gd name="connsiteX143" fmla="*/ 2696386 w 7907827"/>
              <a:gd name="connsiteY143" fmla="*/ 2186177 h 3080971"/>
              <a:gd name="connsiteX144" fmla="*/ 2696386 w 7907827"/>
              <a:gd name="connsiteY144" fmla="*/ 2209387 h 3080971"/>
              <a:gd name="connsiteX145" fmla="*/ 2731099 w 7907827"/>
              <a:gd name="connsiteY145" fmla="*/ 2209387 h 3080971"/>
              <a:gd name="connsiteX146" fmla="*/ 2731099 w 7907827"/>
              <a:gd name="connsiteY146" fmla="*/ 2226025 h 3080971"/>
              <a:gd name="connsiteX147" fmla="*/ 2854337 w 7907827"/>
              <a:gd name="connsiteY147" fmla="*/ 2226025 h 3080971"/>
              <a:gd name="connsiteX148" fmla="*/ 2854337 w 7907827"/>
              <a:gd name="connsiteY148" fmla="*/ 2242662 h 3080971"/>
              <a:gd name="connsiteX149" fmla="*/ 2975111 w 7907827"/>
              <a:gd name="connsiteY149" fmla="*/ 2242662 h 3080971"/>
              <a:gd name="connsiteX150" fmla="*/ 2975111 w 7907827"/>
              <a:gd name="connsiteY150" fmla="*/ 2261969 h 3080971"/>
              <a:gd name="connsiteX151" fmla="*/ 3013726 w 7907827"/>
              <a:gd name="connsiteY151" fmla="*/ 2261969 h 3080971"/>
              <a:gd name="connsiteX152" fmla="*/ 3013726 w 7907827"/>
              <a:gd name="connsiteY152" fmla="*/ 2280044 h 3080971"/>
              <a:gd name="connsiteX153" fmla="*/ 3043304 w 7907827"/>
              <a:gd name="connsiteY153" fmla="*/ 2280044 h 3080971"/>
              <a:gd name="connsiteX154" fmla="*/ 3043304 w 7907827"/>
              <a:gd name="connsiteY154" fmla="*/ 2304487 h 3080971"/>
              <a:gd name="connsiteX155" fmla="*/ 3099788 w 7907827"/>
              <a:gd name="connsiteY155" fmla="*/ 2304487 h 3080971"/>
              <a:gd name="connsiteX156" fmla="*/ 3099788 w 7907827"/>
              <a:gd name="connsiteY156" fmla="*/ 2326259 h 3080971"/>
              <a:gd name="connsiteX157" fmla="*/ 3135733 w 7907827"/>
              <a:gd name="connsiteY157" fmla="*/ 2326259 h 3080971"/>
              <a:gd name="connsiteX158" fmla="*/ 3135733 w 7907827"/>
              <a:gd name="connsiteY158" fmla="*/ 2366106 h 3080971"/>
              <a:gd name="connsiteX159" fmla="*/ 3156273 w 7907827"/>
              <a:gd name="connsiteY159" fmla="*/ 2366106 h 3080971"/>
              <a:gd name="connsiteX160" fmla="*/ 3156273 w 7907827"/>
              <a:gd name="connsiteY160" fmla="*/ 2403283 h 3080971"/>
              <a:gd name="connsiteX161" fmla="*/ 3215427 w 7907827"/>
              <a:gd name="connsiteY161" fmla="*/ 2403283 h 3080971"/>
              <a:gd name="connsiteX162" fmla="*/ 3215427 w 7907827"/>
              <a:gd name="connsiteY162" fmla="*/ 2432860 h 3080971"/>
              <a:gd name="connsiteX163" fmla="*/ 3260409 w 7907827"/>
              <a:gd name="connsiteY163" fmla="*/ 2432860 h 3080971"/>
              <a:gd name="connsiteX164" fmla="*/ 3364341 w 7907827"/>
              <a:gd name="connsiteY164" fmla="*/ 2432860 h 3080971"/>
              <a:gd name="connsiteX165" fmla="*/ 3364341 w 7907827"/>
              <a:gd name="connsiteY165" fmla="*/ 2472708 h 3080971"/>
              <a:gd name="connsiteX166" fmla="*/ 3411788 w 7907827"/>
              <a:gd name="connsiteY166" fmla="*/ 2472708 h 3080971"/>
              <a:gd name="connsiteX167" fmla="*/ 3411788 w 7907827"/>
              <a:gd name="connsiteY167" fmla="*/ 2504750 h 3080971"/>
              <a:gd name="connsiteX168" fmla="*/ 3497850 w 7907827"/>
              <a:gd name="connsiteY168" fmla="*/ 2504750 h 3080971"/>
              <a:gd name="connsiteX169" fmla="*/ 3578776 w 7907827"/>
              <a:gd name="connsiteY169" fmla="*/ 2504750 h 3080971"/>
              <a:gd name="connsiteX170" fmla="*/ 3578776 w 7907827"/>
              <a:gd name="connsiteY170" fmla="*/ 2518922 h 3080971"/>
              <a:gd name="connsiteX171" fmla="*/ 3692978 w 7907827"/>
              <a:gd name="connsiteY171" fmla="*/ 2518922 h 3080971"/>
              <a:gd name="connsiteX172" fmla="*/ 3692978 w 7907827"/>
              <a:gd name="connsiteY172" fmla="*/ 2543365 h 3080971"/>
              <a:gd name="connsiteX173" fmla="*/ 3750695 w 7907827"/>
              <a:gd name="connsiteY173" fmla="*/ 2543365 h 3080971"/>
              <a:gd name="connsiteX174" fmla="*/ 3750695 w 7907827"/>
              <a:gd name="connsiteY174" fmla="*/ 2558769 h 3080971"/>
              <a:gd name="connsiteX175" fmla="*/ 3834086 w 7907827"/>
              <a:gd name="connsiteY175" fmla="*/ 2558769 h 3080971"/>
              <a:gd name="connsiteX176" fmla="*/ 3834086 w 7907827"/>
              <a:gd name="connsiteY176" fmla="*/ 2581979 h 3080971"/>
              <a:gd name="connsiteX177" fmla="*/ 3902073 w 7907827"/>
              <a:gd name="connsiteY177" fmla="*/ 2581979 h 3080971"/>
              <a:gd name="connsiteX178" fmla="*/ 3902073 w 7907827"/>
              <a:gd name="connsiteY178" fmla="*/ 2610119 h 3080971"/>
              <a:gd name="connsiteX179" fmla="*/ 3988135 w 7907827"/>
              <a:gd name="connsiteY179" fmla="*/ 2610119 h 3080971"/>
              <a:gd name="connsiteX180" fmla="*/ 3988135 w 7907827"/>
              <a:gd name="connsiteY180" fmla="*/ 2640929 h 3080971"/>
              <a:gd name="connsiteX181" fmla="*/ 4129449 w 7907827"/>
              <a:gd name="connsiteY181" fmla="*/ 2640929 h 3080971"/>
              <a:gd name="connsiteX182" fmla="*/ 4129449 w 7907827"/>
              <a:gd name="connsiteY182" fmla="*/ 2666604 h 3080971"/>
              <a:gd name="connsiteX183" fmla="*/ 4196203 w 7907827"/>
              <a:gd name="connsiteY183" fmla="*/ 2666604 h 3080971"/>
              <a:gd name="connsiteX184" fmla="*/ 4196203 w 7907827"/>
              <a:gd name="connsiteY184" fmla="*/ 2687143 h 3080971"/>
              <a:gd name="connsiteX185" fmla="*/ 4260493 w 7907827"/>
              <a:gd name="connsiteY185" fmla="*/ 2687143 h 3080971"/>
              <a:gd name="connsiteX186" fmla="*/ 4260493 w 7907827"/>
              <a:gd name="connsiteY186" fmla="*/ 2707683 h 3080971"/>
              <a:gd name="connsiteX187" fmla="*/ 4346555 w 7907827"/>
              <a:gd name="connsiteY187" fmla="*/ 2707683 h 3080971"/>
              <a:gd name="connsiteX188" fmla="*/ 4346555 w 7907827"/>
              <a:gd name="connsiteY188" fmla="*/ 2732125 h 3080971"/>
              <a:gd name="connsiteX189" fmla="*/ 4404272 w 7907827"/>
              <a:gd name="connsiteY189" fmla="*/ 2732125 h 3080971"/>
              <a:gd name="connsiteX190" fmla="*/ 4404272 w 7907827"/>
              <a:gd name="connsiteY190" fmla="*/ 2752665 h 3080971"/>
              <a:gd name="connsiteX191" fmla="*/ 4572493 w 7907827"/>
              <a:gd name="connsiteY191" fmla="*/ 2752665 h 3080971"/>
              <a:gd name="connsiteX192" fmla="*/ 4572493 w 7907827"/>
              <a:gd name="connsiteY192" fmla="*/ 2801550 h 3080971"/>
              <a:gd name="connsiteX193" fmla="*/ 4602070 w 7907827"/>
              <a:gd name="connsiteY193" fmla="*/ 2801550 h 3080971"/>
              <a:gd name="connsiteX194" fmla="*/ 4602070 w 7907827"/>
              <a:gd name="connsiteY194" fmla="*/ 2833592 h 3080971"/>
              <a:gd name="connsiteX195" fmla="*/ 5104063 w 7907827"/>
              <a:gd name="connsiteY195" fmla="*/ 2833592 h 3080971"/>
              <a:gd name="connsiteX196" fmla="*/ 5104063 w 7907827"/>
              <a:gd name="connsiteY196" fmla="*/ 2854132 h 3080971"/>
              <a:gd name="connsiteX197" fmla="*/ 5152948 w 7907827"/>
              <a:gd name="connsiteY197" fmla="*/ 2854132 h 3080971"/>
              <a:gd name="connsiteX198" fmla="*/ 5152948 w 7907827"/>
              <a:gd name="connsiteY198" fmla="*/ 2888844 h 3080971"/>
              <a:gd name="connsiteX199" fmla="*/ 5473985 w 7907827"/>
              <a:gd name="connsiteY199" fmla="*/ 2888844 h 3080971"/>
              <a:gd name="connsiteX200" fmla="*/ 5473985 w 7907827"/>
              <a:gd name="connsiteY200" fmla="*/ 2926021 h 3080971"/>
              <a:gd name="connsiteX201" fmla="*/ 5579354 w 7907827"/>
              <a:gd name="connsiteY201" fmla="*/ 2926021 h 3080971"/>
              <a:gd name="connsiteX202" fmla="*/ 5579354 w 7907827"/>
              <a:gd name="connsiteY202" fmla="*/ 2958063 h 3080971"/>
              <a:gd name="connsiteX203" fmla="*/ 5651244 w 7907827"/>
              <a:gd name="connsiteY203" fmla="*/ 2958063 h 3080971"/>
              <a:gd name="connsiteX204" fmla="*/ 5651244 w 7907827"/>
              <a:gd name="connsiteY204" fmla="*/ 3008180 h 3080971"/>
              <a:gd name="connsiteX205" fmla="*/ 5920931 w 7907827"/>
              <a:gd name="connsiteY205" fmla="*/ 3008180 h 3080971"/>
              <a:gd name="connsiteX206" fmla="*/ 5920931 w 7907827"/>
              <a:gd name="connsiteY206" fmla="*/ 3058298 h 3080971"/>
              <a:gd name="connsiteX207" fmla="*/ 7878581 w 7907827"/>
              <a:gd name="connsiteY207" fmla="*/ 3058298 h 308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07827" h="3080971">
                <a:moveTo>
                  <a:pt x="33194" y="33194"/>
                </a:moveTo>
                <a:lnTo>
                  <a:pt x="108986" y="33194"/>
                </a:lnTo>
                <a:lnTo>
                  <a:pt x="108986" y="51269"/>
                </a:lnTo>
                <a:lnTo>
                  <a:pt x="159103" y="51269"/>
                </a:lnTo>
                <a:lnTo>
                  <a:pt x="159103" y="65442"/>
                </a:lnTo>
                <a:lnTo>
                  <a:pt x="205318" y="65442"/>
                </a:lnTo>
                <a:lnTo>
                  <a:pt x="205318" y="87214"/>
                </a:lnTo>
                <a:lnTo>
                  <a:pt x="232225" y="87214"/>
                </a:lnTo>
                <a:lnTo>
                  <a:pt x="232225" y="136099"/>
                </a:lnTo>
                <a:lnTo>
                  <a:pt x="259132" y="136099"/>
                </a:lnTo>
                <a:lnTo>
                  <a:pt x="259132" y="157871"/>
                </a:lnTo>
                <a:lnTo>
                  <a:pt x="298979" y="157871"/>
                </a:lnTo>
                <a:lnTo>
                  <a:pt x="298979" y="181081"/>
                </a:lnTo>
                <a:lnTo>
                  <a:pt x="392641" y="181081"/>
                </a:lnTo>
                <a:lnTo>
                  <a:pt x="392641" y="213123"/>
                </a:lnTo>
                <a:lnTo>
                  <a:pt x="426121" y="213123"/>
                </a:lnTo>
                <a:lnTo>
                  <a:pt x="426121" y="245165"/>
                </a:lnTo>
                <a:lnTo>
                  <a:pt x="464736" y="245165"/>
                </a:lnTo>
                <a:lnTo>
                  <a:pt x="464736" y="290147"/>
                </a:lnTo>
                <a:lnTo>
                  <a:pt x="499448" y="290147"/>
                </a:lnTo>
                <a:lnTo>
                  <a:pt x="499448" y="323422"/>
                </a:lnTo>
                <a:lnTo>
                  <a:pt x="545663" y="323422"/>
                </a:lnTo>
                <a:lnTo>
                  <a:pt x="545663" y="350329"/>
                </a:lnTo>
                <a:lnTo>
                  <a:pt x="580375" y="350329"/>
                </a:lnTo>
                <a:lnTo>
                  <a:pt x="580375" y="401678"/>
                </a:lnTo>
                <a:lnTo>
                  <a:pt x="652264" y="401678"/>
                </a:lnTo>
                <a:lnTo>
                  <a:pt x="652264" y="413181"/>
                </a:lnTo>
                <a:lnTo>
                  <a:pt x="708749" y="413181"/>
                </a:lnTo>
                <a:lnTo>
                  <a:pt x="708749" y="449125"/>
                </a:lnTo>
                <a:lnTo>
                  <a:pt x="726824" y="449125"/>
                </a:lnTo>
                <a:lnTo>
                  <a:pt x="726824" y="503145"/>
                </a:lnTo>
                <a:lnTo>
                  <a:pt x="756401" y="503145"/>
                </a:lnTo>
                <a:lnTo>
                  <a:pt x="756401" y="522453"/>
                </a:lnTo>
                <a:lnTo>
                  <a:pt x="782076" y="522453"/>
                </a:lnTo>
                <a:lnTo>
                  <a:pt x="782076" y="540528"/>
                </a:lnTo>
                <a:lnTo>
                  <a:pt x="806518" y="540528"/>
                </a:lnTo>
                <a:lnTo>
                  <a:pt x="806518" y="566202"/>
                </a:lnTo>
                <a:lnTo>
                  <a:pt x="838560" y="566202"/>
                </a:lnTo>
                <a:lnTo>
                  <a:pt x="838560" y="589412"/>
                </a:lnTo>
                <a:lnTo>
                  <a:pt x="900180" y="589412"/>
                </a:lnTo>
                <a:lnTo>
                  <a:pt x="900180" y="617757"/>
                </a:lnTo>
                <a:lnTo>
                  <a:pt x="918255" y="617757"/>
                </a:lnTo>
                <a:lnTo>
                  <a:pt x="918255" y="631930"/>
                </a:lnTo>
                <a:lnTo>
                  <a:pt x="936330" y="631930"/>
                </a:lnTo>
                <a:lnTo>
                  <a:pt x="936330" y="683279"/>
                </a:lnTo>
                <a:lnTo>
                  <a:pt x="959540" y="683279"/>
                </a:lnTo>
                <a:lnTo>
                  <a:pt x="959540" y="698684"/>
                </a:lnTo>
                <a:lnTo>
                  <a:pt x="991582" y="698684"/>
                </a:lnTo>
                <a:lnTo>
                  <a:pt x="991582" y="717992"/>
                </a:lnTo>
                <a:lnTo>
                  <a:pt x="1021159" y="717992"/>
                </a:lnTo>
                <a:lnTo>
                  <a:pt x="1021159" y="741202"/>
                </a:lnTo>
                <a:lnTo>
                  <a:pt x="1051969" y="741202"/>
                </a:lnTo>
                <a:lnTo>
                  <a:pt x="1051969" y="762974"/>
                </a:lnTo>
                <a:lnTo>
                  <a:pt x="1087914" y="762974"/>
                </a:lnTo>
                <a:lnTo>
                  <a:pt x="1087914" y="789881"/>
                </a:lnTo>
                <a:lnTo>
                  <a:pt x="1111124" y="789881"/>
                </a:lnTo>
                <a:lnTo>
                  <a:pt x="1111124" y="819458"/>
                </a:lnTo>
                <a:lnTo>
                  <a:pt x="1132896" y="819458"/>
                </a:lnTo>
                <a:lnTo>
                  <a:pt x="1132896" y="883748"/>
                </a:lnTo>
                <a:lnTo>
                  <a:pt x="1166376" y="883748"/>
                </a:lnTo>
                <a:lnTo>
                  <a:pt x="1166376" y="896688"/>
                </a:lnTo>
                <a:lnTo>
                  <a:pt x="1204991" y="896688"/>
                </a:lnTo>
                <a:lnTo>
                  <a:pt x="1204991" y="917228"/>
                </a:lnTo>
                <a:lnTo>
                  <a:pt x="1231898" y="917228"/>
                </a:lnTo>
                <a:lnTo>
                  <a:pt x="1231898" y="940438"/>
                </a:lnTo>
                <a:lnTo>
                  <a:pt x="1284480" y="940438"/>
                </a:lnTo>
                <a:lnTo>
                  <a:pt x="1284480" y="971247"/>
                </a:lnTo>
                <a:lnTo>
                  <a:pt x="1357601" y="971247"/>
                </a:lnTo>
                <a:lnTo>
                  <a:pt x="1357601" y="1004727"/>
                </a:lnTo>
                <a:lnTo>
                  <a:pt x="1376909" y="1004727"/>
                </a:lnTo>
                <a:lnTo>
                  <a:pt x="1376909" y="1031634"/>
                </a:lnTo>
                <a:lnTo>
                  <a:pt x="1394984" y="1031634"/>
                </a:lnTo>
                <a:lnTo>
                  <a:pt x="1394984" y="1063677"/>
                </a:lnTo>
                <a:lnTo>
                  <a:pt x="1413059" y="1063677"/>
                </a:lnTo>
                <a:lnTo>
                  <a:pt x="1413059" y="1138236"/>
                </a:lnTo>
                <a:lnTo>
                  <a:pt x="1455371" y="1138236"/>
                </a:lnTo>
                <a:lnTo>
                  <a:pt x="1455371" y="1160008"/>
                </a:lnTo>
                <a:lnTo>
                  <a:pt x="1499121" y="1160008"/>
                </a:lnTo>
                <a:lnTo>
                  <a:pt x="1499121" y="1189586"/>
                </a:lnTo>
                <a:lnTo>
                  <a:pt x="1526028" y="1189586"/>
                </a:lnTo>
                <a:lnTo>
                  <a:pt x="1526028" y="1217931"/>
                </a:lnTo>
                <a:lnTo>
                  <a:pt x="1547800" y="1217931"/>
                </a:lnTo>
                <a:lnTo>
                  <a:pt x="1547800" y="1242373"/>
                </a:lnTo>
                <a:lnTo>
                  <a:pt x="1586415" y="1242373"/>
                </a:lnTo>
                <a:lnTo>
                  <a:pt x="1586415" y="1271950"/>
                </a:lnTo>
                <a:lnTo>
                  <a:pt x="1636532" y="1271950"/>
                </a:lnTo>
                <a:lnTo>
                  <a:pt x="1636532" y="1303992"/>
                </a:lnTo>
                <a:lnTo>
                  <a:pt x="1659742" y="1303992"/>
                </a:lnTo>
                <a:lnTo>
                  <a:pt x="1659742" y="1341169"/>
                </a:lnTo>
                <a:lnTo>
                  <a:pt x="1680282" y="1341169"/>
                </a:lnTo>
                <a:lnTo>
                  <a:pt x="1680282" y="1374649"/>
                </a:lnTo>
                <a:lnTo>
                  <a:pt x="1700822" y="1374649"/>
                </a:lnTo>
                <a:lnTo>
                  <a:pt x="1700822" y="1433804"/>
                </a:lnTo>
                <a:lnTo>
                  <a:pt x="1756074" y="1433804"/>
                </a:lnTo>
                <a:lnTo>
                  <a:pt x="1756074" y="1461738"/>
                </a:lnTo>
                <a:lnTo>
                  <a:pt x="1772711" y="1461738"/>
                </a:lnTo>
                <a:lnTo>
                  <a:pt x="1772711" y="1497888"/>
                </a:lnTo>
                <a:lnTo>
                  <a:pt x="1803521" y="1497888"/>
                </a:lnTo>
                <a:lnTo>
                  <a:pt x="1803521" y="1509391"/>
                </a:lnTo>
                <a:lnTo>
                  <a:pt x="1848503" y="1509391"/>
                </a:lnTo>
                <a:lnTo>
                  <a:pt x="1848503" y="1554373"/>
                </a:lnTo>
                <a:lnTo>
                  <a:pt x="1902523" y="1554373"/>
                </a:lnTo>
                <a:lnTo>
                  <a:pt x="1902523" y="1589085"/>
                </a:lnTo>
                <a:lnTo>
                  <a:pt x="1959007" y="1589085"/>
                </a:lnTo>
                <a:lnTo>
                  <a:pt x="1959007" y="1614760"/>
                </a:lnTo>
                <a:lnTo>
                  <a:pt x="1991049" y="1614760"/>
                </a:lnTo>
                <a:lnTo>
                  <a:pt x="1991049" y="1646802"/>
                </a:lnTo>
                <a:lnTo>
                  <a:pt x="2033361" y="1646802"/>
                </a:lnTo>
                <a:lnTo>
                  <a:pt x="2033361" y="1673709"/>
                </a:lnTo>
                <a:lnTo>
                  <a:pt x="2070538" y="1673709"/>
                </a:lnTo>
                <a:lnTo>
                  <a:pt x="2070538" y="1708421"/>
                </a:lnTo>
                <a:lnTo>
                  <a:pt x="2119423" y="1708421"/>
                </a:lnTo>
                <a:lnTo>
                  <a:pt x="2119423" y="1775176"/>
                </a:lnTo>
                <a:lnTo>
                  <a:pt x="2138730" y="1775176"/>
                </a:lnTo>
                <a:lnTo>
                  <a:pt x="2138730" y="1802083"/>
                </a:lnTo>
                <a:lnTo>
                  <a:pt x="2160503" y="1802083"/>
                </a:lnTo>
                <a:lnTo>
                  <a:pt x="2160503" y="1827758"/>
                </a:lnTo>
                <a:lnTo>
                  <a:pt x="2188848" y="1827758"/>
                </a:lnTo>
                <a:lnTo>
                  <a:pt x="2188848" y="1854665"/>
                </a:lnTo>
                <a:lnTo>
                  <a:pt x="2227462" y="1854665"/>
                </a:lnTo>
                <a:lnTo>
                  <a:pt x="2227462" y="1879107"/>
                </a:lnTo>
                <a:lnTo>
                  <a:pt x="2278812" y="1879107"/>
                </a:lnTo>
                <a:lnTo>
                  <a:pt x="2278812" y="1899647"/>
                </a:lnTo>
                <a:lnTo>
                  <a:pt x="2309622" y="1899647"/>
                </a:lnTo>
                <a:lnTo>
                  <a:pt x="2309622" y="1935592"/>
                </a:lnTo>
                <a:lnTo>
                  <a:pt x="2340431" y="1935592"/>
                </a:lnTo>
                <a:lnTo>
                  <a:pt x="2340431" y="1963936"/>
                </a:lnTo>
                <a:lnTo>
                  <a:pt x="2381511" y="1963936"/>
                </a:lnTo>
                <a:lnTo>
                  <a:pt x="2381511" y="1992281"/>
                </a:lnTo>
                <a:lnTo>
                  <a:pt x="2426493" y="1992281"/>
                </a:lnTo>
                <a:lnTo>
                  <a:pt x="2426493" y="2019189"/>
                </a:lnTo>
                <a:lnTo>
                  <a:pt x="2447033" y="2019189"/>
                </a:lnTo>
                <a:lnTo>
                  <a:pt x="2447033" y="2055133"/>
                </a:lnTo>
                <a:lnTo>
                  <a:pt x="2482978" y="2055133"/>
                </a:lnTo>
                <a:lnTo>
                  <a:pt x="2482978" y="2070538"/>
                </a:lnTo>
                <a:lnTo>
                  <a:pt x="2536997" y="2070538"/>
                </a:lnTo>
                <a:lnTo>
                  <a:pt x="2536997" y="2137293"/>
                </a:lnTo>
                <a:lnTo>
                  <a:pt x="2555072" y="2137293"/>
                </a:lnTo>
                <a:lnTo>
                  <a:pt x="2555072" y="2147562"/>
                </a:lnTo>
                <a:lnTo>
                  <a:pt x="2598822" y="2147562"/>
                </a:lnTo>
                <a:lnTo>
                  <a:pt x="2598822" y="2160503"/>
                </a:lnTo>
                <a:lnTo>
                  <a:pt x="2666809" y="2160503"/>
                </a:lnTo>
                <a:lnTo>
                  <a:pt x="2666809" y="2186177"/>
                </a:lnTo>
                <a:lnTo>
                  <a:pt x="2696386" y="2186177"/>
                </a:lnTo>
                <a:lnTo>
                  <a:pt x="2696386" y="2209387"/>
                </a:lnTo>
                <a:lnTo>
                  <a:pt x="2731099" y="2209387"/>
                </a:lnTo>
                <a:lnTo>
                  <a:pt x="2731099" y="2226025"/>
                </a:lnTo>
                <a:lnTo>
                  <a:pt x="2854337" y="2226025"/>
                </a:lnTo>
                <a:lnTo>
                  <a:pt x="2854337" y="2242662"/>
                </a:lnTo>
                <a:lnTo>
                  <a:pt x="2975111" y="2242662"/>
                </a:lnTo>
                <a:lnTo>
                  <a:pt x="2975111" y="2261969"/>
                </a:lnTo>
                <a:lnTo>
                  <a:pt x="3013726" y="2261969"/>
                </a:lnTo>
                <a:lnTo>
                  <a:pt x="3013726" y="2280044"/>
                </a:lnTo>
                <a:lnTo>
                  <a:pt x="3043304" y="2280044"/>
                </a:lnTo>
                <a:lnTo>
                  <a:pt x="3043304" y="2304487"/>
                </a:lnTo>
                <a:lnTo>
                  <a:pt x="3099788" y="2304487"/>
                </a:lnTo>
                <a:lnTo>
                  <a:pt x="3099788" y="2326259"/>
                </a:lnTo>
                <a:lnTo>
                  <a:pt x="3135733" y="2326259"/>
                </a:lnTo>
                <a:lnTo>
                  <a:pt x="3135733" y="2366106"/>
                </a:lnTo>
                <a:cubicBezTo>
                  <a:pt x="3135733" y="2366106"/>
                  <a:pt x="3156273" y="2360971"/>
                  <a:pt x="3156273" y="2366106"/>
                </a:cubicBezTo>
                <a:cubicBezTo>
                  <a:pt x="3156273" y="2371241"/>
                  <a:pt x="3156273" y="2403283"/>
                  <a:pt x="3156273" y="2403283"/>
                </a:cubicBezTo>
                <a:lnTo>
                  <a:pt x="3215427" y="2403283"/>
                </a:lnTo>
                <a:lnTo>
                  <a:pt x="3215427" y="2432860"/>
                </a:lnTo>
                <a:lnTo>
                  <a:pt x="3260409" y="2432860"/>
                </a:lnTo>
                <a:lnTo>
                  <a:pt x="3364341" y="2432860"/>
                </a:lnTo>
                <a:lnTo>
                  <a:pt x="3364341" y="2472708"/>
                </a:lnTo>
                <a:lnTo>
                  <a:pt x="3411788" y="2472708"/>
                </a:lnTo>
                <a:lnTo>
                  <a:pt x="3411788" y="2504750"/>
                </a:lnTo>
                <a:lnTo>
                  <a:pt x="3497850" y="2504750"/>
                </a:lnTo>
                <a:lnTo>
                  <a:pt x="3578776" y="2504750"/>
                </a:lnTo>
                <a:lnTo>
                  <a:pt x="3578776" y="2518922"/>
                </a:lnTo>
                <a:lnTo>
                  <a:pt x="3692978" y="2518922"/>
                </a:lnTo>
                <a:lnTo>
                  <a:pt x="3692978" y="2543365"/>
                </a:lnTo>
                <a:lnTo>
                  <a:pt x="3750695" y="2543365"/>
                </a:lnTo>
                <a:lnTo>
                  <a:pt x="3750695" y="2558769"/>
                </a:lnTo>
                <a:lnTo>
                  <a:pt x="3834086" y="2558769"/>
                </a:lnTo>
                <a:lnTo>
                  <a:pt x="3834086" y="2581979"/>
                </a:lnTo>
                <a:lnTo>
                  <a:pt x="3902073" y="2581979"/>
                </a:lnTo>
                <a:lnTo>
                  <a:pt x="3902073" y="2610119"/>
                </a:lnTo>
                <a:lnTo>
                  <a:pt x="3988135" y="2610119"/>
                </a:lnTo>
                <a:lnTo>
                  <a:pt x="3988135" y="2640929"/>
                </a:lnTo>
                <a:lnTo>
                  <a:pt x="4129449" y="2640929"/>
                </a:lnTo>
                <a:lnTo>
                  <a:pt x="4129449" y="2666604"/>
                </a:lnTo>
                <a:lnTo>
                  <a:pt x="4196203" y="2666604"/>
                </a:lnTo>
                <a:lnTo>
                  <a:pt x="4196203" y="2687143"/>
                </a:lnTo>
                <a:lnTo>
                  <a:pt x="4260493" y="2687143"/>
                </a:lnTo>
                <a:lnTo>
                  <a:pt x="4260493" y="2707683"/>
                </a:lnTo>
                <a:lnTo>
                  <a:pt x="4346555" y="2707683"/>
                </a:lnTo>
                <a:lnTo>
                  <a:pt x="4346555" y="2732125"/>
                </a:lnTo>
                <a:lnTo>
                  <a:pt x="4404272" y="2732125"/>
                </a:lnTo>
                <a:lnTo>
                  <a:pt x="4404272" y="2752665"/>
                </a:lnTo>
                <a:lnTo>
                  <a:pt x="4572493" y="2752665"/>
                </a:lnTo>
                <a:lnTo>
                  <a:pt x="4572493" y="2801550"/>
                </a:lnTo>
                <a:lnTo>
                  <a:pt x="4602070" y="2801550"/>
                </a:lnTo>
                <a:lnTo>
                  <a:pt x="4602070" y="2833592"/>
                </a:lnTo>
                <a:lnTo>
                  <a:pt x="5104063" y="2833592"/>
                </a:lnTo>
                <a:lnTo>
                  <a:pt x="5104063" y="2854132"/>
                </a:lnTo>
                <a:lnTo>
                  <a:pt x="5152948" y="2854132"/>
                </a:lnTo>
                <a:lnTo>
                  <a:pt x="5152948" y="2888844"/>
                </a:lnTo>
                <a:lnTo>
                  <a:pt x="5473985" y="2888844"/>
                </a:lnTo>
                <a:lnTo>
                  <a:pt x="5473985" y="2926021"/>
                </a:lnTo>
                <a:lnTo>
                  <a:pt x="5579354" y="2926021"/>
                </a:lnTo>
                <a:lnTo>
                  <a:pt x="5579354" y="2958063"/>
                </a:lnTo>
                <a:lnTo>
                  <a:pt x="5651244" y="2958063"/>
                </a:lnTo>
                <a:lnTo>
                  <a:pt x="5651244" y="3008180"/>
                </a:lnTo>
                <a:lnTo>
                  <a:pt x="5920931" y="3008180"/>
                </a:lnTo>
                <a:lnTo>
                  <a:pt x="5920931" y="3058298"/>
                </a:lnTo>
                <a:lnTo>
                  <a:pt x="7878581" y="3058298"/>
                </a:lnTo>
              </a:path>
            </a:pathLst>
          </a:custGeom>
          <a:noFill/>
          <a:ln w="28575" cap="sq">
            <a:solidFill>
              <a:schemeClr val="accent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8" name="Freeform: Shape 983">
            <a:extLst>
              <a:ext uri="{FF2B5EF4-FFF2-40B4-BE49-F238E27FC236}">
                <a16:creationId xmlns="" xmlns:a16="http://schemas.microsoft.com/office/drawing/2014/main" id="{3A5B8DAD-E7CE-F045-B33F-893F40C3C48B}"/>
              </a:ext>
            </a:extLst>
          </p:cNvPr>
          <p:cNvSpPr/>
          <p:nvPr/>
        </p:nvSpPr>
        <p:spPr>
          <a:xfrm>
            <a:off x="2714667" y="1638359"/>
            <a:ext cx="6880674" cy="2934237"/>
          </a:xfrm>
          <a:custGeom>
            <a:avLst/>
            <a:gdLst>
              <a:gd name="connsiteX0" fmla="*/ 33194 w 7743508"/>
              <a:gd name="connsiteY0" fmla="*/ 33194 h 3368528"/>
              <a:gd name="connsiteX1" fmla="*/ 108986 w 7743508"/>
              <a:gd name="connsiteY1" fmla="*/ 33194 h 3368528"/>
              <a:gd name="connsiteX2" fmla="*/ 108986 w 7743508"/>
              <a:gd name="connsiteY2" fmla="*/ 62566 h 3368528"/>
              <a:gd name="connsiteX3" fmla="*/ 207783 w 7743508"/>
              <a:gd name="connsiteY3" fmla="*/ 62566 h 3368528"/>
              <a:gd name="connsiteX4" fmla="*/ 207783 w 7743508"/>
              <a:gd name="connsiteY4" fmla="*/ 108781 h 3368528"/>
              <a:gd name="connsiteX5" fmla="*/ 256667 w 7743508"/>
              <a:gd name="connsiteY5" fmla="*/ 108781 h 3368528"/>
              <a:gd name="connsiteX6" fmla="*/ 256667 w 7743508"/>
              <a:gd name="connsiteY6" fmla="*/ 138358 h 3368528"/>
              <a:gd name="connsiteX7" fmla="*/ 279672 w 7743508"/>
              <a:gd name="connsiteY7" fmla="*/ 138358 h 3368528"/>
              <a:gd name="connsiteX8" fmla="*/ 279672 w 7743508"/>
              <a:gd name="connsiteY8" fmla="*/ 160130 h 3368528"/>
              <a:gd name="connsiteX9" fmla="*/ 399214 w 7743508"/>
              <a:gd name="connsiteY9" fmla="*/ 160130 h 3368528"/>
              <a:gd name="connsiteX10" fmla="*/ 399214 w 7743508"/>
              <a:gd name="connsiteY10" fmla="*/ 180670 h 3368528"/>
              <a:gd name="connsiteX11" fmla="*/ 449125 w 7743508"/>
              <a:gd name="connsiteY11" fmla="*/ 180670 h 3368528"/>
              <a:gd name="connsiteX12" fmla="*/ 449125 w 7743508"/>
              <a:gd name="connsiteY12" fmla="*/ 218053 h 3368528"/>
              <a:gd name="connsiteX13" fmla="*/ 477470 w 7743508"/>
              <a:gd name="connsiteY13" fmla="*/ 218053 h 3368528"/>
              <a:gd name="connsiteX14" fmla="*/ 477470 w 7743508"/>
              <a:gd name="connsiteY14" fmla="*/ 242290 h 3368528"/>
              <a:gd name="connsiteX15" fmla="*/ 531285 w 7743508"/>
              <a:gd name="connsiteY15" fmla="*/ 242290 h 3368528"/>
              <a:gd name="connsiteX16" fmla="*/ 531285 w 7743508"/>
              <a:gd name="connsiteY16" fmla="*/ 277002 h 3368528"/>
              <a:gd name="connsiteX17" fmla="*/ 590439 w 7743508"/>
              <a:gd name="connsiteY17" fmla="*/ 277002 h 3368528"/>
              <a:gd name="connsiteX18" fmla="*/ 590439 w 7743508"/>
              <a:gd name="connsiteY18" fmla="*/ 325887 h 3368528"/>
              <a:gd name="connsiteX19" fmla="*/ 653291 w 7743508"/>
              <a:gd name="connsiteY19" fmla="*/ 325887 h 3368528"/>
              <a:gd name="connsiteX20" fmla="*/ 653291 w 7743508"/>
              <a:gd name="connsiteY20" fmla="*/ 344989 h 3368528"/>
              <a:gd name="connsiteX21" fmla="*/ 693138 w 7743508"/>
              <a:gd name="connsiteY21" fmla="*/ 344989 h 3368528"/>
              <a:gd name="connsiteX22" fmla="*/ 693138 w 7743508"/>
              <a:gd name="connsiteY22" fmla="*/ 405376 h 3368528"/>
              <a:gd name="connsiteX23" fmla="*/ 743256 w 7743508"/>
              <a:gd name="connsiteY23" fmla="*/ 405376 h 3368528"/>
              <a:gd name="connsiteX24" fmla="*/ 743256 w 7743508"/>
              <a:gd name="connsiteY24" fmla="*/ 457958 h 3368528"/>
              <a:gd name="connsiteX25" fmla="*/ 786800 w 7743508"/>
              <a:gd name="connsiteY25" fmla="*/ 457958 h 3368528"/>
              <a:gd name="connsiteX26" fmla="*/ 786800 w 7743508"/>
              <a:gd name="connsiteY26" fmla="*/ 515880 h 3368528"/>
              <a:gd name="connsiteX27" fmla="*/ 826647 w 7743508"/>
              <a:gd name="connsiteY27" fmla="*/ 515880 h 3368528"/>
              <a:gd name="connsiteX28" fmla="*/ 826647 w 7743508"/>
              <a:gd name="connsiteY28" fmla="*/ 544019 h 3368528"/>
              <a:gd name="connsiteX29" fmla="*/ 875327 w 7743508"/>
              <a:gd name="connsiteY29" fmla="*/ 544019 h 3368528"/>
              <a:gd name="connsiteX30" fmla="*/ 875327 w 7743508"/>
              <a:gd name="connsiteY30" fmla="*/ 578732 h 3368528"/>
              <a:gd name="connsiteX31" fmla="*/ 936946 w 7743508"/>
              <a:gd name="connsiteY31" fmla="*/ 578732 h 3368528"/>
              <a:gd name="connsiteX32" fmla="*/ 936946 w 7743508"/>
              <a:gd name="connsiteY32" fmla="*/ 609541 h 3368528"/>
              <a:gd name="connsiteX33" fmla="*/ 1005138 w 7743508"/>
              <a:gd name="connsiteY33" fmla="*/ 609541 h 3368528"/>
              <a:gd name="connsiteX34" fmla="*/ 1005138 w 7743508"/>
              <a:gd name="connsiteY34" fmla="*/ 644254 h 3368528"/>
              <a:gd name="connsiteX35" fmla="*/ 1029375 w 7743508"/>
              <a:gd name="connsiteY35" fmla="*/ 644254 h 3368528"/>
              <a:gd name="connsiteX36" fmla="*/ 1029375 w 7743508"/>
              <a:gd name="connsiteY36" fmla="*/ 683895 h 3368528"/>
              <a:gd name="connsiteX37" fmla="*/ 1079492 w 7743508"/>
              <a:gd name="connsiteY37" fmla="*/ 683895 h 3368528"/>
              <a:gd name="connsiteX38" fmla="*/ 1079492 w 7743508"/>
              <a:gd name="connsiteY38" fmla="*/ 728878 h 3368528"/>
              <a:gd name="connsiteX39" fmla="*/ 1126939 w 7743508"/>
              <a:gd name="connsiteY39" fmla="*/ 728878 h 3368528"/>
              <a:gd name="connsiteX40" fmla="*/ 1126939 w 7743508"/>
              <a:gd name="connsiteY40" fmla="*/ 777762 h 3368528"/>
              <a:gd name="connsiteX41" fmla="*/ 1171921 w 7743508"/>
              <a:gd name="connsiteY41" fmla="*/ 777762 h 3368528"/>
              <a:gd name="connsiteX42" fmla="*/ 1171921 w 7743508"/>
              <a:gd name="connsiteY42" fmla="*/ 812269 h 3368528"/>
              <a:gd name="connsiteX43" fmla="*/ 1213001 w 7743508"/>
              <a:gd name="connsiteY43" fmla="*/ 812269 h 3368528"/>
              <a:gd name="connsiteX44" fmla="*/ 1213001 w 7743508"/>
              <a:gd name="connsiteY44" fmla="*/ 843079 h 3368528"/>
              <a:gd name="connsiteX45" fmla="*/ 1242578 w 7743508"/>
              <a:gd name="connsiteY45" fmla="*/ 843079 h 3368528"/>
              <a:gd name="connsiteX46" fmla="*/ 1242578 w 7743508"/>
              <a:gd name="connsiteY46" fmla="*/ 870192 h 3368528"/>
              <a:gd name="connsiteX47" fmla="*/ 1275853 w 7743508"/>
              <a:gd name="connsiteY47" fmla="*/ 870192 h 3368528"/>
              <a:gd name="connsiteX48" fmla="*/ 1275853 w 7743508"/>
              <a:gd name="connsiteY48" fmla="*/ 901001 h 3368528"/>
              <a:gd name="connsiteX49" fmla="*/ 1305430 w 7743508"/>
              <a:gd name="connsiteY49" fmla="*/ 901001 h 3368528"/>
              <a:gd name="connsiteX50" fmla="*/ 1305430 w 7743508"/>
              <a:gd name="connsiteY50" fmla="*/ 929141 h 3368528"/>
              <a:gd name="connsiteX51" fmla="*/ 1324738 w 7743508"/>
              <a:gd name="connsiteY51" fmla="*/ 929141 h 3368528"/>
              <a:gd name="connsiteX52" fmla="*/ 1324738 w 7743508"/>
              <a:gd name="connsiteY52" fmla="*/ 979258 h 3368528"/>
              <a:gd name="connsiteX53" fmla="*/ 1361915 w 7743508"/>
              <a:gd name="connsiteY53" fmla="*/ 979258 h 3368528"/>
              <a:gd name="connsiteX54" fmla="*/ 1361915 w 7743508"/>
              <a:gd name="connsiteY54" fmla="*/ 1043342 h 3368528"/>
              <a:gd name="connsiteX55" fmla="*/ 1393957 w 7743508"/>
              <a:gd name="connsiteY55" fmla="*/ 1043342 h 3368528"/>
              <a:gd name="connsiteX56" fmla="*/ 1393957 w 7743508"/>
              <a:gd name="connsiteY56" fmla="*/ 1099827 h 3368528"/>
              <a:gd name="connsiteX57" fmla="*/ 1428669 w 7743508"/>
              <a:gd name="connsiteY57" fmla="*/ 1099827 h 3368528"/>
              <a:gd name="connsiteX58" fmla="*/ 1428669 w 7743508"/>
              <a:gd name="connsiteY58" fmla="*/ 1140906 h 3368528"/>
              <a:gd name="connsiteX59" fmla="*/ 1460711 w 7743508"/>
              <a:gd name="connsiteY59" fmla="*/ 1140906 h 3368528"/>
              <a:gd name="connsiteX60" fmla="*/ 1460711 w 7743508"/>
              <a:gd name="connsiteY60" fmla="*/ 1179521 h 3368528"/>
              <a:gd name="connsiteX61" fmla="*/ 1501791 w 7743508"/>
              <a:gd name="connsiteY61" fmla="*/ 1179521 h 3368528"/>
              <a:gd name="connsiteX62" fmla="*/ 1501791 w 7743508"/>
              <a:gd name="connsiteY62" fmla="*/ 1215466 h 3368528"/>
              <a:gd name="connsiteX63" fmla="*/ 1532601 w 7743508"/>
              <a:gd name="connsiteY63" fmla="*/ 1215466 h 3368528"/>
              <a:gd name="connsiteX64" fmla="*/ 1532601 w 7743508"/>
              <a:gd name="connsiteY64" fmla="*/ 1245043 h 3368528"/>
              <a:gd name="connsiteX65" fmla="*/ 1580253 w 7743508"/>
              <a:gd name="connsiteY65" fmla="*/ 1245043 h 3368528"/>
              <a:gd name="connsiteX66" fmla="*/ 1580253 w 7743508"/>
              <a:gd name="connsiteY66" fmla="*/ 1343840 h 3368528"/>
              <a:gd name="connsiteX67" fmla="*/ 1628932 w 7743508"/>
              <a:gd name="connsiteY67" fmla="*/ 1343840 h 3368528"/>
              <a:gd name="connsiteX68" fmla="*/ 1628932 w 7743508"/>
              <a:gd name="connsiteY68" fmla="*/ 1404227 h 3368528"/>
              <a:gd name="connsiteX69" fmla="*/ 1664877 w 7743508"/>
              <a:gd name="connsiteY69" fmla="*/ 1404227 h 3368528"/>
              <a:gd name="connsiteX70" fmla="*/ 1664877 w 7743508"/>
              <a:gd name="connsiteY70" fmla="*/ 1437501 h 3368528"/>
              <a:gd name="connsiteX71" fmla="*/ 1806191 w 7743508"/>
              <a:gd name="connsiteY71" fmla="*/ 1437501 h 3368528"/>
              <a:gd name="connsiteX72" fmla="*/ 1806191 w 7743508"/>
              <a:gd name="connsiteY72" fmla="*/ 1470981 h 3368528"/>
              <a:gd name="connsiteX73" fmla="*/ 1831866 w 7743508"/>
              <a:gd name="connsiteY73" fmla="*/ 1470981 h 3368528"/>
              <a:gd name="connsiteX74" fmla="*/ 1831866 w 7743508"/>
              <a:gd name="connsiteY74" fmla="*/ 1525412 h 3368528"/>
              <a:gd name="connsiteX75" fmla="*/ 1867810 w 7743508"/>
              <a:gd name="connsiteY75" fmla="*/ 1525412 h 3368528"/>
              <a:gd name="connsiteX76" fmla="*/ 1867810 w 7743508"/>
              <a:gd name="connsiteY76" fmla="*/ 1559508 h 3368528"/>
              <a:gd name="connsiteX77" fmla="*/ 1906220 w 7743508"/>
              <a:gd name="connsiteY77" fmla="*/ 1559508 h 3368528"/>
              <a:gd name="connsiteX78" fmla="*/ 1906220 w 7743508"/>
              <a:gd name="connsiteY78" fmla="*/ 1606955 h 3368528"/>
              <a:gd name="connsiteX79" fmla="*/ 1955104 w 7743508"/>
              <a:gd name="connsiteY79" fmla="*/ 1606955 h 3368528"/>
              <a:gd name="connsiteX80" fmla="*/ 1955104 w 7743508"/>
              <a:gd name="connsiteY80" fmla="*/ 1623592 h 3368528"/>
              <a:gd name="connsiteX81" fmla="*/ 2011589 w 7743508"/>
              <a:gd name="connsiteY81" fmla="*/ 1623592 h 3368528"/>
              <a:gd name="connsiteX82" fmla="*/ 2011589 w 7743508"/>
              <a:gd name="connsiteY82" fmla="*/ 1660974 h 3368528"/>
              <a:gd name="connsiteX83" fmla="*/ 2070538 w 7743508"/>
              <a:gd name="connsiteY83" fmla="*/ 1660974 h 3368528"/>
              <a:gd name="connsiteX84" fmla="*/ 2070538 w 7743508"/>
              <a:gd name="connsiteY84" fmla="*/ 1698151 h 3368528"/>
              <a:gd name="connsiteX85" fmla="*/ 2137293 w 7743508"/>
              <a:gd name="connsiteY85" fmla="*/ 1698151 h 3368528"/>
              <a:gd name="connsiteX86" fmla="*/ 2137293 w 7743508"/>
              <a:gd name="connsiteY86" fmla="*/ 1745598 h 3368528"/>
              <a:gd name="connsiteX87" fmla="*/ 2182275 w 7743508"/>
              <a:gd name="connsiteY87" fmla="*/ 1745598 h 3368528"/>
              <a:gd name="connsiteX88" fmla="*/ 2182275 w 7743508"/>
              <a:gd name="connsiteY88" fmla="*/ 1775176 h 3368528"/>
              <a:gd name="connsiteX89" fmla="*/ 2239992 w 7743508"/>
              <a:gd name="connsiteY89" fmla="*/ 1775176 h 3368528"/>
              <a:gd name="connsiteX90" fmla="*/ 2239992 w 7743508"/>
              <a:gd name="connsiteY90" fmla="*/ 1812353 h 3368528"/>
              <a:gd name="connsiteX91" fmla="*/ 2284974 w 7743508"/>
              <a:gd name="connsiteY91" fmla="*/ 1812353 h 3368528"/>
              <a:gd name="connsiteX92" fmla="*/ 2284974 w 7743508"/>
              <a:gd name="connsiteY92" fmla="*/ 1845833 h 3368528"/>
              <a:gd name="connsiteX93" fmla="*/ 2338788 w 7743508"/>
              <a:gd name="connsiteY93" fmla="*/ 1845833 h 3368528"/>
              <a:gd name="connsiteX94" fmla="*/ 2338788 w 7743508"/>
              <a:gd name="connsiteY94" fmla="*/ 1871507 h 3368528"/>
              <a:gd name="connsiteX95" fmla="*/ 2392808 w 7743508"/>
              <a:gd name="connsiteY95" fmla="*/ 1871507 h 3368528"/>
              <a:gd name="connsiteX96" fmla="*/ 2392808 w 7743508"/>
              <a:gd name="connsiteY96" fmla="*/ 1935591 h 3368528"/>
              <a:gd name="connsiteX97" fmla="*/ 2480102 w 7743508"/>
              <a:gd name="connsiteY97" fmla="*/ 1935591 h 3368528"/>
              <a:gd name="connsiteX98" fmla="*/ 2480102 w 7743508"/>
              <a:gd name="connsiteY98" fmla="*/ 1963937 h 3368528"/>
              <a:gd name="connsiteX99" fmla="*/ 2527549 w 7743508"/>
              <a:gd name="connsiteY99" fmla="*/ 1963937 h 3368528"/>
              <a:gd name="connsiteX100" fmla="*/ 2527549 w 7743508"/>
              <a:gd name="connsiteY100" fmla="*/ 1993308 h 3368528"/>
              <a:gd name="connsiteX101" fmla="*/ 2567396 w 7743508"/>
              <a:gd name="connsiteY101" fmla="*/ 1993308 h 3368528"/>
              <a:gd name="connsiteX102" fmla="*/ 2567396 w 7743508"/>
              <a:gd name="connsiteY102" fmla="*/ 2010151 h 3368528"/>
              <a:gd name="connsiteX103" fmla="*/ 2595536 w 7743508"/>
              <a:gd name="connsiteY103" fmla="*/ 2010151 h 3368528"/>
              <a:gd name="connsiteX104" fmla="*/ 2595536 w 7743508"/>
              <a:gd name="connsiteY104" fmla="*/ 2042193 h 3368528"/>
              <a:gd name="connsiteX105" fmla="*/ 2629016 w 7743508"/>
              <a:gd name="connsiteY105" fmla="*/ 2042193 h 3368528"/>
              <a:gd name="connsiteX106" fmla="*/ 2629016 w 7743508"/>
              <a:gd name="connsiteY106" fmla="*/ 2101143 h 3368528"/>
              <a:gd name="connsiteX107" fmla="*/ 2758622 w 7743508"/>
              <a:gd name="connsiteY107" fmla="*/ 2101143 h 3368528"/>
              <a:gd name="connsiteX108" fmla="*/ 2758622 w 7743508"/>
              <a:gd name="connsiteY108" fmla="*/ 2143660 h 3368528"/>
              <a:gd name="connsiteX109" fmla="*/ 2781832 w 7743508"/>
              <a:gd name="connsiteY109" fmla="*/ 2143660 h 3368528"/>
              <a:gd name="connsiteX110" fmla="*/ 2781832 w 7743508"/>
              <a:gd name="connsiteY110" fmla="*/ 2182069 h 3368528"/>
              <a:gd name="connsiteX111" fmla="*/ 2843451 w 7743508"/>
              <a:gd name="connsiteY111" fmla="*/ 2182069 h 3368528"/>
              <a:gd name="connsiteX112" fmla="*/ 2843451 w 7743508"/>
              <a:gd name="connsiteY112" fmla="*/ 2201377 h 3368528"/>
              <a:gd name="connsiteX113" fmla="*/ 2870358 w 7743508"/>
              <a:gd name="connsiteY113" fmla="*/ 2201377 h 3368528"/>
              <a:gd name="connsiteX114" fmla="*/ 2870358 w 7743508"/>
              <a:gd name="connsiteY114" fmla="*/ 2228284 h 3368528"/>
              <a:gd name="connsiteX115" fmla="*/ 2952518 w 7743508"/>
              <a:gd name="connsiteY115" fmla="*/ 2228284 h 3368528"/>
              <a:gd name="connsiteX116" fmla="*/ 2952518 w 7743508"/>
              <a:gd name="connsiteY116" fmla="*/ 2246359 h 3368528"/>
              <a:gd name="connsiteX117" fmla="*/ 2993597 w 7743508"/>
              <a:gd name="connsiteY117" fmla="*/ 2246359 h 3368528"/>
              <a:gd name="connsiteX118" fmla="*/ 2993597 w 7743508"/>
              <a:gd name="connsiteY118" fmla="*/ 2275731 h 3368528"/>
              <a:gd name="connsiteX119" fmla="*/ 3041044 w 7743508"/>
              <a:gd name="connsiteY119" fmla="*/ 2275731 h 3368528"/>
              <a:gd name="connsiteX120" fmla="*/ 3041044 w 7743508"/>
              <a:gd name="connsiteY120" fmla="*/ 2313113 h 3368528"/>
              <a:gd name="connsiteX121" fmla="*/ 3109031 w 7743508"/>
              <a:gd name="connsiteY121" fmla="*/ 2313113 h 3368528"/>
              <a:gd name="connsiteX122" fmla="*/ 3109031 w 7743508"/>
              <a:gd name="connsiteY122" fmla="*/ 2341253 h 3368528"/>
              <a:gd name="connsiteX123" fmla="*/ 3196325 w 7743508"/>
              <a:gd name="connsiteY123" fmla="*/ 2341253 h 3368528"/>
              <a:gd name="connsiteX124" fmla="*/ 3196325 w 7743508"/>
              <a:gd name="connsiteY124" fmla="*/ 2405543 h 3368528"/>
              <a:gd name="connsiteX125" fmla="*/ 3245210 w 7743508"/>
              <a:gd name="connsiteY125" fmla="*/ 2405543 h 3368528"/>
              <a:gd name="connsiteX126" fmla="*/ 3245210 w 7743508"/>
              <a:gd name="connsiteY126" fmla="*/ 2432450 h 3368528"/>
              <a:gd name="connsiteX127" fmla="*/ 3281155 w 7743508"/>
              <a:gd name="connsiteY127" fmla="*/ 2432450 h 3368528"/>
              <a:gd name="connsiteX128" fmla="*/ 3281155 w 7743508"/>
              <a:gd name="connsiteY128" fmla="*/ 2454222 h 3368528"/>
              <a:gd name="connsiteX129" fmla="*/ 3401723 w 7743508"/>
              <a:gd name="connsiteY129" fmla="*/ 2454222 h 3368528"/>
              <a:gd name="connsiteX130" fmla="*/ 3401723 w 7743508"/>
              <a:gd name="connsiteY130" fmla="*/ 2487702 h 3368528"/>
              <a:gd name="connsiteX131" fmla="*/ 3477515 w 7743508"/>
              <a:gd name="connsiteY131" fmla="*/ 2487702 h 3368528"/>
              <a:gd name="connsiteX132" fmla="*/ 3477515 w 7743508"/>
              <a:gd name="connsiteY132" fmla="*/ 2514609 h 3368528"/>
              <a:gd name="connsiteX133" fmla="*/ 3548172 w 7743508"/>
              <a:gd name="connsiteY133" fmla="*/ 2514609 h 3368528"/>
              <a:gd name="connsiteX134" fmla="*/ 3548172 w 7743508"/>
              <a:gd name="connsiteY134" fmla="*/ 2592865 h 3368528"/>
              <a:gd name="connsiteX135" fmla="*/ 3616159 w 7743508"/>
              <a:gd name="connsiteY135" fmla="*/ 2592865 h 3368528"/>
              <a:gd name="connsiteX136" fmla="*/ 3616159 w 7743508"/>
              <a:gd name="connsiteY136" fmla="*/ 2644215 h 3368528"/>
              <a:gd name="connsiteX137" fmla="*/ 3729128 w 7743508"/>
              <a:gd name="connsiteY137" fmla="*/ 2644215 h 3368528"/>
              <a:gd name="connsiteX138" fmla="*/ 3729128 w 7743508"/>
              <a:gd name="connsiteY138" fmla="*/ 2667425 h 3368528"/>
              <a:gd name="connsiteX139" fmla="*/ 3778013 w 7743508"/>
              <a:gd name="connsiteY139" fmla="*/ 2667425 h 3368528"/>
              <a:gd name="connsiteX140" fmla="*/ 3778013 w 7743508"/>
              <a:gd name="connsiteY140" fmla="*/ 2700699 h 3368528"/>
              <a:gd name="connsiteX141" fmla="*/ 3829362 w 7743508"/>
              <a:gd name="connsiteY141" fmla="*/ 2700699 h 3368528"/>
              <a:gd name="connsiteX142" fmla="*/ 3829362 w 7743508"/>
              <a:gd name="connsiteY142" fmla="*/ 2771356 h 3368528"/>
              <a:gd name="connsiteX143" fmla="*/ 3894679 w 7743508"/>
              <a:gd name="connsiteY143" fmla="*/ 2771356 h 3368528"/>
              <a:gd name="connsiteX144" fmla="*/ 3894679 w 7743508"/>
              <a:gd name="connsiteY144" fmla="*/ 2809766 h 3368528"/>
              <a:gd name="connsiteX145" fmla="*/ 4007648 w 7743508"/>
              <a:gd name="connsiteY145" fmla="*/ 2809766 h 3368528"/>
              <a:gd name="connsiteX146" fmla="*/ 4007648 w 7743508"/>
              <a:gd name="connsiteY146" fmla="*/ 2845710 h 3368528"/>
              <a:gd name="connsiteX147" fmla="*/ 4138692 w 7743508"/>
              <a:gd name="connsiteY147" fmla="*/ 2845710 h 3368528"/>
              <a:gd name="connsiteX148" fmla="*/ 4138692 w 7743508"/>
              <a:gd name="connsiteY148" fmla="*/ 2876520 h 3368528"/>
              <a:gd name="connsiteX149" fmla="*/ 4238721 w 7743508"/>
              <a:gd name="connsiteY149" fmla="*/ 2876520 h 3368528"/>
              <a:gd name="connsiteX150" fmla="*/ 4238721 w 7743508"/>
              <a:gd name="connsiteY150" fmla="*/ 2908768 h 3368528"/>
              <a:gd name="connsiteX151" fmla="*/ 4313280 w 7743508"/>
              <a:gd name="connsiteY151" fmla="*/ 2908768 h 3368528"/>
              <a:gd name="connsiteX152" fmla="*/ 4313280 w 7743508"/>
              <a:gd name="connsiteY152" fmla="*/ 2929308 h 3368528"/>
              <a:gd name="connsiteX153" fmla="*/ 4390305 w 7743508"/>
              <a:gd name="connsiteY153" fmla="*/ 2929308 h 3368528"/>
              <a:gd name="connsiteX154" fmla="*/ 4390305 w 7743508"/>
              <a:gd name="connsiteY154" fmla="*/ 2958679 h 3368528"/>
              <a:gd name="connsiteX155" fmla="*/ 4661225 w 7743508"/>
              <a:gd name="connsiteY155" fmla="*/ 2958679 h 3368528"/>
              <a:gd name="connsiteX156" fmla="*/ 4661225 w 7743508"/>
              <a:gd name="connsiteY156" fmla="*/ 2983122 h 3368528"/>
              <a:gd name="connsiteX157" fmla="*/ 4740714 w 7743508"/>
              <a:gd name="connsiteY157" fmla="*/ 2983122 h 3368528"/>
              <a:gd name="connsiteX158" fmla="*/ 4740714 w 7743508"/>
              <a:gd name="connsiteY158" fmla="*/ 3008797 h 3368528"/>
              <a:gd name="connsiteX159" fmla="*/ 4771523 w 7743508"/>
              <a:gd name="connsiteY159" fmla="*/ 3008797 h 3368528"/>
              <a:gd name="connsiteX160" fmla="*/ 4771523 w 7743508"/>
              <a:gd name="connsiteY160" fmla="*/ 3029336 h 3368528"/>
              <a:gd name="connsiteX161" fmla="*/ 4830678 w 7743508"/>
              <a:gd name="connsiteY161" fmla="*/ 3029336 h 3368528"/>
              <a:gd name="connsiteX162" fmla="*/ 4830678 w 7743508"/>
              <a:gd name="connsiteY162" fmla="*/ 3062816 h 3368528"/>
              <a:gd name="connsiteX163" fmla="*/ 5051481 w 7743508"/>
              <a:gd name="connsiteY163" fmla="*/ 3062816 h 3368528"/>
              <a:gd name="connsiteX164" fmla="*/ 5051481 w 7743508"/>
              <a:gd name="connsiteY164" fmla="*/ 3128133 h 3368528"/>
              <a:gd name="connsiteX165" fmla="*/ 5092561 w 7743508"/>
              <a:gd name="connsiteY165" fmla="*/ 3128133 h 3368528"/>
              <a:gd name="connsiteX166" fmla="*/ 5092561 w 7743508"/>
              <a:gd name="connsiteY166" fmla="*/ 3174347 h 3368528"/>
              <a:gd name="connsiteX167" fmla="*/ 5118236 w 7743508"/>
              <a:gd name="connsiteY167" fmla="*/ 3174347 h 3368528"/>
              <a:gd name="connsiteX168" fmla="*/ 5118236 w 7743508"/>
              <a:gd name="connsiteY168" fmla="*/ 3211730 h 3368528"/>
              <a:gd name="connsiteX169" fmla="*/ 5440300 w 7743508"/>
              <a:gd name="connsiteY169" fmla="*/ 3211730 h 3368528"/>
              <a:gd name="connsiteX170" fmla="*/ 5440300 w 7743508"/>
              <a:gd name="connsiteY170" fmla="*/ 3242540 h 3368528"/>
              <a:gd name="connsiteX171" fmla="*/ 6112979 w 7743508"/>
              <a:gd name="connsiteY171" fmla="*/ 3242540 h 3368528"/>
              <a:gd name="connsiteX172" fmla="*/ 6112979 w 7743508"/>
              <a:gd name="connsiteY172" fmla="*/ 3273349 h 3368528"/>
              <a:gd name="connsiteX173" fmla="*/ 6455788 w 7743508"/>
              <a:gd name="connsiteY173" fmla="*/ 3273349 h 3368528"/>
              <a:gd name="connsiteX174" fmla="*/ 6455788 w 7743508"/>
              <a:gd name="connsiteY174" fmla="*/ 3336201 h 3368528"/>
              <a:gd name="connsiteX175" fmla="*/ 7728024 w 7743508"/>
              <a:gd name="connsiteY175" fmla="*/ 3336201 h 3368528"/>
              <a:gd name="connsiteX0" fmla="*/ 0 w 7697390"/>
              <a:gd name="connsiteY0" fmla="*/ 0 h 3303007"/>
              <a:gd name="connsiteX1" fmla="*/ 75792 w 7697390"/>
              <a:gd name="connsiteY1" fmla="*/ 0 h 3303007"/>
              <a:gd name="connsiteX2" fmla="*/ 75792 w 7697390"/>
              <a:gd name="connsiteY2" fmla="*/ 29372 h 3303007"/>
              <a:gd name="connsiteX3" fmla="*/ 174589 w 7697390"/>
              <a:gd name="connsiteY3" fmla="*/ 29372 h 3303007"/>
              <a:gd name="connsiteX4" fmla="*/ 174589 w 7697390"/>
              <a:gd name="connsiteY4" fmla="*/ 75587 h 3303007"/>
              <a:gd name="connsiteX5" fmla="*/ 223473 w 7697390"/>
              <a:gd name="connsiteY5" fmla="*/ 75587 h 3303007"/>
              <a:gd name="connsiteX6" fmla="*/ 223473 w 7697390"/>
              <a:gd name="connsiteY6" fmla="*/ 105164 h 3303007"/>
              <a:gd name="connsiteX7" fmla="*/ 246478 w 7697390"/>
              <a:gd name="connsiteY7" fmla="*/ 105164 h 3303007"/>
              <a:gd name="connsiteX8" fmla="*/ 246478 w 7697390"/>
              <a:gd name="connsiteY8" fmla="*/ 126936 h 3303007"/>
              <a:gd name="connsiteX9" fmla="*/ 366020 w 7697390"/>
              <a:gd name="connsiteY9" fmla="*/ 126936 h 3303007"/>
              <a:gd name="connsiteX10" fmla="*/ 366020 w 7697390"/>
              <a:gd name="connsiteY10" fmla="*/ 147476 h 3303007"/>
              <a:gd name="connsiteX11" fmla="*/ 415931 w 7697390"/>
              <a:gd name="connsiteY11" fmla="*/ 147476 h 3303007"/>
              <a:gd name="connsiteX12" fmla="*/ 415931 w 7697390"/>
              <a:gd name="connsiteY12" fmla="*/ 184859 h 3303007"/>
              <a:gd name="connsiteX13" fmla="*/ 444276 w 7697390"/>
              <a:gd name="connsiteY13" fmla="*/ 184859 h 3303007"/>
              <a:gd name="connsiteX14" fmla="*/ 444276 w 7697390"/>
              <a:gd name="connsiteY14" fmla="*/ 209096 h 3303007"/>
              <a:gd name="connsiteX15" fmla="*/ 498091 w 7697390"/>
              <a:gd name="connsiteY15" fmla="*/ 209096 h 3303007"/>
              <a:gd name="connsiteX16" fmla="*/ 498091 w 7697390"/>
              <a:gd name="connsiteY16" fmla="*/ 243808 h 3303007"/>
              <a:gd name="connsiteX17" fmla="*/ 557245 w 7697390"/>
              <a:gd name="connsiteY17" fmla="*/ 243808 h 3303007"/>
              <a:gd name="connsiteX18" fmla="*/ 557245 w 7697390"/>
              <a:gd name="connsiteY18" fmla="*/ 292693 h 3303007"/>
              <a:gd name="connsiteX19" fmla="*/ 620097 w 7697390"/>
              <a:gd name="connsiteY19" fmla="*/ 292693 h 3303007"/>
              <a:gd name="connsiteX20" fmla="*/ 620097 w 7697390"/>
              <a:gd name="connsiteY20" fmla="*/ 311795 h 3303007"/>
              <a:gd name="connsiteX21" fmla="*/ 659944 w 7697390"/>
              <a:gd name="connsiteY21" fmla="*/ 311795 h 3303007"/>
              <a:gd name="connsiteX22" fmla="*/ 659944 w 7697390"/>
              <a:gd name="connsiteY22" fmla="*/ 372182 h 3303007"/>
              <a:gd name="connsiteX23" fmla="*/ 710062 w 7697390"/>
              <a:gd name="connsiteY23" fmla="*/ 372182 h 3303007"/>
              <a:gd name="connsiteX24" fmla="*/ 710062 w 7697390"/>
              <a:gd name="connsiteY24" fmla="*/ 424764 h 3303007"/>
              <a:gd name="connsiteX25" fmla="*/ 753606 w 7697390"/>
              <a:gd name="connsiteY25" fmla="*/ 424764 h 3303007"/>
              <a:gd name="connsiteX26" fmla="*/ 753606 w 7697390"/>
              <a:gd name="connsiteY26" fmla="*/ 482686 h 3303007"/>
              <a:gd name="connsiteX27" fmla="*/ 793453 w 7697390"/>
              <a:gd name="connsiteY27" fmla="*/ 482686 h 3303007"/>
              <a:gd name="connsiteX28" fmla="*/ 793453 w 7697390"/>
              <a:gd name="connsiteY28" fmla="*/ 510825 h 3303007"/>
              <a:gd name="connsiteX29" fmla="*/ 842133 w 7697390"/>
              <a:gd name="connsiteY29" fmla="*/ 510825 h 3303007"/>
              <a:gd name="connsiteX30" fmla="*/ 842133 w 7697390"/>
              <a:gd name="connsiteY30" fmla="*/ 545538 h 3303007"/>
              <a:gd name="connsiteX31" fmla="*/ 903752 w 7697390"/>
              <a:gd name="connsiteY31" fmla="*/ 545538 h 3303007"/>
              <a:gd name="connsiteX32" fmla="*/ 903752 w 7697390"/>
              <a:gd name="connsiteY32" fmla="*/ 576347 h 3303007"/>
              <a:gd name="connsiteX33" fmla="*/ 971944 w 7697390"/>
              <a:gd name="connsiteY33" fmla="*/ 576347 h 3303007"/>
              <a:gd name="connsiteX34" fmla="*/ 971944 w 7697390"/>
              <a:gd name="connsiteY34" fmla="*/ 611060 h 3303007"/>
              <a:gd name="connsiteX35" fmla="*/ 996181 w 7697390"/>
              <a:gd name="connsiteY35" fmla="*/ 611060 h 3303007"/>
              <a:gd name="connsiteX36" fmla="*/ 996181 w 7697390"/>
              <a:gd name="connsiteY36" fmla="*/ 650701 h 3303007"/>
              <a:gd name="connsiteX37" fmla="*/ 1046298 w 7697390"/>
              <a:gd name="connsiteY37" fmla="*/ 650701 h 3303007"/>
              <a:gd name="connsiteX38" fmla="*/ 1046298 w 7697390"/>
              <a:gd name="connsiteY38" fmla="*/ 695684 h 3303007"/>
              <a:gd name="connsiteX39" fmla="*/ 1093745 w 7697390"/>
              <a:gd name="connsiteY39" fmla="*/ 695684 h 3303007"/>
              <a:gd name="connsiteX40" fmla="*/ 1093745 w 7697390"/>
              <a:gd name="connsiteY40" fmla="*/ 744568 h 3303007"/>
              <a:gd name="connsiteX41" fmla="*/ 1138727 w 7697390"/>
              <a:gd name="connsiteY41" fmla="*/ 744568 h 3303007"/>
              <a:gd name="connsiteX42" fmla="*/ 1138727 w 7697390"/>
              <a:gd name="connsiteY42" fmla="*/ 779075 h 3303007"/>
              <a:gd name="connsiteX43" fmla="*/ 1179807 w 7697390"/>
              <a:gd name="connsiteY43" fmla="*/ 779075 h 3303007"/>
              <a:gd name="connsiteX44" fmla="*/ 1179807 w 7697390"/>
              <a:gd name="connsiteY44" fmla="*/ 809885 h 3303007"/>
              <a:gd name="connsiteX45" fmla="*/ 1209384 w 7697390"/>
              <a:gd name="connsiteY45" fmla="*/ 809885 h 3303007"/>
              <a:gd name="connsiteX46" fmla="*/ 1209384 w 7697390"/>
              <a:gd name="connsiteY46" fmla="*/ 836998 h 3303007"/>
              <a:gd name="connsiteX47" fmla="*/ 1242659 w 7697390"/>
              <a:gd name="connsiteY47" fmla="*/ 836998 h 3303007"/>
              <a:gd name="connsiteX48" fmla="*/ 1242659 w 7697390"/>
              <a:gd name="connsiteY48" fmla="*/ 867807 h 3303007"/>
              <a:gd name="connsiteX49" fmla="*/ 1272236 w 7697390"/>
              <a:gd name="connsiteY49" fmla="*/ 867807 h 3303007"/>
              <a:gd name="connsiteX50" fmla="*/ 1272236 w 7697390"/>
              <a:gd name="connsiteY50" fmla="*/ 895947 h 3303007"/>
              <a:gd name="connsiteX51" fmla="*/ 1291544 w 7697390"/>
              <a:gd name="connsiteY51" fmla="*/ 895947 h 3303007"/>
              <a:gd name="connsiteX52" fmla="*/ 1291544 w 7697390"/>
              <a:gd name="connsiteY52" fmla="*/ 946064 h 3303007"/>
              <a:gd name="connsiteX53" fmla="*/ 1328721 w 7697390"/>
              <a:gd name="connsiteY53" fmla="*/ 946064 h 3303007"/>
              <a:gd name="connsiteX54" fmla="*/ 1328721 w 7697390"/>
              <a:gd name="connsiteY54" fmla="*/ 1010148 h 3303007"/>
              <a:gd name="connsiteX55" fmla="*/ 1360763 w 7697390"/>
              <a:gd name="connsiteY55" fmla="*/ 1010148 h 3303007"/>
              <a:gd name="connsiteX56" fmla="*/ 1360763 w 7697390"/>
              <a:gd name="connsiteY56" fmla="*/ 1066633 h 3303007"/>
              <a:gd name="connsiteX57" fmla="*/ 1395475 w 7697390"/>
              <a:gd name="connsiteY57" fmla="*/ 1066633 h 3303007"/>
              <a:gd name="connsiteX58" fmla="*/ 1395475 w 7697390"/>
              <a:gd name="connsiteY58" fmla="*/ 1107712 h 3303007"/>
              <a:gd name="connsiteX59" fmla="*/ 1427517 w 7697390"/>
              <a:gd name="connsiteY59" fmla="*/ 1107712 h 3303007"/>
              <a:gd name="connsiteX60" fmla="*/ 1427517 w 7697390"/>
              <a:gd name="connsiteY60" fmla="*/ 1146327 h 3303007"/>
              <a:gd name="connsiteX61" fmla="*/ 1468597 w 7697390"/>
              <a:gd name="connsiteY61" fmla="*/ 1146327 h 3303007"/>
              <a:gd name="connsiteX62" fmla="*/ 1468597 w 7697390"/>
              <a:gd name="connsiteY62" fmla="*/ 1182272 h 3303007"/>
              <a:gd name="connsiteX63" fmla="*/ 1499407 w 7697390"/>
              <a:gd name="connsiteY63" fmla="*/ 1182272 h 3303007"/>
              <a:gd name="connsiteX64" fmla="*/ 1499407 w 7697390"/>
              <a:gd name="connsiteY64" fmla="*/ 1211849 h 3303007"/>
              <a:gd name="connsiteX65" fmla="*/ 1547059 w 7697390"/>
              <a:gd name="connsiteY65" fmla="*/ 1211849 h 3303007"/>
              <a:gd name="connsiteX66" fmla="*/ 1547059 w 7697390"/>
              <a:gd name="connsiteY66" fmla="*/ 1310646 h 3303007"/>
              <a:gd name="connsiteX67" fmla="*/ 1595738 w 7697390"/>
              <a:gd name="connsiteY67" fmla="*/ 1310646 h 3303007"/>
              <a:gd name="connsiteX68" fmla="*/ 1595738 w 7697390"/>
              <a:gd name="connsiteY68" fmla="*/ 1371033 h 3303007"/>
              <a:gd name="connsiteX69" fmla="*/ 1631683 w 7697390"/>
              <a:gd name="connsiteY69" fmla="*/ 1371033 h 3303007"/>
              <a:gd name="connsiteX70" fmla="*/ 1631683 w 7697390"/>
              <a:gd name="connsiteY70" fmla="*/ 1404307 h 3303007"/>
              <a:gd name="connsiteX71" fmla="*/ 1772997 w 7697390"/>
              <a:gd name="connsiteY71" fmla="*/ 1404307 h 3303007"/>
              <a:gd name="connsiteX72" fmla="*/ 1772997 w 7697390"/>
              <a:gd name="connsiteY72" fmla="*/ 1437787 h 3303007"/>
              <a:gd name="connsiteX73" fmla="*/ 1798672 w 7697390"/>
              <a:gd name="connsiteY73" fmla="*/ 1437787 h 3303007"/>
              <a:gd name="connsiteX74" fmla="*/ 1798672 w 7697390"/>
              <a:gd name="connsiteY74" fmla="*/ 1492218 h 3303007"/>
              <a:gd name="connsiteX75" fmla="*/ 1834616 w 7697390"/>
              <a:gd name="connsiteY75" fmla="*/ 1492218 h 3303007"/>
              <a:gd name="connsiteX76" fmla="*/ 1834616 w 7697390"/>
              <a:gd name="connsiteY76" fmla="*/ 1526314 h 3303007"/>
              <a:gd name="connsiteX77" fmla="*/ 1873026 w 7697390"/>
              <a:gd name="connsiteY77" fmla="*/ 1526314 h 3303007"/>
              <a:gd name="connsiteX78" fmla="*/ 1873026 w 7697390"/>
              <a:gd name="connsiteY78" fmla="*/ 1573761 h 3303007"/>
              <a:gd name="connsiteX79" fmla="*/ 1921910 w 7697390"/>
              <a:gd name="connsiteY79" fmla="*/ 1573761 h 3303007"/>
              <a:gd name="connsiteX80" fmla="*/ 1921910 w 7697390"/>
              <a:gd name="connsiteY80" fmla="*/ 1590398 h 3303007"/>
              <a:gd name="connsiteX81" fmla="*/ 1978395 w 7697390"/>
              <a:gd name="connsiteY81" fmla="*/ 1590398 h 3303007"/>
              <a:gd name="connsiteX82" fmla="*/ 1978395 w 7697390"/>
              <a:gd name="connsiteY82" fmla="*/ 1627780 h 3303007"/>
              <a:gd name="connsiteX83" fmla="*/ 2037344 w 7697390"/>
              <a:gd name="connsiteY83" fmla="*/ 1627780 h 3303007"/>
              <a:gd name="connsiteX84" fmla="*/ 2037344 w 7697390"/>
              <a:gd name="connsiteY84" fmla="*/ 1664957 h 3303007"/>
              <a:gd name="connsiteX85" fmla="*/ 2104099 w 7697390"/>
              <a:gd name="connsiteY85" fmla="*/ 1664957 h 3303007"/>
              <a:gd name="connsiteX86" fmla="*/ 2104099 w 7697390"/>
              <a:gd name="connsiteY86" fmla="*/ 1712404 h 3303007"/>
              <a:gd name="connsiteX87" fmla="*/ 2149081 w 7697390"/>
              <a:gd name="connsiteY87" fmla="*/ 1712404 h 3303007"/>
              <a:gd name="connsiteX88" fmla="*/ 2149081 w 7697390"/>
              <a:gd name="connsiteY88" fmla="*/ 1741982 h 3303007"/>
              <a:gd name="connsiteX89" fmla="*/ 2206798 w 7697390"/>
              <a:gd name="connsiteY89" fmla="*/ 1741982 h 3303007"/>
              <a:gd name="connsiteX90" fmla="*/ 2206798 w 7697390"/>
              <a:gd name="connsiteY90" fmla="*/ 1779159 h 3303007"/>
              <a:gd name="connsiteX91" fmla="*/ 2251780 w 7697390"/>
              <a:gd name="connsiteY91" fmla="*/ 1779159 h 3303007"/>
              <a:gd name="connsiteX92" fmla="*/ 2251780 w 7697390"/>
              <a:gd name="connsiteY92" fmla="*/ 1812639 h 3303007"/>
              <a:gd name="connsiteX93" fmla="*/ 2305594 w 7697390"/>
              <a:gd name="connsiteY93" fmla="*/ 1812639 h 3303007"/>
              <a:gd name="connsiteX94" fmla="*/ 2305594 w 7697390"/>
              <a:gd name="connsiteY94" fmla="*/ 1838313 h 3303007"/>
              <a:gd name="connsiteX95" fmla="*/ 2359614 w 7697390"/>
              <a:gd name="connsiteY95" fmla="*/ 1838313 h 3303007"/>
              <a:gd name="connsiteX96" fmla="*/ 2359614 w 7697390"/>
              <a:gd name="connsiteY96" fmla="*/ 1902397 h 3303007"/>
              <a:gd name="connsiteX97" fmla="*/ 2446908 w 7697390"/>
              <a:gd name="connsiteY97" fmla="*/ 1902397 h 3303007"/>
              <a:gd name="connsiteX98" fmla="*/ 2446908 w 7697390"/>
              <a:gd name="connsiteY98" fmla="*/ 1930743 h 3303007"/>
              <a:gd name="connsiteX99" fmla="*/ 2494355 w 7697390"/>
              <a:gd name="connsiteY99" fmla="*/ 1930743 h 3303007"/>
              <a:gd name="connsiteX100" fmla="*/ 2494355 w 7697390"/>
              <a:gd name="connsiteY100" fmla="*/ 1960114 h 3303007"/>
              <a:gd name="connsiteX101" fmla="*/ 2534202 w 7697390"/>
              <a:gd name="connsiteY101" fmla="*/ 1960114 h 3303007"/>
              <a:gd name="connsiteX102" fmla="*/ 2534202 w 7697390"/>
              <a:gd name="connsiteY102" fmla="*/ 1976957 h 3303007"/>
              <a:gd name="connsiteX103" fmla="*/ 2562342 w 7697390"/>
              <a:gd name="connsiteY103" fmla="*/ 1976957 h 3303007"/>
              <a:gd name="connsiteX104" fmla="*/ 2562342 w 7697390"/>
              <a:gd name="connsiteY104" fmla="*/ 2008999 h 3303007"/>
              <a:gd name="connsiteX105" fmla="*/ 2595822 w 7697390"/>
              <a:gd name="connsiteY105" fmla="*/ 2008999 h 3303007"/>
              <a:gd name="connsiteX106" fmla="*/ 2595822 w 7697390"/>
              <a:gd name="connsiteY106" fmla="*/ 2067949 h 3303007"/>
              <a:gd name="connsiteX107" fmla="*/ 2725428 w 7697390"/>
              <a:gd name="connsiteY107" fmla="*/ 2067949 h 3303007"/>
              <a:gd name="connsiteX108" fmla="*/ 2725428 w 7697390"/>
              <a:gd name="connsiteY108" fmla="*/ 2110466 h 3303007"/>
              <a:gd name="connsiteX109" fmla="*/ 2748638 w 7697390"/>
              <a:gd name="connsiteY109" fmla="*/ 2110466 h 3303007"/>
              <a:gd name="connsiteX110" fmla="*/ 2748638 w 7697390"/>
              <a:gd name="connsiteY110" fmla="*/ 2148875 h 3303007"/>
              <a:gd name="connsiteX111" fmla="*/ 2810257 w 7697390"/>
              <a:gd name="connsiteY111" fmla="*/ 2148875 h 3303007"/>
              <a:gd name="connsiteX112" fmla="*/ 2810257 w 7697390"/>
              <a:gd name="connsiteY112" fmla="*/ 2168183 h 3303007"/>
              <a:gd name="connsiteX113" fmla="*/ 2837164 w 7697390"/>
              <a:gd name="connsiteY113" fmla="*/ 2168183 h 3303007"/>
              <a:gd name="connsiteX114" fmla="*/ 2837164 w 7697390"/>
              <a:gd name="connsiteY114" fmla="*/ 2195090 h 3303007"/>
              <a:gd name="connsiteX115" fmla="*/ 2919324 w 7697390"/>
              <a:gd name="connsiteY115" fmla="*/ 2195090 h 3303007"/>
              <a:gd name="connsiteX116" fmla="*/ 2919324 w 7697390"/>
              <a:gd name="connsiteY116" fmla="*/ 2213165 h 3303007"/>
              <a:gd name="connsiteX117" fmla="*/ 2960403 w 7697390"/>
              <a:gd name="connsiteY117" fmla="*/ 2213165 h 3303007"/>
              <a:gd name="connsiteX118" fmla="*/ 2960403 w 7697390"/>
              <a:gd name="connsiteY118" fmla="*/ 2242537 h 3303007"/>
              <a:gd name="connsiteX119" fmla="*/ 3007850 w 7697390"/>
              <a:gd name="connsiteY119" fmla="*/ 2242537 h 3303007"/>
              <a:gd name="connsiteX120" fmla="*/ 3007850 w 7697390"/>
              <a:gd name="connsiteY120" fmla="*/ 2279919 h 3303007"/>
              <a:gd name="connsiteX121" fmla="*/ 3075837 w 7697390"/>
              <a:gd name="connsiteY121" fmla="*/ 2279919 h 3303007"/>
              <a:gd name="connsiteX122" fmla="*/ 3075837 w 7697390"/>
              <a:gd name="connsiteY122" fmla="*/ 2308059 h 3303007"/>
              <a:gd name="connsiteX123" fmla="*/ 3163131 w 7697390"/>
              <a:gd name="connsiteY123" fmla="*/ 2308059 h 3303007"/>
              <a:gd name="connsiteX124" fmla="*/ 3163131 w 7697390"/>
              <a:gd name="connsiteY124" fmla="*/ 2372349 h 3303007"/>
              <a:gd name="connsiteX125" fmla="*/ 3212016 w 7697390"/>
              <a:gd name="connsiteY125" fmla="*/ 2372349 h 3303007"/>
              <a:gd name="connsiteX126" fmla="*/ 3212016 w 7697390"/>
              <a:gd name="connsiteY126" fmla="*/ 2399256 h 3303007"/>
              <a:gd name="connsiteX127" fmla="*/ 3247961 w 7697390"/>
              <a:gd name="connsiteY127" fmla="*/ 2399256 h 3303007"/>
              <a:gd name="connsiteX128" fmla="*/ 3247961 w 7697390"/>
              <a:gd name="connsiteY128" fmla="*/ 2421028 h 3303007"/>
              <a:gd name="connsiteX129" fmla="*/ 3368529 w 7697390"/>
              <a:gd name="connsiteY129" fmla="*/ 2421028 h 3303007"/>
              <a:gd name="connsiteX130" fmla="*/ 3368529 w 7697390"/>
              <a:gd name="connsiteY130" fmla="*/ 2454508 h 3303007"/>
              <a:gd name="connsiteX131" fmla="*/ 3444321 w 7697390"/>
              <a:gd name="connsiteY131" fmla="*/ 2454508 h 3303007"/>
              <a:gd name="connsiteX132" fmla="*/ 3444321 w 7697390"/>
              <a:gd name="connsiteY132" fmla="*/ 2481415 h 3303007"/>
              <a:gd name="connsiteX133" fmla="*/ 3514978 w 7697390"/>
              <a:gd name="connsiteY133" fmla="*/ 2481415 h 3303007"/>
              <a:gd name="connsiteX134" fmla="*/ 3514978 w 7697390"/>
              <a:gd name="connsiteY134" fmla="*/ 2559671 h 3303007"/>
              <a:gd name="connsiteX135" fmla="*/ 3582965 w 7697390"/>
              <a:gd name="connsiteY135" fmla="*/ 2559671 h 3303007"/>
              <a:gd name="connsiteX136" fmla="*/ 3582965 w 7697390"/>
              <a:gd name="connsiteY136" fmla="*/ 2611021 h 3303007"/>
              <a:gd name="connsiteX137" fmla="*/ 3695934 w 7697390"/>
              <a:gd name="connsiteY137" fmla="*/ 2611021 h 3303007"/>
              <a:gd name="connsiteX138" fmla="*/ 3695934 w 7697390"/>
              <a:gd name="connsiteY138" fmla="*/ 2634231 h 3303007"/>
              <a:gd name="connsiteX139" fmla="*/ 3744819 w 7697390"/>
              <a:gd name="connsiteY139" fmla="*/ 2634231 h 3303007"/>
              <a:gd name="connsiteX140" fmla="*/ 3744819 w 7697390"/>
              <a:gd name="connsiteY140" fmla="*/ 2667505 h 3303007"/>
              <a:gd name="connsiteX141" fmla="*/ 3796168 w 7697390"/>
              <a:gd name="connsiteY141" fmla="*/ 2667505 h 3303007"/>
              <a:gd name="connsiteX142" fmla="*/ 3796168 w 7697390"/>
              <a:gd name="connsiteY142" fmla="*/ 2738162 h 3303007"/>
              <a:gd name="connsiteX143" fmla="*/ 3861485 w 7697390"/>
              <a:gd name="connsiteY143" fmla="*/ 2738162 h 3303007"/>
              <a:gd name="connsiteX144" fmla="*/ 3861485 w 7697390"/>
              <a:gd name="connsiteY144" fmla="*/ 2776572 h 3303007"/>
              <a:gd name="connsiteX145" fmla="*/ 3974454 w 7697390"/>
              <a:gd name="connsiteY145" fmla="*/ 2776572 h 3303007"/>
              <a:gd name="connsiteX146" fmla="*/ 3974454 w 7697390"/>
              <a:gd name="connsiteY146" fmla="*/ 2812516 h 3303007"/>
              <a:gd name="connsiteX147" fmla="*/ 4105498 w 7697390"/>
              <a:gd name="connsiteY147" fmla="*/ 2812516 h 3303007"/>
              <a:gd name="connsiteX148" fmla="*/ 4105498 w 7697390"/>
              <a:gd name="connsiteY148" fmla="*/ 2843326 h 3303007"/>
              <a:gd name="connsiteX149" fmla="*/ 4205527 w 7697390"/>
              <a:gd name="connsiteY149" fmla="*/ 2843326 h 3303007"/>
              <a:gd name="connsiteX150" fmla="*/ 4205527 w 7697390"/>
              <a:gd name="connsiteY150" fmla="*/ 2875574 h 3303007"/>
              <a:gd name="connsiteX151" fmla="*/ 4280086 w 7697390"/>
              <a:gd name="connsiteY151" fmla="*/ 2875574 h 3303007"/>
              <a:gd name="connsiteX152" fmla="*/ 4280086 w 7697390"/>
              <a:gd name="connsiteY152" fmla="*/ 2896114 h 3303007"/>
              <a:gd name="connsiteX153" fmla="*/ 4357111 w 7697390"/>
              <a:gd name="connsiteY153" fmla="*/ 2896114 h 3303007"/>
              <a:gd name="connsiteX154" fmla="*/ 4357111 w 7697390"/>
              <a:gd name="connsiteY154" fmla="*/ 2925485 h 3303007"/>
              <a:gd name="connsiteX155" fmla="*/ 4628031 w 7697390"/>
              <a:gd name="connsiteY155" fmla="*/ 2925485 h 3303007"/>
              <a:gd name="connsiteX156" fmla="*/ 4628031 w 7697390"/>
              <a:gd name="connsiteY156" fmla="*/ 2949928 h 3303007"/>
              <a:gd name="connsiteX157" fmla="*/ 4707520 w 7697390"/>
              <a:gd name="connsiteY157" fmla="*/ 2949928 h 3303007"/>
              <a:gd name="connsiteX158" fmla="*/ 4707520 w 7697390"/>
              <a:gd name="connsiteY158" fmla="*/ 2975603 h 3303007"/>
              <a:gd name="connsiteX159" fmla="*/ 4738329 w 7697390"/>
              <a:gd name="connsiteY159" fmla="*/ 2975603 h 3303007"/>
              <a:gd name="connsiteX160" fmla="*/ 4738329 w 7697390"/>
              <a:gd name="connsiteY160" fmla="*/ 2996142 h 3303007"/>
              <a:gd name="connsiteX161" fmla="*/ 4797484 w 7697390"/>
              <a:gd name="connsiteY161" fmla="*/ 2996142 h 3303007"/>
              <a:gd name="connsiteX162" fmla="*/ 4797484 w 7697390"/>
              <a:gd name="connsiteY162" fmla="*/ 3029622 h 3303007"/>
              <a:gd name="connsiteX163" fmla="*/ 5018287 w 7697390"/>
              <a:gd name="connsiteY163" fmla="*/ 3029622 h 3303007"/>
              <a:gd name="connsiteX164" fmla="*/ 5018287 w 7697390"/>
              <a:gd name="connsiteY164" fmla="*/ 3094939 h 3303007"/>
              <a:gd name="connsiteX165" fmla="*/ 5059367 w 7697390"/>
              <a:gd name="connsiteY165" fmla="*/ 3094939 h 3303007"/>
              <a:gd name="connsiteX166" fmla="*/ 5059367 w 7697390"/>
              <a:gd name="connsiteY166" fmla="*/ 3141153 h 3303007"/>
              <a:gd name="connsiteX167" fmla="*/ 5085042 w 7697390"/>
              <a:gd name="connsiteY167" fmla="*/ 3141153 h 3303007"/>
              <a:gd name="connsiteX168" fmla="*/ 5085042 w 7697390"/>
              <a:gd name="connsiteY168" fmla="*/ 3178536 h 3303007"/>
              <a:gd name="connsiteX169" fmla="*/ 5407106 w 7697390"/>
              <a:gd name="connsiteY169" fmla="*/ 3178536 h 3303007"/>
              <a:gd name="connsiteX170" fmla="*/ 5407106 w 7697390"/>
              <a:gd name="connsiteY170" fmla="*/ 3209346 h 3303007"/>
              <a:gd name="connsiteX171" fmla="*/ 6079785 w 7697390"/>
              <a:gd name="connsiteY171" fmla="*/ 3209346 h 3303007"/>
              <a:gd name="connsiteX172" fmla="*/ 6079785 w 7697390"/>
              <a:gd name="connsiteY172" fmla="*/ 3240155 h 3303007"/>
              <a:gd name="connsiteX173" fmla="*/ 6422594 w 7697390"/>
              <a:gd name="connsiteY173" fmla="*/ 3240155 h 3303007"/>
              <a:gd name="connsiteX174" fmla="*/ 6422594 w 7697390"/>
              <a:gd name="connsiteY174" fmla="*/ 3303007 h 3303007"/>
              <a:gd name="connsiteX175" fmla="*/ 7697391 w 7697390"/>
              <a:gd name="connsiteY175" fmla="*/ 3282524 h 3303007"/>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9346 h 3282524"/>
              <a:gd name="connsiteX171" fmla="*/ 6079785 w 7697391"/>
              <a:gd name="connsiteY171" fmla="*/ 3209346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9785 w 7697391"/>
              <a:gd name="connsiteY171" fmla="*/ 3209346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7226 w 7697391"/>
              <a:gd name="connsiteY171" fmla="*/ 319654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7227 w 7697391"/>
              <a:gd name="connsiteY171" fmla="*/ 3206786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166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4546 w 7697391"/>
              <a:gd name="connsiteY169" fmla="*/ 3168295 h 3282524"/>
              <a:gd name="connsiteX170" fmla="*/ 5407106 w 7697391"/>
              <a:gd name="connsiteY170" fmla="*/ 320166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79922 w 7697391"/>
              <a:gd name="connsiteY168" fmla="*/ 3170856 h 3282524"/>
              <a:gd name="connsiteX169" fmla="*/ 5404546 w 7697391"/>
              <a:gd name="connsiteY169" fmla="*/ 3168295 h 3282524"/>
              <a:gd name="connsiteX170" fmla="*/ 5407106 w 7697391"/>
              <a:gd name="connsiteY170" fmla="*/ 320166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7697391" h="3282524">
                <a:moveTo>
                  <a:pt x="0" y="0"/>
                </a:moveTo>
                <a:lnTo>
                  <a:pt x="75792" y="0"/>
                </a:lnTo>
                <a:lnTo>
                  <a:pt x="75792" y="29372"/>
                </a:lnTo>
                <a:lnTo>
                  <a:pt x="174589" y="29372"/>
                </a:lnTo>
                <a:lnTo>
                  <a:pt x="174589" y="75587"/>
                </a:lnTo>
                <a:lnTo>
                  <a:pt x="223473" y="75587"/>
                </a:lnTo>
                <a:lnTo>
                  <a:pt x="223473" y="105164"/>
                </a:lnTo>
                <a:lnTo>
                  <a:pt x="246478" y="105164"/>
                </a:lnTo>
                <a:lnTo>
                  <a:pt x="246478" y="126936"/>
                </a:lnTo>
                <a:lnTo>
                  <a:pt x="366020" y="126936"/>
                </a:lnTo>
                <a:lnTo>
                  <a:pt x="366020" y="147476"/>
                </a:lnTo>
                <a:lnTo>
                  <a:pt x="415931" y="147476"/>
                </a:lnTo>
                <a:lnTo>
                  <a:pt x="415931" y="184859"/>
                </a:lnTo>
                <a:lnTo>
                  <a:pt x="444276" y="184859"/>
                </a:lnTo>
                <a:lnTo>
                  <a:pt x="444276" y="209096"/>
                </a:lnTo>
                <a:lnTo>
                  <a:pt x="498091" y="209096"/>
                </a:lnTo>
                <a:lnTo>
                  <a:pt x="498091" y="243808"/>
                </a:lnTo>
                <a:lnTo>
                  <a:pt x="557245" y="243808"/>
                </a:lnTo>
                <a:lnTo>
                  <a:pt x="557245" y="292693"/>
                </a:lnTo>
                <a:lnTo>
                  <a:pt x="620097" y="292693"/>
                </a:lnTo>
                <a:lnTo>
                  <a:pt x="620097" y="311795"/>
                </a:lnTo>
                <a:lnTo>
                  <a:pt x="659944" y="311795"/>
                </a:lnTo>
                <a:lnTo>
                  <a:pt x="659944" y="372182"/>
                </a:lnTo>
                <a:lnTo>
                  <a:pt x="710062" y="372182"/>
                </a:lnTo>
                <a:lnTo>
                  <a:pt x="710062" y="424764"/>
                </a:lnTo>
                <a:lnTo>
                  <a:pt x="753606" y="424764"/>
                </a:lnTo>
                <a:lnTo>
                  <a:pt x="753606" y="482686"/>
                </a:lnTo>
                <a:lnTo>
                  <a:pt x="793453" y="482686"/>
                </a:lnTo>
                <a:lnTo>
                  <a:pt x="793453" y="510825"/>
                </a:lnTo>
                <a:lnTo>
                  <a:pt x="842133" y="510825"/>
                </a:lnTo>
                <a:lnTo>
                  <a:pt x="842133" y="545538"/>
                </a:lnTo>
                <a:lnTo>
                  <a:pt x="903752" y="545538"/>
                </a:lnTo>
                <a:lnTo>
                  <a:pt x="903752" y="576347"/>
                </a:lnTo>
                <a:lnTo>
                  <a:pt x="971944" y="576347"/>
                </a:lnTo>
                <a:lnTo>
                  <a:pt x="971944" y="611060"/>
                </a:lnTo>
                <a:lnTo>
                  <a:pt x="996181" y="611060"/>
                </a:lnTo>
                <a:lnTo>
                  <a:pt x="996181" y="650701"/>
                </a:lnTo>
                <a:lnTo>
                  <a:pt x="1046298" y="650701"/>
                </a:lnTo>
                <a:lnTo>
                  <a:pt x="1046298" y="695684"/>
                </a:lnTo>
                <a:lnTo>
                  <a:pt x="1093745" y="695684"/>
                </a:lnTo>
                <a:lnTo>
                  <a:pt x="1093745" y="744568"/>
                </a:lnTo>
                <a:lnTo>
                  <a:pt x="1138727" y="744568"/>
                </a:lnTo>
                <a:lnTo>
                  <a:pt x="1138727" y="779075"/>
                </a:lnTo>
                <a:lnTo>
                  <a:pt x="1179807" y="779075"/>
                </a:lnTo>
                <a:lnTo>
                  <a:pt x="1179807" y="809885"/>
                </a:lnTo>
                <a:lnTo>
                  <a:pt x="1209384" y="809885"/>
                </a:lnTo>
                <a:lnTo>
                  <a:pt x="1209384" y="836998"/>
                </a:lnTo>
                <a:lnTo>
                  <a:pt x="1242659" y="836998"/>
                </a:lnTo>
                <a:lnTo>
                  <a:pt x="1242659" y="867807"/>
                </a:lnTo>
                <a:lnTo>
                  <a:pt x="1272236" y="867807"/>
                </a:lnTo>
                <a:lnTo>
                  <a:pt x="1272236" y="895947"/>
                </a:lnTo>
                <a:lnTo>
                  <a:pt x="1291544" y="895947"/>
                </a:lnTo>
                <a:lnTo>
                  <a:pt x="1291544" y="946064"/>
                </a:lnTo>
                <a:lnTo>
                  <a:pt x="1328721" y="946064"/>
                </a:lnTo>
                <a:lnTo>
                  <a:pt x="1328721" y="1010148"/>
                </a:lnTo>
                <a:lnTo>
                  <a:pt x="1360763" y="1010148"/>
                </a:lnTo>
                <a:lnTo>
                  <a:pt x="1360763" y="1066633"/>
                </a:lnTo>
                <a:lnTo>
                  <a:pt x="1395475" y="1066633"/>
                </a:lnTo>
                <a:lnTo>
                  <a:pt x="1395475" y="1107712"/>
                </a:lnTo>
                <a:lnTo>
                  <a:pt x="1427517" y="1107712"/>
                </a:lnTo>
                <a:lnTo>
                  <a:pt x="1427517" y="1146327"/>
                </a:lnTo>
                <a:lnTo>
                  <a:pt x="1468597" y="1146327"/>
                </a:lnTo>
                <a:lnTo>
                  <a:pt x="1468597" y="1182272"/>
                </a:lnTo>
                <a:lnTo>
                  <a:pt x="1499407" y="1182272"/>
                </a:lnTo>
                <a:lnTo>
                  <a:pt x="1499407" y="1211849"/>
                </a:lnTo>
                <a:lnTo>
                  <a:pt x="1547059" y="1211849"/>
                </a:lnTo>
                <a:lnTo>
                  <a:pt x="1547059" y="1310646"/>
                </a:lnTo>
                <a:lnTo>
                  <a:pt x="1595738" y="1310646"/>
                </a:lnTo>
                <a:lnTo>
                  <a:pt x="1595738" y="1371033"/>
                </a:lnTo>
                <a:lnTo>
                  <a:pt x="1631683" y="1371033"/>
                </a:lnTo>
                <a:lnTo>
                  <a:pt x="1631683" y="1404307"/>
                </a:lnTo>
                <a:lnTo>
                  <a:pt x="1772997" y="1404307"/>
                </a:lnTo>
                <a:lnTo>
                  <a:pt x="1772997" y="1437787"/>
                </a:lnTo>
                <a:lnTo>
                  <a:pt x="1798672" y="1437787"/>
                </a:lnTo>
                <a:lnTo>
                  <a:pt x="1798672" y="1492218"/>
                </a:lnTo>
                <a:lnTo>
                  <a:pt x="1834616" y="1492218"/>
                </a:lnTo>
                <a:lnTo>
                  <a:pt x="1834616" y="1526314"/>
                </a:lnTo>
                <a:lnTo>
                  <a:pt x="1873026" y="1526314"/>
                </a:lnTo>
                <a:lnTo>
                  <a:pt x="1873026" y="1573761"/>
                </a:lnTo>
                <a:lnTo>
                  <a:pt x="1921910" y="1573761"/>
                </a:lnTo>
                <a:lnTo>
                  <a:pt x="1921910" y="1590398"/>
                </a:lnTo>
                <a:lnTo>
                  <a:pt x="1978395" y="1590398"/>
                </a:lnTo>
                <a:lnTo>
                  <a:pt x="1978395" y="1627780"/>
                </a:lnTo>
                <a:lnTo>
                  <a:pt x="2037344" y="1627780"/>
                </a:lnTo>
                <a:lnTo>
                  <a:pt x="2037344" y="1664957"/>
                </a:lnTo>
                <a:lnTo>
                  <a:pt x="2104099" y="1664957"/>
                </a:lnTo>
                <a:lnTo>
                  <a:pt x="2104099" y="1712404"/>
                </a:lnTo>
                <a:lnTo>
                  <a:pt x="2149081" y="1712404"/>
                </a:lnTo>
                <a:lnTo>
                  <a:pt x="2149081" y="1741982"/>
                </a:lnTo>
                <a:lnTo>
                  <a:pt x="2206798" y="1741982"/>
                </a:lnTo>
                <a:lnTo>
                  <a:pt x="2206798" y="1779159"/>
                </a:lnTo>
                <a:lnTo>
                  <a:pt x="2251780" y="1779159"/>
                </a:lnTo>
                <a:lnTo>
                  <a:pt x="2251780" y="1812639"/>
                </a:lnTo>
                <a:lnTo>
                  <a:pt x="2305594" y="1812639"/>
                </a:lnTo>
                <a:lnTo>
                  <a:pt x="2305594" y="1838313"/>
                </a:lnTo>
                <a:lnTo>
                  <a:pt x="2359614" y="1838313"/>
                </a:lnTo>
                <a:lnTo>
                  <a:pt x="2359614" y="1902397"/>
                </a:lnTo>
                <a:lnTo>
                  <a:pt x="2446908" y="1902397"/>
                </a:lnTo>
                <a:lnTo>
                  <a:pt x="2446908" y="1930743"/>
                </a:lnTo>
                <a:lnTo>
                  <a:pt x="2494355" y="1930743"/>
                </a:lnTo>
                <a:lnTo>
                  <a:pt x="2494355" y="1960114"/>
                </a:lnTo>
                <a:lnTo>
                  <a:pt x="2534202" y="1960114"/>
                </a:lnTo>
                <a:lnTo>
                  <a:pt x="2534202" y="1976957"/>
                </a:lnTo>
                <a:lnTo>
                  <a:pt x="2562342" y="1976957"/>
                </a:lnTo>
                <a:lnTo>
                  <a:pt x="2562342" y="2008999"/>
                </a:lnTo>
                <a:lnTo>
                  <a:pt x="2595822" y="2008999"/>
                </a:lnTo>
                <a:lnTo>
                  <a:pt x="2595822" y="2067949"/>
                </a:lnTo>
                <a:lnTo>
                  <a:pt x="2725428" y="2067949"/>
                </a:lnTo>
                <a:lnTo>
                  <a:pt x="2725428" y="2110466"/>
                </a:lnTo>
                <a:lnTo>
                  <a:pt x="2748638" y="2110466"/>
                </a:lnTo>
                <a:lnTo>
                  <a:pt x="2748638" y="2148875"/>
                </a:lnTo>
                <a:lnTo>
                  <a:pt x="2810257" y="2148875"/>
                </a:lnTo>
                <a:lnTo>
                  <a:pt x="2810257" y="2168183"/>
                </a:lnTo>
                <a:lnTo>
                  <a:pt x="2837164" y="2168183"/>
                </a:lnTo>
                <a:lnTo>
                  <a:pt x="2837164" y="2195090"/>
                </a:lnTo>
                <a:lnTo>
                  <a:pt x="2919324" y="2195090"/>
                </a:lnTo>
                <a:lnTo>
                  <a:pt x="2919324" y="2213165"/>
                </a:lnTo>
                <a:lnTo>
                  <a:pt x="2960403" y="2213165"/>
                </a:lnTo>
                <a:lnTo>
                  <a:pt x="2960403" y="2242537"/>
                </a:lnTo>
                <a:lnTo>
                  <a:pt x="3007850" y="2242537"/>
                </a:lnTo>
                <a:lnTo>
                  <a:pt x="3007850" y="2279919"/>
                </a:lnTo>
                <a:lnTo>
                  <a:pt x="3075837" y="2279919"/>
                </a:lnTo>
                <a:lnTo>
                  <a:pt x="3075837" y="2308059"/>
                </a:lnTo>
                <a:lnTo>
                  <a:pt x="3163131" y="2308059"/>
                </a:lnTo>
                <a:lnTo>
                  <a:pt x="3163131" y="2372349"/>
                </a:lnTo>
                <a:lnTo>
                  <a:pt x="3212016" y="2372349"/>
                </a:lnTo>
                <a:lnTo>
                  <a:pt x="3212016" y="2399256"/>
                </a:lnTo>
                <a:lnTo>
                  <a:pt x="3247961" y="2399256"/>
                </a:lnTo>
                <a:lnTo>
                  <a:pt x="3247961" y="2421028"/>
                </a:lnTo>
                <a:lnTo>
                  <a:pt x="3368529" y="2421028"/>
                </a:lnTo>
                <a:lnTo>
                  <a:pt x="3368529" y="2454508"/>
                </a:lnTo>
                <a:lnTo>
                  <a:pt x="3444321" y="2454508"/>
                </a:lnTo>
                <a:lnTo>
                  <a:pt x="3444321" y="2481415"/>
                </a:lnTo>
                <a:lnTo>
                  <a:pt x="3514978" y="2481415"/>
                </a:lnTo>
                <a:lnTo>
                  <a:pt x="3514978" y="2559671"/>
                </a:lnTo>
                <a:lnTo>
                  <a:pt x="3582965" y="2559671"/>
                </a:lnTo>
                <a:lnTo>
                  <a:pt x="3582965" y="2611021"/>
                </a:lnTo>
                <a:lnTo>
                  <a:pt x="3695934" y="2611021"/>
                </a:lnTo>
                <a:lnTo>
                  <a:pt x="3695934" y="2634231"/>
                </a:lnTo>
                <a:lnTo>
                  <a:pt x="3744819" y="2634231"/>
                </a:lnTo>
                <a:lnTo>
                  <a:pt x="3744819" y="2667505"/>
                </a:lnTo>
                <a:lnTo>
                  <a:pt x="3796168" y="2667505"/>
                </a:lnTo>
                <a:lnTo>
                  <a:pt x="3796168" y="2738162"/>
                </a:lnTo>
                <a:lnTo>
                  <a:pt x="3861485" y="2738162"/>
                </a:lnTo>
                <a:lnTo>
                  <a:pt x="3861485" y="2776572"/>
                </a:lnTo>
                <a:lnTo>
                  <a:pt x="3974454" y="2776572"/>
                </a:lnTo>
                <a:lnTo>
                  <a:pt x="3974454" y="2812516"/>
                </a:lnTo>
                <a:lnTo>
                  <a:pt x="4105498" y="2812516"/>
                </a:lnTo>
                <a:lnTo>
                  <a:pt x="4105498" y="2843326"/>
                </a:lnTo>
                <a:lnTo>
                  <a:pt x="4205527" y="2843326"/>
                </a:lnTo>
                <a:lnTo>
                  <a:pt x="4205527" y="2875574"/>
                </a:lnTo>
                <a:lnTo>
                  <a:pt x="4280086" y="2875574"/>
                </a:lnTo>
                <a:lnTo>
                  <a:pt x="4280086" y="2896114"/>
                </a:lnTo>
                <a:lnTo>
                  <a:pt x="4357111" y="2896114"/>
                </a:lnTo>
                <a:lnTo>
                  <a:pt x="4357111" y="2925485"/>
                </a:lnTo>
                <a:lnTo>
                  <a:pt x="4628031" y="2925485"/>
                </a:lnTo>
                <a:lnTo>
                  <a:pt x="4628031" y="2949928"/>
                </a:lnTo>
                <a:lnTo>
                  <a:pt x="4707520" y="2949928"/>
                </a:lnTo>
                <a:lnTo>
                  <a:pt x="4707520" y="2975603"/>
                </a:lnTo>
                <a:lnTo>
                  <a:pt x="4738329" y="2975603"/>
                </a:lnTo>
                <a:lnTo>
                  <a:pt x="4738329" y="2996142"/>
                </a:lnTo>
                <a:lnTo>
                  <a:pt x="4797484" y="2996142"/>
                </a:lnTo>
                <a:lnTo>
                  <a:pt x="4797484" y="3029622"/>
                </a:lnTo>
                <a:lnTo>
                  <a:pt x="5018287" y="3029622"/>
                </a:lnTo>
                <a:lnTo>
                  <a:pt x="5018287" y="3094939"/>
                </a:lnTo>
                <a:lnTo>
                  <a:pt x="5059367" y="3094939"/>
                </a:lnTo>
                <a:lnTo>
                  <a:pt x="5059367" y="3141153"/>
                </a:lnTo>
                <a:lnTo>
                  <a:pt x="5085042" y="3141153"/>
                </a:lnTo>
                <a:lnTo>
                  <a:pt x="5079922" y="3170856"/>
                </a:lnTo>
                <a:lnTo>
                  <a:pt x="5404546" y="3168295"/>
                </a:lnTo>
                <a:lnTo>
                  <a:pt x="5407106" y="3201666"/>
                </a:lnTo>
                <a:lnTo>
                  <a:pt x="6074668" y="3199104"/>
                </a:lnTo>
                <a:lnTo>
                  <a:pt x="6079785" y="3240155"/>
                </a:lnTo>
                <a:lnTo>
                  <a:pt x="6422594" y="3240155"/>
                </a:lnTo>
                <a:lnTo>
                  <a:pt x="6425155" y="3279964"/>
                </a:lnTo>
                <a:lnTo>
                  <a:pt x="7697391" y="3282524"/>
                </a:lnTo>
              </a:path>
            </a:pathLst>
          </a:custGeom>
          <a:noFill/>
          <a:ln w="28575"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 xmlns:a16="http://schemas.microsoft.com/office/drawing/2014/main" id="{6CE7CDB2-302F-4287-B8DD-706E493E04B1}"/>
              </a:ext>
            </a:extLst>
          </p:cNvPr>
          <p:cNvGrpSpPr/>
          <p:nvPr/>
        </p:nvGrpSpPr>
        <p:grpSpPr>
          <a:xfrm>
            <a:off x="2635954" y="1557997"/>
            <a:ext cx="7005910" cy="3070403"/>
            <a:chOff x="2635954" y="1557997"/>
            <a:chExt cx="7005910" cy="3070403"/>
          </a:xfrm>
        </p:grpSpPr>
        <p:sp>
          <p:nvSpPr>
            <p:cNvPr id="174" name="Freeform: Shape 939">
              <a:extLst>
                <a:ext uri="{FF2B5EF4-FFF2-40B4-BE49-F238E27FC236}">
                  <a16:creationId xmlns="" xmlns:a16="http://schemas.microsoft.com/office/drawing/2014/main" id="{C64FB5A5-046C-2C41-BEAF-F65F8AC933D8}"/>
                </a:ext>
              </a:extLst>
            </p:cNvPr>
            <p:cNvSpPr/>
            <p:nvPr/>
          </p:nvSpPr>
          <p:spPr>
            <a:xfrm>
              <a:off x="2635954" y="1557997"/>
              <a:ext cx="129178" cy="129178"/>
            </a:xfrm>
            <a:custGeom>
              <a:avLst/>
              <a:gdLst>
                <a:gd name="connsiteX0" fmla="*/ 33194 w 123238"/>
                <a:gd name="connsiteY0" fmla="*/ 33194 h 123238"/>
                <a:gd name="connsiteX1" fmla="*/ 103235 w 123238"/>
                <a:gd name="connsiteY1" fmla="*/ 33194 h 123238"/>
                <a:gd name="connsiteX2" fmla="*/ 103235 w 123238"/>
                <a:gd name="connsiteY2" fmla="*/ 103235 h 123238"/>
                <a:gd name="connsiteX3" fmla="*/ 33194 w 123238"/>
                <a:gd name="connsiteY3" fmla="*/ 103235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235" y="33194"/>
                  </a:lnTo>
                  <a:lnTo>
                    <a:pt x="103235" y="103235"/>
                  </a:lnTo>
                  <a:lnTo>
                    <a:pt x="33194" y="103235"/>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 name="Freeform: Shape 940">
              <a:extLst>
                <a:ext uri="{FF2B5EF4-FFF2-40B4-BE49-F238E27FC236}">
                  <a16:creationId xmlns="" xmlns:a16="http://schemas.microsoft.com/office/drawing/2014/main" id="{B87BBCF4-C11E-4D43-93B5-24F0EB9AA7B3}"/>
                </a:ext>
              </a:extLst>
            </p:cNvPr>
            <p:cNvSpPr/>
            <p:nvPr/>
          </p:nvSpPr>
          <p:spPr>
            <a:xfrm>
              <a:off x="2738957" y="1590678"/>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 name="Freeform: Shape 941">
              <a:extLst>
                <a:ext uri="{FF2B5EF4-FFF2-40B4-BE49-F238E27FC236}">
                  <a16:creationId xmlns="" xmlns:a16="http://schemas.microsoft.com/office/drawing/2014/main" id="{5BE951DC-41C2-4F41-9FDC-1125E11DA8C3}"/>
                </a:ext>
              </a:extLst>
            </p:cNvPr>
            <p:cNvSpPr/>
            <p:nvPr/>
          </p:nvSpPr>
          <p:spPr>
            <a:xfrm>
              <a:off x="2810195" y="162574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 name="Freeform: Shape 942">
              <a:extLst>
                <a:ext uri="{FF2B5EF4-FFF2-40B4-BE49-F238E27FC236}">
                  <a16:creationId xmlns="" xmlns:a16="http://schemas.microsoft.com/office/drawing/2014/main" id="{59AE6C85-37D9-3A46-B5FF-EC5CE553DA90}"/>
                </a:ext>
              </a:extLst>
            </p:cNvPr>
            <p:cNvSpPr/>
            <p:nvPr/>
          </p:nvSpPr>
          <p:spPr>
            <a:xfrm>
              <a:off x="3524969" y="2106976"/>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 name="Freeform: Shape 943">
              <a:extLst>
                <a:ext uri="{FF2B5EF4-FFF2-40B4-BE49-F238E27FC236}">
                  <a16:creationId xmlns="" xmlns:a16="http://schemas.microsoft.com/office/drawing/2014/main" id="{D2830E46-8C10-714D-8E5F-D3911FFA7079}"/>
                </a:ext>
              </a:extLst>
            </p:cNvPr>
            <p:cNvSpPr/>
            <p:nvPr/>
          </p:nvSpPr>
          <p:spPr>
            <a:xfrm>
              <a:off x="3613834" y="2183539"/>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 name="Freeform: Shape 944">
              <a:extLst>
                <a:ext uri="{FF2B5EF4-FFF2-40B4-BE49-F238E27FC236}">
                  <a16:creationId xmlns="" xmlns:a16="http://schemas.microsoft.com/office/drawing/2014/main" id="{05173289-95C0-5C49-B8B0-8226E02071E3}"/>
                </a:ext>
              </a:extLst>
            </p:cNvPr>
            <p:cNvSpPr/>
            <p:nvPr/>
          </p:nvSpPr>
          <p:spPr>
            <a:xfrm>
              <a:off x="3679197" y="225734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 name="Freeform: Shape 945">
              <a:extLst>
                <a:ext uri="{FF2B5EF4-FFF2-40B4-BE49-F238E27FC236}">
                  <a16:creationId xmlns="" xmlns:a16="http://schemas.microsoft.com/office/drawing/2014/main" id="{744456B7-C108-C54E-8809-74E4DF9D1622}"/>
                </a:ext>
              </a:extLst>
            </p:cNvPr>
            <p:cNvSpPr/>
            <p:nvPr/>
          </p:nvSpPr>
          <p:spPr>
            <a:xfrm>
              <a:off x="3808454" y="246151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1" name="Freeform: Shape 946">
              <a:extLst>
                <a:ext uri="{FF2B5EF4-FFF2-40B4-BE49-F238E27FC236}">
                  <a16:creationId xmlns="" xmlns:a16="http://schemas.microsoft.com/office/drawing/2014/main" id="{99A5D83D-04BA-5743-8947-597836B07EC4}"/>
                </a:ext>
              </a:extLst>
            </p:cNvPr>
            <p:cNvSpPr/>
            <p:nvPr/>
          </p:nvSpPr>
          <p:spPr>
            <a:xfrm>
              <a:off x="5010331" y="3412772"/>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 name="Freeform: Shape 947">
              <a:extLst>
                <a:ext uri="{FF2B5EF4-FFF2-40B4-BE49-F238E27FC236}">
                  <a16:creationId xmlns="" xmlns:a16="http://schemas.microsoft.com/office/drawing/2014/main" id="{162A58A0-321E-9C45-852D-0F27BE688FFA}"/>
                </a:ext>
              </a:extLst>
            </p:cNvPr>
            <p:cNvSpPr/>
            <p:nvPr/>
          </p:nvSpPr>
          <p:spPr>
            <a:xfrm>
              <a:off x="5421239" y="3633648"/>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 name="Freeform: Shape 948">
              <a:extLst>
                <a:ext uri="{FF2B5EF4-FFF2-40B4-BE49-F238E27FC236}">
                  <a16:creationId xmlns="" xmlns:a16="http://schemas.microsoft.com/office/drawing/2014/main" id="{13AD477B-C043-C04D-A14B-512E52452BC9}"/>
                </a:ext>
              </a:extLst>
            </p:cNvPr>
            <p:cNvSpPr/>
            <p:nvPr/>
          </p:nvSpPr>
          <p:spPr>
            <a:xfrm>
              <a:off x="5455572" y="3634199"/>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 name="Freeform: Shape 949">
              <a:extLst>
                <a:ext uri="{FF2B5EF4-FFF2-40B4-BE49-F238E27FC236}">
                  <a16:creationId xmlns="" xmlns:a16="http://schemas.microsoft.com/office/drawing/2014/main" id="{CE69DDBC-B19B-5B4D-A092-BACDBAF35A62}"/>
                </a:ext>
              </a:extLst>
            </p:cNvPr>
            <p:cNvSpPr/>
            <p:nvPr/>
          </p:nvSpPr>
          <p:spPr>
            <a:xfrm>
              <a:off x="5877312" y="3886105"/>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1 h 123238"/>
                <a:gd name="connsiteX3" fmla="*/ 33194 w 123238"/>
                <a:gd name="connsiteY3" fmla="*/ 103441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1"/>
                  </a:lnTo>
                  <a:lnTo>
                    <a:pt x="33194" y="103441"/>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5" name="Freeform: Shape 950">
              <a:extLst>
                <a:ext uri="{FF2B5EF4-FFF2-40B4-BE49-F238E27FC236}">
                  <a16:creationId xmlns="" xmlns:a16="http://schemas.microsoft.com/office/drawing/2014/main" id="{6A4486C5-C5A6-AA4D-9F37-01DBB5D0FB46}"/>
                </a:ext>
              </a:extLst>
            </p:cNvPr>
            <p:cNvSpPr/>
            <p:nvPr/>
          </p:nvSpPr>
          <p:spPr>
            <a:xfrm>
              <a:off x="5896774" y="3903914"/>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6" name="Freeform: Shape 951">
              <a:extLst>
                <a:ext uri="{FF2B5EF4-FFF2-40B4-BE49-F238E27FC236}">
                  <a16:creationId xmlns="" xmlns:a16="http://schemas.microsoft.com/office/drawing/2014/main" id="{9E749DAA-BAF0-AB44-BDFD-9F96E306C976}"/>
                </a:ext>
              </a:extLst>
            </p:cNvPr>
            <p:cNvSpPr/>
            <p:nvPr/>
          </p:nvSpPr>
          <p:spPr>
            <a:xfrm>
              <a:off x="5963974" y="3903364"/>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7" name="Freeform: Shape 952">
              <a:extLst>
                <a:ext uri="{FF2B5EF4-FFF2-40B4-BE49-F238E27FC236}">
                  <a16:creationId xmlns="" xmlns:a16="http://schemas.microsoft.com/office/drawing/2014/main" id="{BCCF141B-EE38-3E4D-B155-F661E49CB306}"/>
                </a:ext>
              </a:extLst>
            </p:cNvPr>
            <p:cNvSpPr/>
            <p:nvPr/>
          </p:nvSpPr>
          <p:spPr>
            <a:xfrm>
              <a:off x="6016669" y="393659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8" name="Freeform: Shape 953">
              <a:extLst>
                <a:ext uri="{FF2B5EF4-FFF2-40B4-BE49-F238E27FC236}">
                  <a16:creationId xmlns="" xmlns:a16="http://schemas.microsoft.com/office/drawing/2014/main" id="{06A0BC03-80BE-B74A-9A59-16DAD4A1E1FB}"/>
                </a:ext>
              </a:extLst>
            </p:cNvPr>
            <p:cNvSpPr/>
            <p:nvPr/>
          </p:nvSpPr>
          <p:spPr>
            <a:xfrm>
              <a:off x="6131973" y="4031886"/>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9" name="Freeform: Shape 954">
              <a:extLst>
                <a:ext uri="{FF2B5EF4-FFF2-40B4-BE49-F238E27FC236}">
                  <a16:creationId xmlns="" xmlns:a16="http://schemas.microsoft.com/office/drawing/2014/main" id="{C6BF92FB-7898-EE4C-A6EA-3361E5C3BE69}"/>
                </a:ext>
              </a:extLst>
            </p:cNvPr>
            <p:cNvSpPr/>
            <p:nvPr/>
          </p:nvSpPr>
          <p:spPr>
            <a:xfrm>
              <a:off x="6300154" y="4065120"/>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0" name="Freeform: Shape 955">
              <a:extLst>
                <a:ext uri="{FF2B5EF4-FFF2-40B4-BE49-F238E27FC236}">
                  <a16:creationId xmlns="" xmlns:a16="http://schemas.microsoft.com/office/drawing/2014/main" id="{55AEB38A-955A-6C4A-BB40-03A35A5AB4C2}"/>
                </a:ext>
              </a:extLst>
            </p:cNvPr>
            <p:cNvSpPr/>
            <p:nvPr/>
          </p:nvSpPr>
          <p:spPr>
            <a:xfrm>
              <a:off x="6383878" y="4097800"/>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1" name="Freeform: Shape 956">
              <a:extLst>
                <a:ext uri="{FF2B5EF4-FFF2-40B4-BE49-F238E27FC236}">
                  <a16:creationId xmlns="" xmlns:a16="http://schemas.microsoft.com/office/drawing/2014/main" id="{663B107C-90E4-6A4A-932A-E3C10D13C1E5}"/>
                </a:ext>
              </a:extLst>
            </p:cNvPr>
            <p:cNvSpPr/>
            <p:nvPr/>
          </p:nvSpPr>
          <p:spPr>
            <a:xfrm>
              <a:off x="6448139" y="4124790"/>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2" name="Freeform: Shape 957">
              <a:extLst>
                <a:ext uri="{FF2B5EF4-FFF2-40B4-BE49-F238E27FC236}">
                  <a16:creationId xmlns="" xmlns:a16="http://schemas.microsoft.com/office/drawing/2014/main" id="{87D72B00-6FB4-F84D-A01C-6895F0A2FFDA}"/>
                </a:ext>
              </a:extLst>
            </p:cNvPr>
            <p:cNvSpPr/>
            <p:nvPr/>
          </p:nvSpPr>
          <p:spPr>
            <a:xfrm>
              <a:off x="6578499" y="4175282"/>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3" name="Freeform: Shape 958">
              <a:extLst>
                <a:ext uri="{FF2B5EF4-FFF2-40B4-BE49-F238E27FC236}">
                  <a16:creationId xmlns="" xmlns:a16="http://schemas.microsoft.com/office/drawing/2014/main" id="{640F62BB-26CE-A249-BA87-90770415EB1C}"/>
                </a:ext>
              </a:extLst>
            </p:cNvPr>
            <p:cNvSpPr/>
            <p:nvPr/>
          </p:nvSpPr>
          <p:spPr>
            <a:xfrm>
              <a:off x="6698943" y="4176383"/>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 name="Freeform: Shape 959">
              <a:extLst>
                <a:ext uri="{FF2B5EF4-FFF2-40B4-BE49-F238E27FC236}">
                  <a16:creationId xmlns="" xmlns:a16="http://schemas.microsoft.com/office/drawing/2014/main" id="{C979BDC6-FD84-2B49-A023-673145CF1977}"/>
                </a:ext>
              </a:extLst>
            </p:cNvPr>
            <p:cNvSpPr/>
            <p:nvPr/>
          </p:nvSpPr>
          <p:spPr>
            <a:xfrm>
              <a:off x="6809107" y="4193641"/>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 name="Freeform: Shape 960">
              <a:extLst>
                <a:ext uri="{FF2B5EF4-FFF2-40B4-BE49-F238E27FC236}">
                  <a16:creationId xmlns="" xmlns:a16="http://schemas.microsoft.com/office/drawing/2014/main" id="{7D438DBD-FBA2-714B-8ABC-4025A20BB79E}"/>
                </a:ext>
              </a:extLst>
            </p:cNvPr>
            <p:cNvSpPr/>
            <p:nvPr/>
          </p:nvSpPr>
          <p:spPr>
            <a:xfrm>
              <a:off x="6932489" y="4271124"/>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6" name="Freeform: Shape 961">
              <a:extLst>
                <a:ext uri="{FF2B5EF4-FFF2-40B4-BE49-F238E27FC236}">
                  <a16:creationId xmlns="" xmlns:a16="http://schemas.microsoft.com/office/drawing/2014/main" id="{8CF01671-A8F8-F64A-A755-D9860250260D}"/>
                </a:ext>
              </a:extLst>
            </p:cNvPr>
            <p:cNvSpPr/>
            <p:nvPr/>
          </p:nvSpPr>
          <p:spPr>
            <a:xfrm>
              <a:off x="7116645" y="4270572"/>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7" name="Freeform: Shape 962">
              <a:extLst>
                <a:ext uri="{FF2B5EF4-FFF2-40B4-BE49-F238E27FC236}">
                  <a16:creationId xmlns="" xmlns:a16="http://schemas.microsoft.com/office/drawing/2014/main" id="{D05C1688-E8A8-8949-875E-511CC3E4E417}"/>
                </a:ext>
              </a:extLst>
            </p:cNvPr>
            <p:cNvSpPr/>
            <p:nvPr/>
          </p:nvSpPr>
          <p:spPr>
            <a:xfrm>
              <a:off x="7165788" y="4343252"/>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1 h 123238"/>
                <a:gd name="connsiteX3" fmla="*/ 33194 w 123238"/>
                <a:gd name="connsiteY3" fmla="*/ 103441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1"/>
                  </a:lnTo>
                  <a:lnTo>
                    <a:pt x="33194" y="103441"/>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8" name="Freeform: Shape 963">
              <a:extLst>
                <a:ext uri="{FF2B5EF4-FFF2-40B4-BE49-F238E27FC236}">
                  <a16:creationId xmlns="" xmlns:a16="http://schemas.microsoft.com/office/drawing/2014/main" id="{50C0A0FD-D509-1F49-9BE3-9E380D94BB8D}"/>
                </a:ext>
              </a:extLst>
            </p:cNvPr>
            <p:cNvSpPr/>
            <p:nvPr/>
          </p:nvSpPr>
          <p:spPr>
            <a:xfrm>
              <a:off x="7167595" y="436922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9" name="Freeform: Shape 964">
              <a:extLst>
                <a:ext uri="{FF2B5EF4-FFF2-40B4-BE49-F238E27FC236}">
                  <a16:creationId xmlns="" xmlns:a16="http://schemas.microsoft.com/office/drawing/2014/main" id="{45F43A04-6DAE-8443-92C0-CBB9B3C77323}"/>
                </a:ext>
              </a:extLst>
            </p:cNvPr>
            <p:cNvSpPr/>
            <p:nvPr/>
          </p:nvSpPr>
          <p:spPr>
            <a:xfrm>
              <a:off x="7343212" y="4395548"/>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0" name="Freeform: Shape 965">
              <a:extLst>
                <a:ext uri="{FF2B5EF4-FFF2-40B4-BE49-F238E27FC236}">
                  <a16:creationId xmlns="" xmlns:a16="http://schemas.microsoft.com/office/drawing/2014/main" id="{9D95C879-6322-0744-B185-AA7CB9C4FA2D}"/>
                </a:ext>
              </a:extLst>
            </p:cNvPr>
            <p:cNvSpPr/>
            <p:nvPr/>
          </p:nvSpPr>
          <p:spPr>
            <a:xfrm>
              <a:off x="7381769" y="4396099"/>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1" name="Freeform: Shape 966">
              <a:extLst>
                <a:ext uri="{FF2B5EF4-FFF2-40B4-BE49-F238E27FC236}">
                  <a16:creationId xmlns="" xmlns:a16="http://schemas.microsoft.com/office/drawing/2014/main" id="{2BE63DDB-049D-9240-9DB8-6122837A088F}"/>
                </a:ext>
              </a:extLst>
            </p:cNvPr>
            <p:cNvSpPr/>
            <p:nvPr/>
          </p:nvSpPr>
          <p:spPr>
            <a:xfrm>
              <a:off x="7420694" y="4395548"/>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2" name="Freeform: Shape 967">
              <a:extLst>
                <a:ext uri="{FF2B5EF4-FFF2-40B4-BE49-F238E27FC236}">
                  <a16:creationId xmlns="" xmlns:a16="http://schemas.microsoft.com/office/drawing/2014/main" id="{60C4BD1F-4C3D-D448-933D-5C4F9DEEDBE2}"/>
                </a:ext>
              </a:extLst>
            </p:cNvPr>
            <p:cNvSpPr/>
            <p:nvPr/>
          </p:nvSpPr>
          <p:spPr>
            <a:xfrm>
              <a:off x="7633675" y="4420899"/>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3" name="Freeform: Shape 968">
              <a:extLst>
                <a:ext uri="{FF2B5EF4-FFF2-40B4-BE49-F238E27FC236}">
                  <a16:creationId xmlns="" xmlns:a16="http://schemas.microsoft.com/office/drawing/2014/main" id="{5BE73655-BD80-F844-9281-216AFC2249C8}"/>
                </a:ext>
              </a:extLst>
            </p:cNvPr>
            <p:cNvSpPr/>
            <p:nvPr/>
          </p:nvSpPr>
          <p:spPr>
            <a:xfrm>
              <a:off x="7672049" y="4419797"/>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 name="Freeform: Shape 969">
              <a:extLst>
                <a:ext uri="{FF2B5EF4-FFF2-40B4-BE49-F238E27FC236}">
                  <a16:creationId xmlns="" xmlns:a16="http://schemas.microsoft.com/office/drawing/2014/main" id="{6E0BCE5A-8AC2-D34B-AA05-6DBA367FB694}"/>
                </a:ext>
              </a:extLst>
            </p:cNvPr>
            <p:cNvSpPr/>
            <p:nvPr/>
          </p:nvSpPr>
          <p:spPr>
            <a:xfrm>
              <a:off x="7962327" y="4419149"/>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5" name="Freeform: Shape 970">
              <a:extLst>
                <a:ext uri="{FF2B5EF4-FFF2-40B4-BE49-F238E27FC236}">
                  <a16:creationId xmlns="" xmlns:a16="http://schemas.microsoft.com/office/drawing/2014/main" id="{9F677C21-0E0D-5B4F-B6EB-140221F56653}"/>
                </a:ext>
              </a:extLst>
            </p:cNvPr>
            <p:cNvSpPr/>
            <p:nvPr/>
          </p:nvSpPr>
          <p:spPr>
            <a:xfrm>
              <a:off x="8040910" y="4419149"/>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6" name="Freeform: Shape 971">
              <a:extLst>
                <a:ext uri="{FF2B5EF4-FFF2-40B4-BE49-F238E27FC236}">
                  <a16:creationId xmlns="" xmlns:a16="http://schemas.microsoft.com/office/drawing/2014/main" id="{364FFA6C-BC28-4F42-BBFE-60F9F93617BE}"/>
                </a:ext>
              </a:extLst>
            </p:cNvPr>
            <p:cNvSpPr/>
            <p:nvPr/>
          </p:nvSpPr>
          <p:spPr>
            <a:xfrm>
              <a:off x="8191833" y="4455771"/>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 name="Freeform: Shape 972">
              <a:extLst>
                <a:ext uri="{FF2B5EF4-FFF2-40B4-BE49-F238E27FC236}">
                  <a16:creationId xmlns="" xmlns:a16="http://schemas.microsoft.com/office/drawing/2014/main" id="{869316CE-BF95-F14C-896B-F17559613153}"/>
                </a:ext>
              </a:extLst>
            </p:cNvPr>
            <p:cNvSpPr/>
            <p:nvPr/>
          </p:nvSpPr>
          <p:spPr>
            <a:xfrm>
              <a:off x="8286574" y="4459895"/>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 name="Freeform: Shape 973">
              <a:extLst>
                <a:ext uri="{FF2B5EF4-FFF2-40B4-BE49-F238E27FC236}">
                  <a16:creationId xmlns="" xmlns:a16="http://schemas.microsoft.com/office/drawing/2014/main" id="{B65251A3-7834-C948-A3C4-9F42E1935BA9}"/>
                </a:ext>
              </a:extLst>
            </p:cNvPr>
            <p:cNvSpPr/>
            <p:nvPr/>
          </p:nvSpPr>
          <p:spPr>
            <a:xfrm>
              <a:off x="8458612" y="4497126"/>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 name="Freeform: Shape 974">
              <a:extLst>
                <a:ext uri="{FF2B5EF4-FFF2-40B4-BE49-F238E27FC236}">
                  <a16:creationId xmlns="" xmlns:a16="http://schemas.microsoft.com/office/drawing/2014/main" id="{C79EF7CC-F7B9-4842-A10D-B0EA00B74311}"/>
                </a:ext>
              </a:extLst>
            </p:cNvPr>
            <p:cNvSpPr/>
            <p:nvPr/>
          </p:nvSpPr>
          <p:spPr>
            <a:xfrm>
              <a:off x="8575199" y="4496025"/>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 name="Freeform: Shape 975">
              <a:extLst>
                <a:ext uri="{FF2B5EF4-FFF2-40B4-BE49-F238E27FC236}">
                  <a16:creationId xmlns="" xmlns:a16="http://schemas.microsoft.com/office/drawing/2014/main" id="{B3AF1C80-1ED1-D848-8AB5-77308AC95C8A}"/>
                </a:ext>
              </a:extLst>
            </p:cNvPr>
            <p:cNvSpPr/>
            <p:nvPr/>
          </p:nvSpPr>
          <p:spPr>
            <a:xfrm>
              <a:off x="8644602" y="4496575"/>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1" name="Freeform: Shape 976">
              <a:extLst>
                <a:ext uri="{FF2B5EF4-FFF2-40B4-BE49-F238E27FC236}">
                  <a16:creationId xmlns="" xmlns:a16="http://schemas.microsoft.com/office/drawing/2014/main" id="{3E4311C2-E6F0-0D47-A822-034490CA8E30}"/>
                </a:ext>
              </a:extLst>
            </p:cNvPr>
            <p:cNvSpPr/>
            <p:nvPr/>
          </p:nvSpPr>
          <p:spPr>
            <a:xfrm>
              <a:off x="8761191" y="4498585"/>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2" name="Freeform: Shape 977">
              <a:extLst>
                <a:ext uri="{FF2B5EF4-FFF2-40B4-BE49-F238E27FC236}">
                  <a16:creationId xmlns="" xmlns:a16="http://schemas.microsoft.com/office/drawing/2014/main" id="{4438BA5C-3874-614A-9FE4-ED1FD1469AC7}"/>
                </a:ext>
              </a:extLst>
            </p:cNvPr>
            <p:cNvSpPr/>
            <p:nvPr/>
          </p:nvSpPr>
          <p:spPr>
            <a:xfrm>
              <a:off x="8959485" y="4498671"/>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3" name="Freeform: Shape 978">
              <a:extLst>
                <a:ext uri="{FF2B5EF4-FFF2-40B4-BE49-F238E27FC236}">
                  <a16:creationId xmlns="" xmlns:a16="http://schemas.microsoft.com/office/drawing/2014/main" id="{4098DBC5-E4A5-B443-B5E7-EC3BE2154CB1}"/>
                </a:ext>
              </a:extLst>
            </p:cNvPr>
            <p:cNvSpPr/>
            <p:nvPr/>
          </p:nvSpPr>
          <p:spPr>
            <a:xfrm>
              <a:off x="9019891" y="4497936"/>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4" name="Freeform: Shape 979">
              <a:extLst>
                <a:ext uri="{FF2B5EF4-FFF2-40B4-BE49-F238E27FC236}">
                  <a16:creationId xmlns="" xmlns:a16="http://schemas.microsoft.com/office/drawing/2014/main" id="{037DE4CE-BB74-014D-B3E2-2E725FBC2632}"/>
                </a:ext>
              </a:extLst>
            </p:cNvPr>
            <p:cNvSpPr/>
            <p:nvPr/>
          </p:nvSpPr>
          <p:spPr>
            <a:xfrm>
              <a:off x="9119588" y="4499222"/>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 name="Freeform: Shape 980">
              <a:extLst>
                <a:ext uri="{FF2B5EF4-FFF2-40B4-BE49-F238E27FC236}">
                  <a16:creationId xmlns="" xmlns:a16="http://schemas.microsoft.com/office/drawing/2014/main" id="{37831EA1-E183-6946-A46E-5E8F947DC45D}"/>
                </a:ext>
              </a:extLst>
            </p:cNvPr>
            <p:cNvSpPr/>
            <p:nvPr/>
          </p:nvSpPr>
          <p:spPr>
            <a:xfrm>
              <a:off x="9237279" y="4497386"/>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 name="Freeform: Shape 981">
              <a:extLst>
                <a:ext uri="{FF2B5EF4-FFF2-40B4-BE49-F238E27FC236}">
                  <a16:creationId xmlns="" xmlns:a16="http://schemas.microsoft.com/office/drawing/2014/main" id="{843CA8FE-785C-E64D-BE83-E0A2B9D0BDAD}"/>
                </a:ext>
              </a:extLst>
            </p:cNvPr>
            <p:cNvSpPr/>
            <p:nvPr/>
          </p:nvSpPr>
          <p:spPr>
            <a:xfrm>
              <a:off x="9411703" y="4497386"/>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 name="Freeform: Shape 982">
              <a:extLst>
                <a:ext uri="{FF2B5EF4-FFF2-40B4-BE49-F238E27FC236}">
                  <a16:creationId xmlns="" xmlns:a16="http://schemas.microsoft.com/office/drawing/2014/main" id="{77B6F487-25D3-B24F-9F47-6C457F314721}"/>
                </a:ext>
              </a:extLst>
            </p:cNvPr>
            <p:cNvSpPr/>
            <p:nvPr/>
          </p:nvSpPr>
          <p:spPr>
            <a:xfrm>
              <a:off x="9512686" y="4497386"/>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9" name="Freeform: Shape 941">
              <a:extLst>
                <a:ext uri="{FF2B5EF4-FFF2-40B4-BE49-F238E27FC236}">
                  <a16:creationId xmlns="" xmlns:a16="http://schemas.microsoft.com/office/drawing/2014/main" id="{DEC5B169-3ECA-8C48-9B74-7BEE6A6CD37A}"/>
                </a:ext>
              </a:extLst>
            </p:cNvPr>
            <p:cNvSpPr/>
            <p:nvPr/>
          </p:nvSpPr>
          <p:spPr>
            <a:xfrm>
              <a:off x="2961415" y="1674944"/>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0" name="Freeform: Shape 946">
              <a:extLst>
                <a:ext uri="{FF2B5EF4-FFF2-40B4-BE49-F238E27FC236}">
                  <a16:creationId xmlns="" xmlns:a16="http://schemas.microsoft.com/office/drawing/2014/main" id="{D9728C19-9414-8F4E-9AE0-93839D2E2291}"/>
                </a:ext>
              </a:extLst>
            </p:cNvPr>
            <p:cNvSpPr/>
            <p:nvPr/>
          </p:nvSpPr>
          <p:spPr>
            <a:xfrm>
              <a:off x="5330184" y="3595571"/>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1" name="Freeform: Shape 946">
              <a:extLst>
                <a:ext uri="{FF2B5EF4-FFF2-40B4-BE49-F238E27FC236}">
                  <a16:creationId xmlns="" xmlns:a16="http://schemas.microsoft.com/office/drawing/2014/main" id="{0D981093-6A28-704F-82BD-21FC9E20A9B9}"/>
                </a:ext>
              </a:extLst>
            </p:cNvPr>
            <p:cNvSpPr/>
            <p:nvPr/>
          </p:nvSpPr>
          <p:spPr>
            <a:xfrm>
              <a:off x="5389842" y="3607524"/>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 name="Freeform: Shape 953">
              <a:extLst>
                <a:ext uri="{FF2B5EF4-FFF2-40B4-BE49-F238E27FC236}">
                  <a16:creationId xmlns="" xmlns:a16="http://schemas.microsoft.com/office/drawing/2014/main" id="{07720BDF-A494-244F-92A8-1A5FEE02ADF0}"/>
                </a:ext>
              </a:extLst>
            </p:cNvPr>
            <p:cNvSpPr/>
            <p:nvPr/>
          </p:nvSpPr>
          <p:spPr>
            <a:xfrm>
              <a:off x="5782125" y="380844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3" name="Freeform: Shape 953">
              <a:extLst>
                <a:ext uri="{FF2B5EF4-FFF2-40B4-BE49-F238E27FC236}">
                  <a16:creationId xmlns="" xmlns:a16="http://schemas.microsoft.com/office/drawing/2014/main" id="{32436530-2600-D447-ACF8-D037F1378564}"/>
                </a:ext>
              </a:extLst>
            </p:cNvPr>
            <p:cNvSpPr/>
            <p:nvPr/>
          </p:nvSpPr>
          <p:spPr>
            <a:xfrm>
              <a:off x="5752382" y="3781694"/>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4" name="Freeform: Shape 953">
              <a:extLst>
                <a:ext uri="{FF2B5EF4-FFF2-40B4-BE49-F238E27FC236}">
                  <a16:creationId xmlns="" xmlns:a16="http://schemas.microsoft.com/office/drawing/2014/main" id="{AF15328B-3EC2-E24F-AECF-DC719355C215}"/>
                </a:ext>
              </a:extLst>
            </p:cNvPr>
            <p:cNvSpPr/>
            <p:nvPr/>
          </p:nvSpPr>
          <p:spPr>
            <a:xfrm>
              <a:off x="5734564" y="3759700"/>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 name="Freeform: Shape 953">
              <a:extLst>
                <a:ext uri="{FF2B5EF4-FFF2-40B4-BE49-F238E27FC236}">
                  <a16:creationId xmlns="" xmlns:a16="http://schemas.microsoft.com/office/drawing/2014/main" id="{B7C7D0E5-EE4C-DA43-9447-1AC40B517634}"/>
                </a:ext>
              </a:extLst>
            </p:cNvPr>
            <p:cNvSpPr/>
            <p:nvPr/>
          </p:nvSpPr>
          <p:spPr>
            <a:xfrm>
              <a:off x="5704958" y="375754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6" name="Freeform: Shape 953">
              <a:extLst>
                <a:ext uri="{FF2B5EF4-FFF2-40B4-BE49-F238E27FC236}">
                  <a16:creationId xmlns="" xmlns:a16="http://schemas.microsoft.com/office/drawing/2014/main" id="{298B5234-3CDA-0B42-BA3C-F38E1683AD79}"/>
                </a:ext>
              </a:extLst>
            </p:cNvPr>
            <p:cNvSpPr/>
            <p:nvPr/>
          </p:nvSpPr>
          <p:spPr>
            <a:xfrm>
              <a:off x="5671963" y="3725145"/>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 name="Freeform: Shape 953">
              <a:extLst>
                <a:ext uri="{FF2B5EF4-FFF2-40B4-BE49-F238E27FC236}">
                  <a16:creationId xmlns="" xmlns:a16="http://schemas.microsoft.com/office/drawing/2014/main" id="{CF616345-FEAF-AE4C-942A-FEE20140B7FE}"/>
                </a:ext>
              </a:extLst>
            </p:cNvPr>
            <p:cNvSpPr/>
            <p:nvPr/>
          </p:nvSpPr>
          <p:spPr>
            <a:xfrm>
              <a:off x="5655426" y="3722418"/>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 name="Freeform: Shape 953">
              <a:extLst>
                <a:ext uri="{FF2B5EF4-FFF2-40B4-BE49-F238E27FC236}">
                  <a16:creationId xmlns="" xmlns:a16="http://schemas.microsoft.com/office/drawing/2014/main" id="{C5088CE2-ED96-BA41-8EA8-EC19BE57B545}"/>
                </a:ext>
              </a:extLst>
            </p:cNvPr>
            <p:cNvSpPr/>
            <p:nvPr/>
          </p:nvSpPr>
          <p:spPr>
            <a:xfrm>
              <a:off x="5646809" y="3715349"/>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9" name="Freeform: Shape 954">
              <a:extLst>
                <a:ext uri="{FF2B5EF4-FFF2-40B4-BE49-F238E27FC236}">
                  <a16:creationId xmlns="" xmlns:a16="http://schemas.microsoft.com/office/drawing/2014/main" id="{A79EEFC6-413D-0341-8BDE-7530BE9CC16F}"/>
                </a:ext>
              </a:extLst>
            </p:cNvPr>
            <p:cNvSpPr/>
            <p:nvPr/>
          </p:nvSpPr>
          <p:spPr>
            <a:xfrm>
              <a:off x="6316001" y="4065386"/>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0" name="Freeform: Shape 957">
              <a:extLst>
                <a:ext uri="{FF2B5EF4-FFF2-40B4-BE49-F238E27FC236}">
                  <a16:creationId xmlns="" xmlns:a16="http://schemas.microsoft.com/office/drawing/2014/main" id="{E1655CBB-0D68-D642-AE47-A9D4D07C18F3}"/>
                </a:ext>
              </a:extLst>
            </p:cNvPr>
            <p:cNvSpPr/>
            <p:nvPr/>
          </p:nvSpPr>
          <p:spPr>
            <a:xfrm>
              <a:off x="6596573" y="4174417"/>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1" name="Freeform: Shape 963">
              <a:extLst>
                <a:ext uri="{FF2B5EF4-FFF2-40B4-BE49-F238E27FC236}">
                  <a16:creationId xmlns="" xmlns:a16="http://schemas.microsoft.com/office/drawing/2014/main" id="{00060A9A-E12A-9648-8955-82A47BFB3A56}"/>
                </a:ext>
              </a:extLst>
            </p:cNvPr>
            <p:cNvSpPr/>
            <p:nvPr/>
          </p:nvSpPr>
          <p:spPr>
            <a:xfrm>
              <a:off x="7164688" y="4351333"/>
              <a:ext cx="129178" cy="129178"/>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2" name="Freeform: Shape 972">
              <a:extLst>
                <a:ext uri="{FF2B5EF4-FFF2-40B4-BE49-F238E27FC236}">
                  <a16:creationId xmlns="" xmlns:a16="http://schemas.microsoft.com/office/drawing/2014/main" id="{8F48B31D-3C28-0A4C-BF3B-43B6EF6678D6}"/>
                </a:ext>
              </a:extLst>
            </p:cNvPr>
            <p:cNvSpPr/>
            <p:nvPr/>
          </p:nvSpPr>
          <p:spPr>
            <a:xfrm>
              <a:off x="8305084" y="4459895"/>
              <a:ext cx="129178" cy="129178"/>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233" name="Table 232">
            <a:extLst>
              <a:ext uri="{FF2B5EF4-FFF2-40B4-BE49-F238E27FC236}">
                <a16:creationId xmlns="" xmlns:a16="http://schemas.microsoft.com/office/drawing/2014/main" id="{9139EA53-CDD1-F94B-AEF0-8977F723B749}"/>
              </a:ext>
            </a:extLst>
          </p:cNvPr>
          <p:cNvGraphicFramePr>
            <a:graphicFrameLocks noGrp="1"/>
          </p:cNvGraphicFramePr>
          <p:nvPr/>
        </p:nvGraphicFramePr>
        <p:xfrm>
          <a:off x="6781347" y="1549111"/>
          <a:ext cx="4934838" cy="2048234"/>
        </p:xfrm>
        <a:graphic>
          <a:graphicData uri="http://schemas.openxmlformats.org/drawingml/2006/table">
            <a:tbl>
              <a:tblPr firstRow="1" bandRow="1">
                <a:tableStyleId>{5C22544A-7EE6-4342-B048-85BDC9FD1C3A}</a:tableStyleId>
              </a:tblPr>
              <a:tblGrid>
                <a:gridCol w="1867315">
                  <a:extLst>
                    <a:ext uri="{9D8B030D-6E8A-4147-A177-3AD203B41FA5}">
                      <a16:colId xmlns="" xmlns:a16="http://schemas.microsoft.com/office/drawing/2014/main" val="20000"/>
                    </a:ext>
                  </a:extLst>
                </a:gridCol>
                <a:gridCol w="1586246">
                  <a:extLst>
                    <a:ext uri="{9D8B030D-6E8A-4147-A177-3AD203B41FA5}">
                      <a16:colId xmlns="" xmlns:a16="http://schemas.microsoft.com/office/drawing/2014/main" val="1345628643"/>
                    </a:ext>
                  </a:extLst>
                </a:gridCol>
                <a:gridCol w="1481277">
                  <a:extLst>
                    <a:ext uri="{9D8B030D-6E8A-4147-A177-3AD203B41FA5}">
                      <a16:colId xmlns="" xmlns:a16="http://schemas.microsoft.com/office/drawing/2014/main" val="20002"/>
                    </a:ext>
                  </a:extLst>
                </a:gridCol>
              </a:tblGrid>
              <a:tr h="375575">
                <a:tc>
                  <a:txBody>
                    <a:bodyPr/>
                    <a:lstStyle/>
                    <a:p>
                      <a:endParaRPr lang="en-US" sz="1400" b="1" dirty="0">
                        <a:solidFill>
                          <a:schemeClr val="bg1"/>
                        </a:solidFill>
                        <a:latin typeface="Calibri" panose="020F0502020204030204" pitchFamily="34" charset="0"/>
                      </a:endParaRPr>
                    </a:p>
                  </a:txBody>
                  <a:tcPr marL="24000" marR="24000" marT="24000" marB="2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b="1" dirty="0">
                          <a:solidFill>
                            <a:schemeClr val="accent1"/>
                          </a:solidFill>
                          <a:latin typeface="Calibri" panose="020F0502020204030204" pitchFamily="34" charset="0"/>
                        </a:rPr>
                        <a:t>Nivo + Ipi</a:t>
                      </a:r>
                      <a:r>
                        <a:rPr lang="en-US" sz="1400" b="1" dirty="0">
                          <a:solidFill>
                            <a:schemeClr val="bg1"/>
                          </a:solidFill>
                          <a:latin typeface="Calibri" panose="020F0502020204030204" pitchFamily="34" charset="0"/>
                        </a:rPr>
                        <a:t/>
                      </a:r>
                      <a:br>
                        <a:rPr lang="en-US" sz="1400" b="1" dirty="0">
                          <a:solidFill>
                            <a:schemeClr val="bg1"/>
                          </a:solidFill>
                          <a:latin typeface="Calibri" panose="020F0502020204030204" pitchFamily="34" charset="0"/>
                        </a:rPr>
                      </a:br>
                      <a:r>
                        <a:rPr lang="en-US" sz="1400" b="1" dirty="0">
                          <a:solidFill>
                            <a:schemeClr val="bg1"/>
                          </a:solidFill>
                          <a:latin typeface="Calibri" panose="020F0502020204030204" pitchFamily="34" charset="0"/>
                        </a:rPr>
                        <a:t>(n = 279)</a:t>
                      </a:r>
                    </a:p>
                  </a:txBody>
                  <a:tcPr marL="24000" marR="24000" marT="24000" marB="2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b="1" dirty="0">
                          <a:solidFill>
                            <a:schemeClr val="accent3"/>
                          </a:solidFill>
                          <a:latin typeface="Calibri" panose="020F0502020204030204" pitchFamily="34" charset="0"/>
                        </a:rPr>
                        <a:t>Placebo</a:t>
                      </a:r>
                    </a:p>
                    <a:p>
                      <a:pPr algn="ctr"/>
                      <a:r>
                        <a:rPr lang="en-US" sz="1400" b="1" dirty="0">
                          <a:solidFill>
                            <a:schemeClr val="bg1"/>
                          </a:solidFill>
                          <a:latin typeface="Calibri" panose="020F0502020204030204" pitchFamily="34" charset="0"/>
                        </a:rPr>
                        <a:t>(n = 275)</a:t>
                      </a:r>
                    </a:p>
                  </a:txBody>
                  <a:tcPr marL="24000" marR="24000" marT="24000" marB="2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6775">
                <a:tc>
                  <a:txBody>
                    <a:bodyPr/>
                    <a:lstStyle/>
                    <a:p>
                      <a:r>
                        <a:rPr lang="en-US" sz="1400" b="0" dirty="0">
                          <a:solidFill>
                            <a:schemeClr val="bg1"/>
                          </a:solidFill>
                          <a:latin typeface="Calibri" panose="020F0502020204030204" pitchFamily="34" charset="0"/>
                        </a:rPr>
                        <a:t>Events, n (%)</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latin typeface="Calibri" panose="020F0502020204030204" pitchFamily="34" charset="0"/>
                        </a:rPr>
                        <a:t>189 (68)</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latin typeface="Calibri" panose="020F0502020204030204" pitchFamily="34" charset="0"/>
                        </a:rPr>
                        <a:t>211 (77)</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79386604"/>
                  </a:ext>
                </a:extLst>
              </a:tr>
              <a:tr h="375575">
                <a:tc>
                  <a:txBody>
                    <a:bodyPr/>
                    <a:lstStyle/>
                    <a:p>
                      <a:r>
                        <a:rPr lang="en-US" sz="1400" b="0" dirty="0">
                          <a:solidFill>
                            <a:schemeClr val="bg1"/>
                          </a:solidFill>
                          <a:latin typeface="Calibri" panose="020F0502020204030204" pitchFamily="34" charset="0"/>
                        </a:rPr>
                        <a:t>Median OS, mos</a:t>
                      </a:r>
                    </a:p>
                    <a:p>
                      <a:r>
                        <a:rPr lang="en-US" sz="1400" b="0" dirty="0">
                          <a:solidFill>
                            <a:schemeClr val="bg1"/>
                          </a:solidFill>
                          <a:latin typeface="Calibri" panose="020F0502020204030204" pitchFamily="34" charset="0"/>
                        </a:rPr>
                        <a:t>(95% CI)</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400" b="0" dirty="0">
                          <a:solidFill>
                            <a:schemeClr val="bg1"/>
                          </a:solidFill>
                          <a:latin typeface="Calibri" panose="020F0502020204030204" pitchFamily="34" charset="0"/>
                        </a:rPr>
                        <a:t>9.2 </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(8.2-10.2)</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rPr>
                        <a:t>9.6 </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(8.2-11.0)</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72031">
                <a:tc>
                  <a:txBody>
                    <a:bodyPr/>
                    <a:lstStyle/>
                    <a:p>
                      <a:r>
                        <a:rPr lang="en-US" sz="1400" b="1" dirty="0">
                          <a:solidFill>
                            <a:schemeClr val="bg1"/>
                          </a:solidFill>
                          <a:latin typeface="Calibri" panose="020F0502020204030204" pitchFamily="34" charset="0"/>
                        </a:rPr>
                        <a:t>HR (95% CI)</a:t>
                      </a:r>
                      <a:br>
                        <a:rPr lang="en-US" sz="1400" b="1" dirty="0">
                          <a:solidFill>
                            <a:schemeClr val="bg1"/>
                          </a:solidFill>
                          <a:latin typeface="Calibri" panose="020F0502020204030204" pitchFamily="34" charset="0"/>
                        </a:rPr>
                      </a:br>
                      <a:r>
                        <a:rPr lang="en-US" sz="1400" b="0" i="1" dirty="0">
                          <a:solidFill>
                            <a:schemeClr val="bg1"/>
                          </a:solidFill>
                          <a:latin typeface="Calibri" panose="020F0502020204030204" pitchFamily="34" charset="0"/>
                        </a:rPr>
                        <a:t>P </a:t>
                      </a:r>
                      <a:r>
                        <a:rPr lang="en-US" sz="1400" b="0" i="0" dirty="0">
                          <a:solidFill>
                            <a:schemeClr val="bg1"/>
                          </a:solidFill>
                          <a:latin typeface="Calibri" panose="020F0502020204030204" pitchFamily="34" charset="0"/>
                        </a:rPr>
                        <a:t>value</a:t>
                      </a:r>
                      <a:endParaRPr lang="en-US" sz="1400" b="0" dirty="0">
                        <a:solidFill>
                          <a:schemeClr val="bg1"/>
                        </a:solidFill>
                        <a:latin typeface="Calibri" panose="020F0502020204030204" pitchFamily="34" charset="0"/>
                      </a:endParaRP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kern="1200" dirty="0">
                          <a:solidFill>
                            <a:schemeClr val="bg1"/>
                          </a:solidFill>
                          <a:latin typeface="Calibri" panose="020F0502020204030204" pitchFamily="34" charset="0"/>
                          <a:ea typeface="+mn-ea"/>
                          <a:cs typeface="+mn-cs"/>
                        </a:rPr>
                        <a:t>0.92 (0.8-1.1)</a:t>
                      </a:r>
                    </a:p>
                    <a:p>
                      <a:pPr algn="ctr"/>
                      <a:r>
                        <a:rPr lang="en-US" sz="1400" b="0" kern="1200" dirty="0">
                          <a:solidFill>
                            <a:schemeClr val="bg1"/>
                          </a:solidFill>
                          <a:latin typeface="Calibri" panose="020F0502020204030204" pitchFamily="34" charset="0"/>
                          <a:ea typeface="+mn-ea"/>
                          <a:cs typeface="+mn-cs"/>
                        </a:rPr>
                        <a:t>.37</a:t>
                      </a:r>
                    </a:p>
                  </a:txBody>
                  <a:tcPr marL="24000" marR="24000" marT="24000" marB="2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2714">
                <a:tc>
                  <a:txBody>
                    <a:bodyPr/>
                    <a:lstStyle/>
                    <a:p>
                      <a:endParaRPr lang="en-US" sz="1400" b="0" dirty="0">
                        <a:solidFill>
                          <a:schemeClr val="bg1"/>
                        </a:solidFill>
                        <a:latin typeface="Calibri" panose="020F0502020204030204" pitchFamily="34" charset="0"/>
                      </a:endParaRP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kern="1200" dirty="0">
                        <a:solidFill>
                          <a:schemeClr val="bg1"/>
                        </a:solidFill>
                        <a:latin typeface="Calibri" panose="020F0502020204030204" pitchFamily="34" charset="0"/>
                        <a:ea typeface="+mn-ea"/>
                        <a:cs typeface="+mn-cs"/>
                      </a:endParaRP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bg1"/>
                        </a:solidFill>
                        <a:latin typeface="Calibri" panose="020F0502020204030204" pitchFamily="34" charset="0"/>
                      </a:endParaRP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13960130"/>
                  </a:ext>
                </a:extLst>
              </a:tr>
            </a:tbl>
          </a:graphicData>
        </a:graphic>
      </p:graphicFrame>
    </p:spTree>
    <p:extLst>
      <p:ext uri="{BB962C8B-B14F-4D97-AF65-F5344CB8AC3E}">
        <p14:creationId xmlns="" xmlns:p14="http://schemas.microsoft.com/office/powerpoint/2010/main" val="1010927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Freeform: Shape 1121">
            <a:extLst>
              <a:ext uri="{FF2B5EF4-FFF2-40B4-BE49-F238E27FC236}">
                <a16:creationId xmlns="" xmlns:a16="http://schemas.microsoft.com/office/drawing/2014/main" id="{C4455AE0-642A-4E16-9FFA-5EEE8BA04CAE}"/>
              </a:ext>
            </a:extLst>
          </p:cNvPr>
          <p:cNvSpPr/>
          <p:nvPr/>
        </p:nvSpPr>
        <p:spPr>
          <a:xfrm>
            <a:off x="2627998" y="2302274"/>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 name="Freeform: Shape 1123">
            <a:extLst>
              <a:ext uri="{FF2B5EF4-FFF2-40B4-BE49-F238E27FC236}">
                <a16:creationId xmlns="" xmlns:a16="http://schemas.microsoft.com/office/drawing/2014/main" id="{181E62C3-2F53-4A3A-AE9F-A9B019D722F3}"/>
              </a:ext>
            </a:extLst>
          </p:cNvPr>
          <p:cNvSpPr/>
          <p:nvPr/>
        </p:nvSpPr>
        <p:spPr>
          <a:xfrm>
            <a:off x="2627998" y="2978857"/>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 name="Freeform: Shape 1125">
            <a:extLst>
              <a:ext uri="{FF2B5EF4-FFF2-40B4-BE49-F238E27FC236}">
                <a16:creationId xmlns="" xmlns:a16="http://schemas.microsoft.com/office/drawing/2014/main" id="{FB7F360D-182A-47B0-AACB-56F68E17D73B}"/>
              </a:ext>
            </a:extLst>
          </p:cNvPr>
          <p:cNvSpPr/>
          <p:nvPr/>
        </p:nvSpPr>
        <p:spPr>
          <a:xfrm>
            <a:off x="2627998" y="3655258"/>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7" name="Freeform: Shape 1127">
            <a:extLst>
              <a:ext uri="{FF2B5EF4-FFF2-40B4-BE49-F238E27FC236}">
                <a16:creationId xmlns="" xmlns:a16="http://schemas.microsoft.com/office/drawing/2014/main" id="{7F8DF30B-A1EF-4E88-9748-421884C8389D}"/>
              </a:ext>
            </a:extLst>
          </p:cNvPr>
          <p:cNvSpPr/>
          <p:nvPr/>
        </p:nvSpPr>
        <p:spPr>
          <a:xfrm>
            <a:off x="2627998" y="4331656"/>
            <a:ext cx="73442" cy="18361"/>
          </a:xfrm>
          <a:custGeom>
            <a:avLst/>
            <a:gdLst>
              <a:gd name="connsiteX0" fmla="*/ 15405 w 82159"/>
              <a:gd name="connsiteY0" fmla="*/ 15405 h 20539"/>
              <a:gd name="connsiteX1" fmla="*/ 70452 w 82159"/>
              <a:gd name="connsiteY1" fmla="*/ 15405 h 20539"/>
            </a:gdLst>
            <a:ahLst/>
            <a:cxnLst>
              <a:cxn ang="0">
                <a:pos x="connsiteX0" y="connsiteY0"/>
              </a:cxn>
              <a:cxn ang="0">
                <a:pos x="connsiteX1" y="connsiteY1"/>
              </a:cxn>
            </a:cxnLst>
            <a:rect l="l" t="t" r="r" b="b"/>
            <a:pathLst>
              <a:path w="82159" h="20539">
                <a:moveTo>
                  <a:pt x="15405" y="15405"/>
                </a:moveTo>
                <a:lnTo>
                  <a:pt x="7045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8" name="Freeform: Shape 1131">
            <a:extLst>
              <a:ext uri="{FF2B5EF4-FFF2-40B4-BE49-F238E27FC236}">
                <a16:creationId xmlns="" xmlns:a16="http://schemas.microsoft.com/office/drawing/2014/main" id="{87D7AA83-8F3C-4850-99F5-897325B40862}"/>
              </a:ext>
            </a:extLst>
          </p:cNvPr>
          <p:cNvSpPr/>
          <p:nvPr/>
        </p:nvSpPr>
        <p:spPr>
          <a:xfrm>
            <a:off x="2627998" y="1625874"/>
            <a:ext cx="73442" cy="18361"/>
          </a:xfrm>
          <a:custGeom>
            <a:avLst/>
            <a:gdLst>
              <a:gd name="connsiteX0" fmla="*/ 70452 w 82159"/>
              <a:gd name="connsiteY0" fmla="*/ 15405 h 20539"/>
              <a:gd name="connsiteX1" fmla="*/ 15405 w 82159"/>
              <a:gd name="connsiteY1" fmla="*/ 15405 h 20539"/>
            </a:gdLst>
            <a:ahLst/>
            <a:cxnLst>
              <a:cxn ang="0">
                <a:pos x="connsiteX0" y="connsiteY0"/>
              </a:cxn>
              <a:cxn ang="0">
                <a:pos x="connsiteX1" y="connsiteY1"/>
              </a:cxn>
            </a:cxnLst>
            <a:rect l="l" t="t" r="r" b="b"/>
            <a:pathLst>
              <a:path w="82159" h="20539">
                <a:moveTo>
                  <a:pt x="70452" y="15405"/>
                </a:moveTo>
                <a:lnTo>
                  <a:pt x="15405"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239" name="Group 238">
            <a:extLst>
              <a:ext uri="{FF2B5EF4-FFF2-40B4-BE49-F238E27FC236}">
                <a16:creationId xmlns="" xmlns:a16="http://schemas.microsoft.com/office/drawing/2014/main" id="{41D9692A-02C8-407C-A82C-2850A08302C2}"/>
              </a:ext>
            </a:extLst>
          </p:cNvPr>
          <p:cNvGrpSpPr/>
          <p:nvPr/>
        </p:nvGrpSpPr>
        <p:grpSpPr>
          <a:xfrm>
            <a:off x="2630825" y="1625873"/>
            <a:ext cx="7439258" cy="3446280"/>
            <a:chOff x="2630825" y="1625873"/>
            <a:chExt cx="7439258" cy="3446280"/>
          </a:xfrm>
        </p:grpSpPr>
        <p:sp>
          <p:nvSpPr>
            <p:cNvPr id="240" name="Freeform: Shape 1132">
              <a:extLst>
                <a:ext uri="{FF2B5EF4-FFF2-40B4-BE49-F238E27FC236}">
                  <a16:creationId xmlns="" xmlns:a16="http://schemas.microsoft.com/office/drawing/2014/main" id="{A2AD8E9C-781C-4BBE-BE41-DFFE6FD3BDEF}"/>
                </a:ext>
              </a:extLst>
            </p:cNvPr>
            <p:cNvSpPr/>
            <p:nvPr/>
          </p:nvSpPr>
          <p:spPr>
            <a:xfrm>
              <a:off x="2699287" y="1625873"/>
              <a:ext cx="0" cy="3446280"/>
            </a:xfrm>
            <a:custGeom>
              <a:avLst/>
              <a:gdLst>
                <a:gd name="connsiteX0" fmla="*/ 24442 w 20539"/>
                <a:gd name="connsiteY0" fmla="*/ 3906261 h 3902563"/>
                <a:gd name="connsiteX1" fmla="*/ 15405 w 20539"/>
                <a:gd name="connsiteY1" fmla="*/ 15405 h 3902563"/>
              </a:gdLst>
              <a:ahLst/>
              <a:cxnLst>
                <a:cxn ang="0">
                  <a:pos x="connsiteX0" y="connsiteY0"/>
                </a:cxn>
                <a:cxn ang="0">
                  <a:pos x="connsiteX1" y="connsiteY1"/>
                </a:cxn>
              </a:cxnLst>
              <a:rect l="l" t="t" r="r" b="b"/>
              <a:pathLst>
                <a:path w="20539" h="3902563">
                  <a:moveTo>
                    <a:pt x="24442" y="3906261"/>
                  </a:moveTo>
                  <a:lnTo>
                    <a:pt x="15405"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1" name="Freeform: Shape 1133">
              <a:extLst>
                <a:ext uri="{FF2B5EF4-FFF2-40B4-BE49-F238E27FC236}">
                  <a16:creationId xmlns="" xmlns:a16="http://schemas.microsoft.com/office/drawing/2014/main" id="{5561AC8B-FD4D-4FE5-8B8C-1080EE0A13B2}"/>
                </a:ext>
              </a:extLst>
            </p:cNvPr>
            <p:cNvSpPr/>
            <p:nvPr/>
          </p:nvSpPr>
          <p:spPr>
            <a:xfrm>
              <a:off x="2630825" y="4981020"/>
              <a:ext cx="7439258" cy="43943"/>
            </a:xfrm>
            <a:custGeom>
              <a:avLst/>
              <a:gdLst>
                <a:gd name="connsiteX0" fmla="*/ 15405 w 8298083"/>
                <a:gd name="connsiteY0" fmla="*/ 16432 h 20539"/>
                <a:gd name="connsiteX1" fmla="*/ 8299522 w 8298083"/>
                <a:gd name="connsiteY1" fmla="*/ 15405 h 20539"/>
              </a:gdLst>
              <a:ahLst/>
              <a:cxnLst>
                <a:cxn ang="0">
                  <a:pos x="connsiteX0" y="connsiteY0"/>
                </a:cxn>
                <a:cxn ang="0">
                  <a:pos x="connsiteX1" y="connsiteY1"/>
                </a:cxn>
              </a:cxnLst>
              <a:rect l="l" t="t" r="r" b="b"/>
              <a:pathLst>
                <a:path w="8298083" h="20539">
                  <a:moveTo>
                    <a:pt x="15405" y="16432"/>
                  </a:moveTo>
                  <a:lnTo>
                    <a:pt x="8299522" y="15405"/>
                  </a:lnTo>
                </a:path>
              </a:pathLst>
            </a:custGeom>
            <a:ln w="28575" cap="sq">
              <a:solidFill>
                <a:schemeClr val="bg1"/>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242" name="Group 241">
            <a:extLst>
              <a:ext uri="{FF2B5EF4-FFF2-40B4-BE49-F238E27FC236}">
                <a16:creationId xmlns="" xmlns:a16="http://schemas.microsoft.com/office/drawing/2014/main" id="{7EFB1253-7EF6-45AB-A476-995AA5D511F5}"/>
              </a:ext>
            </a:extLst>
          </p:cNvPr>
          <p:cNvGrpSpPr/>
          <p:nvPr/>
        </p:nvGrpSpPr>
        <p:grpSpPr>
          <a:xfrm>
            <a:off x="2543212" y="5049897"/>
            <a:ext cx="7740165" cy="369332"/>
            <a:chOff x="2334363" y="5493578"/>
            <a:chExt cx="8658900" cy="413170"/>
          </a:xfrm>
        </p:grpSpPr>
        <p:sp>
          <p:nvSpPr>
            <p:cNvPr id="243" name="TextBox 242">
              <a:extLst>
                <a:ext uri="{FF2B5EF4-FFF2-40B4-BE49-F238E27FC236}">
                  <a16:creationId xmlns="" xmlns:a16="http://schemas.microsoft.com/office/drawing/2014/main" id="{8F0AE222-5F57-438F-AA18-A0BF4A14D1C2}"/>
                </a:ext>
              </a:extLst>
            </p:cNvPr>
            <p:cNvSpPr txBox="1"/>
            <p:nvPr/>
          </p:nvSpPr>
          <p:spPr>
            <a:xfrm>
              <a:off x="2334363"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44" name="TextBox 243">
              <a:extLst>
                <a:ext uri="{FF2B5EF4-FFF2-40B4-BE49-F238E27FC236}">
                  <a16:creationId xmlns="" xmlns:a16="http://schemas.microsoft.com/office/drawing/2014/main" id="{CC8CB8A6-6622-42B9-AD72-30BE8D2961AA}"/>
                </a:ext>
              </a:extLst>
            </p:cNvPr>
            <p:cNvSpPr txBox="1"/>
            <p:nvPr/>
          </p:nvSpPr>
          <p:spPr>
            <a:xfrm>
              <a:off x="3090376"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45" name="TextBox 244">
              <a:extLst>
                <a:ext uri="{FF2B5EF4-FFF2-40B4-BE49-F238E27FC236}">
                  <a16:creationId xmlns="" xmlns:a16="http://schemas.microsoft.com/office/drawing/2014/main" id="{B4EE6F89-B019-4BC4-ADCF-1E08118476BB}"/>
                </a:ext>
              </a:extLst>
            </p:cNvPr>
            <p:cNvSpPr txBox="1"/>
            <p:nvPr/>
          </p:nvSpPr>
          <p:spPr>
            <a:xfrm>
              <a:off x="3846387"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246" name="TextBox 245">
              <a:extLst>
                <a:ext uri="{FF2B5EF4-FFF2-40B4-BE49-F238E27FC236}">
                  <a16:creationId xmlns="" xmlns:a16="http://schemas.microsoft.com/office/drawing/2014/main" id="{5683725E-4E3C-4A39-B8CF-9FABC5565A4F}"/>
                </a:ext>
              </a:extLst>
            </p:cNvPr>
            <p:cNvSpPr txBox="1"/>
            <p:nvPr/>
          </p:nvSpPr>
          <p:spPr>
            <a:xfrm>
              <a:off x="4589028" y="5493578"/>
              <a:ext cx="337495"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247" name="TextBox 246">
              <a:extLst>
                <a:ext uri="{FF2B5EF4-FFF2-40B4-BE49-F238E27FC236}">
                  <a16:creationId xmlns="" xmlns:a16="http://schemas.microsoft.com/office/drawing/2014/main" id="{E11436E4-D2D8-4835-98B1-1783BD1B2DCC}"/>
                </a:ext>
              </a:extLst>
            </p:cNvPr>
            <p:cNvSpPr txBox="1"/>
            <p:nvPr/>
          </p:nvSpPr>
          <p:spPr>
            <a:xfrm>
              <a:off x="5272897"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248" name="TextBox 247">
              <a:extLst>
                <a:ext uri="{FF2B5EF4-FFF2-40B4-BE49-F238E27FC236}">
                  <a16:creationId xmlns="" xmlns:a16="http://schemas.microsoft.com/office/drawing/2014/main" id="{27C59081-3E7F-45C9-9923-2D5A1AB50027}"/>
                </a:ext>
              </a:extLst>
            </p:cNvPr>
            <p:cNvSpPr txBox="1"/>
            <p:nvPr/>
          </p:nvSpPr>
          <p:spPr>
            <a:xfrm>
              <a:off x="6022223"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249" name="TextBox 248">
              <a:extLst>
                <a:ext uri="{FF2B5EF4-FFF2-40B4-BE49-F238E27FC236}">
                  <a16:creationId xmlns="" xmlns:a16="http://schemas.microsoft.com/office/drawing/2014/main" id="{6434E987-414E-457E-B0E7-81DCA73C69DB}"/>
                </a:ext>
              </a:extLst>
            </p:cNvPr>
            <p:cNvSpPr txBox="1"/>
            <p:nvPr/>
          </p:nvSpPr>
          <p:spPr>
            <a:xfrm>
              <a:off x="6771546"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250" name="TextBox 249">
              <a:extLst>
                <a:ext uri="{FF2B5EF4-FFF2-40B4-BE49-F238E27FC236}">
                  <a16:creationId xmlns="" xmlns:a16="http://schemas.microsoft.com/office/drawing/2014/main" id="{3EB89D8D-BB43-471D-8CE4-61DF63ADE704}"/>
                </a:ext>
              </a:extLst>
            </p:cNvPr>
            <p:cNvSpPr txBox="1"/>
            <p:nvPr/>
          </p:nvSpPr>
          <p:spPr>
            <a:xfrm>
              <a:off x="7534248"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251" name="TextBox 250">
              <a:extLst>
                <a:ext uri="{FF2B5EF4-FFF2-40B4-BE49-F238E27FC236}">
                  <a16:creationId xmlns="" xmlns:a16="http://schemas.microsoft.com/office/drawing/2014/main" id="{7BF3A71F-095C-420B-AE7C-AB158E274A63}"/>
                </a:ext>
              </a:extLst>
            </p:cNvPr>
            <p:cNvSpPr txBox="1"/>
            <p:nvPr/>
          </p:nvSpPr>
          <p:spPr>
            <a:xfrm>
              <a:off x="8283573"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252" name="TextBox 251">
              <a:extLst>
                <a:ext uri="{FF2B5EF4-FFF2-40B4-BE49-F238E27FC236}">
                  <a16:creationId xmlns="" xmlns:a16="http://schemas.microsoft.com/office/drawing/2014/main" id="{0C8F2E36-CE38-4133-8C25-98EC236C9B44}"/>
                </a:ext>
              </a:extLst>
            </p:cNvPr>
            <p:cNvSpPr txBox="1"/>
            <p:nvPr/>
          </p:nvSpPr>
          <p:spPr>
            <a:xfrm>
              <a:off x="9032900"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253" name="TextBox 252">
              <a:extLst>
                <a:ext uri="{FF2B5EF4-FFF2-40B4-BE49-F238E27FC236}">
                  <a16:creationId xmlns="" xmlns:a16="http://schemas.microsoft.com/office/drawing/2014/main" id="{823DF274-F952-4DD5-B8BB-4932DDA9DCB5}"/>
                </a:ext>
              </a:extLst>
            </p:cNvPr>
            <p:cNvSpPr txBox="1"/>
            <p:nvPr/>
          </p:nvSpPr>
          <p:spPr>
            <a:xfrm>
              <a:off x="9775534"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254" name="TextBox 253">
              <a:extLst>
                <a:ext uri="{FF2B5EF4-FFF2-40B4-BE49-F238E27FC236}">
                  <a16:creationId xmlns="" xmlns:a16="http://schemas.microsoft.com/office/drawing/2014/main" id="{88D297A4-78C5-42FD-8041-2226C5176019}"/>
                </a:ext>
              </a:extLst>
            </p:cNvPr>
            <p:cNvSpPr txBox="1"/>
            <p:nvPr/>
          </p:nvSpPr>
          <p:spPr>
            <a:xfrm>
              <a:off x="10524859" y="5493578"/>
              <a:ext cx="468404" cy="413170"/>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grpSp>
      <p:sp>
        <p:nvSpPr>
          <p:cNvPr id="255" name="TextBox 254">
            <a:extLst>
              <a:ext uri="{FF2B5EF4-FFF2-40B4-BE49-F238E27FC236}">
                <a16:creationId xmlns="" xmlns:a16="http://schemas.microsoft.com/office/drawing/2014/main" id="{2AB54D14-5804-408A-886C-29CF95E1E726}"/>
              </a:ext>
            </a:extLst>
          </p:cNvPr>
          <p:cNvSpPr txBox="1"/>
          <p:nvPr/>
        </p:nvSpPr>
        <p:spPr>
          <a:xfrm rot="16200000">
            <a:off x="293484" y="3158623"/>
            <a:ext cx="3363349" cy="369332"/>
          </a:xfrm>
          <a:prstGeom prst="rect">
            <a:avLst/>
          </a:prstGeom>
          <a:noFill/>
        </p:spPr>
        <p:txBody>
          <a:bodyPr wrap="square"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grpSp>
        <p:nvGrpSpPr>
          <p:cNvPr id="256" name="Group 255">
            <a:extLst>
              <a:ext uri="{FF2B5EF4-FFF2-40B4-BE49-F238E27FC236}">
                <a16:creationId xmlns="" xmlns:a16="http://schemas.microsoft.com/office/drawing/2014/main" id="{73317154-D842-4986-B107-A9E8FA21192B}"/>
              </a:ext>
            </a:extLst>
          </p:cNvPr>
          <p:cNvGrpSpPr/>
          <p:nvPr/>
        </p:nvGrpSpPr>
        <p:grpSpPr>
          <a:xfrm>
            <a:off x="2132170" y="1455747"/>
            <a:ext cx="535724" cy="3736259"/>
            <a:chOff x="1809844" y="1299074"/>
            <a:chExt cx="599312" cy="4179741"/>
          </a:xfrm>
        </p:grpSpPr>
        <p:sp>
          <p:nvSpPr>
            <p:cNvPr id="257" name="TextBox 256">
              <a:extLst>
                <a:ext uri="{FF2B5EF4-FFF2-40B4-BE49-F238E27FC236}">
                  <a16:creationId xmlns="" xmlns:a16="http://schemas.microsoft.com/office/drawing/2014/main" id="{3C56BAE1-EF77-4052-9F7D-53EC1849B1F0}"/>
                </a:ext>
              </a:extLst>
            </p:cNvPr>
            <p:cNvSpPr txBox="1"/>
            <p:nvPr/>
          </p:nvSpPr>
          <p:spPr>
            <a:xfrm>
              <a:off x="1809844" y="1299074"/>
              <a:ext cx="59931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258" name="TextBox 257">
              <a:extLst>
                <a:ext uri="{FF2B5EF4-FFF2-40B4-BE49-F238E27FC236}">
                  <a16:creationId xmlns="" xmlns:a16="http://schemas.microsoft.com/office/drawing/2014/main" id="{ABA95504-73E1-423A-91FB-050D9B7A1D9F}"/>
                </a:ext>
              </a:extLst>
            </p:cNvPr>
            <p:cNvSpPr txBox="1"/>
            <p:nvPr/>
          </p:nvSpPr>
          <p:spPr>
            <a:xfrm>
              <a:off x="1940754" y="2052391"/>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59" name="TextBox 258">
              <a:extLst>
                <a:ext uri="{FF2B5EF4-FFF2-40B4-BE49-F238E27FC236}">
                  <a16:creationId xmlns="" xmlns:a16="http://schemas.microsoft.com/office/drawing/2014/main" id="{787DCE61-720B-41CF-B512-BA8B2FD22C1A}"/>
                </a:ext>
              </a:extLst>
            </p:cNvPr>
            <p:cNvSpPr txBox="1"/>
            <p:nvPr/>
          </p:nvSpPr>
          <p:spPr>
            <a:xfrm>
              <a:off x="1940754" y="2805705"/>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60" name="TextBox 259">
              <a:extLst>
                <a:ext uri="{FF2B5EF4-FFF2-40B4-BE49-F238E27FC236}">
                  <a16:creationId xmlns="" xmlns:a16="http://schemas.microsoft.com/office/drawing/2014/main" id="{59BFE089-68B4-4826-9457-5B522CE099D9}"/>
                </a:ext>
              </a:extLst>
            </p:cNvPr>
            <p:cNvSpPr txBox="1"/>
            <p:nvPr/>
          </p:nvSpPr>
          <p:spPr>
            <a:xfrm>
              <a:off x="1940754" y="3559015"/>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61" name="TextBox 260">
              <a:extLst>
                <a:ext uri="{FF2B5EF4-FFF2-40B4-BE49-F238E27FC236}">
                  <a16:creationId xmlns="" xmlns:a16="http://schemas.microsoft.com/office/drawing/2014/main" id="{5EE736E0-14E5-4F33-A76F-E5A6DFC9F3E0}"/>
                </a:ext>
              </a:extLst>
            </p:cNvPr>
            <p:cNvSpPr txBox="1"/>
            <p:nvPr/>
          </p:nvSpPr>
          <p:spPr>
            <a:xfrm>
              <a:off x="1940754" y="4312329"/>
              <a:ext cx="468402"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62" name="TextBox 261">
              <a:extLst>
                <a:ext uri="{FF2B5EF4-FFF2-40B4-BE49-F238E27FC236}">
                  <a16:creationId xmlns="" xmlns:a16="http://schemas.microsoft.com/office/drawing/2014/main" id="{F227E1C4-2699-4784-ADB0-3CF9D2E8CB76}"/>
                </a:ext>
              </a:extLst>
            </p:cNvPr>
            <p:cNvSpPr txBox="1"/>
            <p:nvPr/>
          </p:nvSpPr>
          <p:spPr>
            <a:xfrm>
              <a:off x="2071661" y="5065644"/>
              <a:ext cx="337495" cy="413171"/>
            </a:xfrm>
            <a:prstGeom prst="rect">
              <a:avLst/>
            </a:prstGeom>
            <a:noFill/>
          </p:spPr>
          <p:txBody>
            <a:bodyPr wrap="none" rtlCol="0">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grpSp>
        <p:nvGrpSpPr>
          <p:cNvPr id="263" name="Group 262">
            <a:extLst>
              <a:ext uri="{FF2B5EF4-FFF2-40B4-BE49-F238E27FC236}">
                <a16:creationId xmlns="" xmlns:a16="http://schemas.microsoft.com/office/drawing/2014/main" id="{DDAC42A4-CB5E-4DB5-B5A1-068F2B5205E5}"/>
              </a:ext>
            </a:extLst>
          </p:cNvPr>
          <p:cNvGrpSpPr/>
          <p:nvPr/>
        </p:nvGrpSpPr>
        <p:grpSpPr>
          <a:xfrm>
            <a:off x="3358502" y="5012198"/>
            <a:ext cx="6715594" cy="73672"/>
            <a:chOff x="3094148" y="4937925"/>
            <a:chExt cx="6987081" cy="76650"/>
          </a:xfrm>
        </p:grpSpPr>
        <p:grpSp>
          <p:nvGrpSpPr>
            <p:cNvPr id="264" name="Group 263">
              <a:extLst>
                <a:ext uri="{FF2B5EF4-FFF2-40B4-BE49-F238E27FC236}">
                  <a16:creationId xmlns="" xmlns:a16="http://schemas.microsoft.com/office/drawing/2014/main" id="{200F9BC6-2518-4D15-AFA0-AF371AB7D763}"/>
                </a:ext>
              </a:extLst>
            </p:cNvPr>
            <p:cNvGrpSpPr/>
            <p:nvPr/>
          </p:nvGrpSpPr>
          <p:grpSpPr>
            <a:xfrm>
              <a:off x="3094148" y="4938164"/>
              <a:ext cx="6987081" cy="76411"/>
              <a:chOff x="3094148" y="4938164"/>
              <a:chExt cx="6987081" cy="76411"/>
            </a:xfrm>
          </p:grpSpPr>
          <p:sp>
            <p:nvSpPr>
              <p:cNvPr id="266" name="Freeform: Shape 1134">
                <a:extLst>
                  <a:ext uri="{FF2B5EF4-FFF2-40B4-BE49-F238E27FC236}">
                    <a16:creationId xmlns="" xmlns:a16="http://schemas.microsoft.com/office/drawing/2014/main" id="{9226C858-94E3-4826-9627-8A4FEB06A146}"/>
                  </a:ext>
                </a:extLst>
              </p:cNvPr>
              <p:cNvSpPr/>
              <p:nvPr/>
            </p:nvSpPr>
            <p:spPr>
              <a:xfrm>
                <a:off x="10062126"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7" name="Freeform: Shape 1135">
                <a:extLst>
                  <a:ext uri="{FF2B5EF4-FFF2-40B4-BE49-F238E27FC236}">
                    <a16:creationId xmlns="" xmlns:a16="http://schemas.microsoft.com/office/drawing/2014/main" id="{72D2DC88-6B0F-4918-990A-67ED19C42C50}"/>
                  </a:ext>
                </a:extLst>
              </p:cNvPr>
              <p:cNvSpPr/>
              <p:nvPr/>
            </p:nvSpPr>
            <p:spPr>
              <a:xfrm>
                <a:off x="9365332"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8" name="Freeform: Shape 1136">
                <a:extLst>
                  <a:ext uri="{FF2B5EF4-FFF2-40B4-BE49-F238E27FC236}">
                    <a16:creationId xmlns="" xmlns:a16="http://schemas.microsoft.com/office/drawing/2014/main" id="{AB624E52-7796-47FB-885E-9E7301905C8A}"/>
                  </a:ext>
                </a:extLst>
              </p:cNvPr>
              <p:cNvSpPr/>
              <p:nvPr/>
            </p:nvSpPr>
            <p:spPr>
              <a:xfrm>
                <a:off x="8668533"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9" name="Freeform: Shape 1137">
                <a:extLst>
                  <a:ext uri="{FF2B5EF4-FFF2-40B4-BE49-F238E27FC236}">
                    <a16:creationId xmlns="" xmlns:a16="http://schemas.microsoft.com/office/drawing/2014/main" id="{F43180FC-E80A-4EA2-BF6B-FB9C722B3479}"/>
                  </a:ext>
                </a:extLst>
              </p:cNvPr>
              <p:cNvSpPr/>
              <p:nvPr/>
            </p:nvSpPr>
            <p:spPr>
              <a:xfrm>
                <a:off x="7971735"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0" name="Freeform: Shape 1138">
                <a:extLst>
                  <a:ext uri="{FF2B5EF4-FFF2-40B4-BE49-F238E27FC236}">
                    <a16:creationId xmlns="" xmlns:a16="http://schemas.microsoft.com/office/drawing/2014/main" id="{484EE4EB-D893-41CB-BC25-DA25245970AD}"/>
                  </a:ext>
                </a:extLst>
              </p:cNvPr>
              <p:cNvSpPr/>
              <p:nvPr/>
            </p:nvSpPr>
            <p:spPr>
              <a:xfrm>
                <a:off x="7274937"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1" name="Freeform: Shape 1139">
                <a:extLst>
                  <a:ext uri="{FF2B5EF4-FFF2-40B4-BE49-F238E27FC236}">
                    <a16:creationId xmlns="" xmlns:a16="http://schemas.microsoft.com/office/drawing/2014/main" id="{4EC49599-BFE8-4AD2-A35B-37451311C816}"/>
                  </a:ext>
                </a:extLst>
              </p:cNvPr>
              <p:cNvSpPr/>
              <p:nvPr/>
            </p:nvSpPr>
            <p:spPr>
              <a:xfrm>
                <a:off x="6578139"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2" name="Freeform: Shape 1140">
                <a:extLst>
                  <a:ext uri="{FF2B5EF4-FFF2-40B4-BE49-F238E27FC236}">
                    <a16:creationId xmlns="" xmlns:a16="http://schemas.microsoft.com/office/drawing/2014/main" id="{7343D4C7-B32D-44F2-B260-78D7172565D8}"/>
                  </a:ext>
                </a:extLst>
              </p:cNvPr>
              <p:cNvSpPr/>
              <p:nvPr/>
            </p:nvSpPr>
            <p:spPr>
              <a:xfrm>
                <a:off x="5881341"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3" name="Freeform: Shape 1141">
                <a:extLst>
                  <a:ext uri="{FF2B5EF4-FFF2-40B4-BE49-F238E27FC236}">
                    <a16:creationId xmlns="" xmlns:a16="http://schemas.microsoft.com/office/drawing/2014/main" id="{D03F8367-9690-43F6-9062-093C870310C1}"/>
                  </a:ext>
                </a:extLst>
              </p:cNvPr>
              <p:cNvSpPr/>
              <p:nvPr/>
            </p:nvSpPr>
            <p:spPr>
              <a:xfrm>
                <a:off x="4487744"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4" name="Freeform: Shape 1142">
                <a:extLst>
                  <a:ext uri="{FF2B5EF4-FFF2-40B4-BE49-F238E27FC236}">
                    <a16:creationId xmlns="" xmlns:a16="http://schemas.microsoft.com/office/drawing/2014/main" id="{7F4D723F-B738-4C3C-8777-BDA65AE627A3}"/>
                  </a:ext>
                </a:extLst>
              </p:cNvPr>
              <p:cNvSpPr/>
              <p:nvPr/>
            </p:nvSpPr>
            <p:spPr>
              <a:xfrm>
                <a:off x="3790946"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5" name="Freeform: Shape 1143">
                <a:extLst>
                  <a:ext uri="{FF2B5EF4-FFF2-40B4-BE49-F238E27FC236}">
                    <a16:creationId xmlns="" xmlns:a16="http://schemas.microsoft.com/office/drawing/2014/main" id="{EA7D6086-3C70-474A-8042-6AC98CF7602A}"/>
                  </a:ext>
                </a:extLst>
              </p:cNvPr>
              <p:cNvSpPr/>
              <p:nvPr/>
            </p:nvSpPr>
            <p:spPr>
              <a:xfrm>
                <a:off x="3094148" y="4938164"/>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265" name="Freeform: Shape 1143">
              <a:extLst>
                <a:ext uri="{FF2B5EF4-FFF2-40B4-BE49-F238E27FC236}">
                  <a16:creationId xmlns="" xmlns:a16="http://schemas.microsoft.com/office/drawing/2014/main" id="{1C1811F7-8160-4369-9AFF-590FC0C2086F}"/>
                </a:ext>
              </a:extLst>
            </p:cNvPr>
            <p:cNvSpPr/>
            <p:nvPr/>
          </p:nvSpPr>
          <p:spPr>
            <a:xfrm>
              <a:off x="5187283" y="4937925"/>
              <a:ext cx="19103" cy="76411"/>
            </a:xfrm>
            <a:custGeom>
              <a:avLst/>
              <a:gdLst>
                <a:gd name="connsiteX0" fmla="*/ 15405 w 20539"/>
                <a:gd name="connsiteY0" fmla="*/ 15405 h 82159"/>
                <a:gd name="connsiteX1" fmla="*/ 15405 w 20539"/>
                <a:gd name="connsiteY1" fmla="*/ 70452 h 82159"/>
              </a:gdLst>
              <a:ahLst/>
              <a:cxnLst>
                <a:cxn ang="0">
                  <a:pos x="connsiteX0" y="connsiteY0"/>
                </a:cxn>
                <a:cxn ang="0">
                  <a:pos x="connsiteX1" y="connsiteY1"/>
                </a:cxn>
              </a:cxnLst>
              <a:rect l="l" t="t" r="r" b="b"/>
              <a:pathLst>
                <a:path w="20539" h="82159">
                  <a:moveTo>
                    <a:pt x="15405" y="15405"/>
                  </a:moveTo>
                  <a:lnTo>
                    <a:pt x="15405" y="70452"/>
                  </a:lnTo>
                </a:path>
              </a:pathLst>
            </a:custGeom>
            <a:ln w="28575" cap="sq">
              <a:solidFill>
                <a:srgbClr val="000000"/>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2" name="Title 1">
            <a:extLst>
              <a:ext uri="{FF2B5EF4-FFF2-40B4-BE49-F238E27FC236}">
                <a16:creationId xmlns="" xmlns:a16="http://schemas.microsoft.com/office/drawing/2014/main" id="{CA652453-CA12-164A-9B07-E56D2B104416}"/>
              </a:ext>
            </a:extLst>
          </p:cNvPr>
          <p:cNvSpPr>
            <a:spLocks noGrp="1"/>
          </p:cNvSpPr>
          <p:nvPr>
            <p:ph type="title"/>
          </p:nvPr>
        </p:nvSpPr>
        <p:spPr>
          <a:xfrm>
            <a:off x="609759" y="238127"/>
            <a:ext cx="11268312" cy="1103313"/>
          </a:xfrm>
        </p:spPr>
        <p:txBody>
          <a:bodyPr/>
          <a:lstStyle/>
          <a:p>
            <a:r>
              <a:rPr lang="en-US" dirty="0"/>
              <a:t>CheckMate 451: OS With Nivolumab vs Placebo</a:t>
            </a:r>
            <a:endParaRPr lang="en-US" sz="3200" dirty="0"/>
          </a:p>
        </p:txBody>
      </p:sp>
      <p:sp>
        <p:nvSpPr>
          <p:cNvPr id="14" name="Text Box 11">
            <a:extLst>
              <a:ext uri="{FF2B5EF4-FFF2-40B4-BE49-F238E27FC236}">
                <a16:creationId xmlns="" xmlns:a16="http://schemas.microsoft.com/office/drawing/2014/main" id="{D500535A-338E-5740-AC82-53E8B1267835}"/>
              </a:ext>
            </a:extLst>
          </p:cNvPr>
          <p:cNvSpPr txBox="1">
            <a:spLocks noChangeArrowheads="1"/>
          </p:cNvSpPr>
          <p:nvPr/>
        </p:nvSpPr>
        <p:spPr bwMode="auto">
          <a:xfrm>
            <a:off x="403064"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Owonikoko. ELCC 2019. Abstr LBA1_PR.  </a:t>
            </a:r>
          </a:p>
        </p:txBody>
      </p:sp>
      <p:sp>
        <p:nvSpPr>
          <p:cNvPr id="41" name="TextBox 40">
            <a:extLst>
              <a:ext uri="{FF2B5EF4-FFF2-40B4-BE49-F238E27FC236}">
                <a16:creationId xmlns="" xmlns:a16="http://schemas.microsoft.com/office/drawing/2014/main" id="{2B5950FD-63CB-1445-A23C-BEF7CD2278C3}"/>
              </a:ext>
            </a:extLst>
          </p:cNvPr>
          <p:cNvSpPr txBox="1"/>
          <p:nvPr/>
        </p:nvSpPr>
        <p:spPr>
          <a:xfrm>
            <a:off x="9852185" y="4267839"/>
            <a:ext cx="1670908" cy="338554"/>
          </a:xfrm>
          <a:prstGeom prst="rect">
            <a:avLst/>
          </a:prstGeom>
          <a:noFill/>
        </p:spPr>
        <p:txBody>
          <a:bodyPr wrap="square" rtlCol="0" anchor="ctr">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Nivolumab</a:t>
            </a:r>
          </a:p>
        </p:txBody>
      </p:sp>
      <p:sp>
        <p:nvSpPr>
          <p:cNvPr id="42" name="TextBox 41">
            <a:extLst>
              <a:ext uri="{FF2B5EF4-FFF2-40B4-BE49-F238E27FC236}">
                <a16:creationId xmlns="" xmlns:a16="http://schemas.microsoft.com/office/drawing/2014/main" id="{5D88DA43-ECB2-6E4A-B138-B4A212A4C7BB}"/>
              </a:ext>
            </a:extLst>
          </p:cNvPr>
          <p:cNvSpPr txBox="1"/>
          <p:nvPr/>
        </p:nvSpPr>
        <p:spPr>
          <a:xfrm>
            <a:off x="9852185" y="4498489"/>
            <a:ext cx="1579725" cy="338554"/>
          </a:xfrm>
          <a:prstGeom prst="rect">
            <a:avLst/>
          </a:prstGeom>
          <a:noFill/>
        </p:spPr>
        <p:txBody>
          <a:bodyPr wrap="square" rtlCol="0" anchor="ctr">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cxnSp>
        <p:nvCxnSpPr>
          <p:cNvPr id="9" name="Straight Connector 8">
            <a:extLst>
              <a:ext uri="{FF2B5EF4-FFF2-40B4-BE49-F238E27FC236}">
                <a16:creationId xmlns="" xmlns:a16="http://schemas.microsoft.com/office/drawing/2014/main" id="{BA6B759F-1C86-8645-A416-FF73985C0825}"/>
              </a:ext>
            </a:extLst>
          </p:cNvPr>
          <p:cNvCxnSpPr>
            <a:cxnSpLocks/>
          </p:cNvCxnSpPr>
          <p:nvPr/>
        </p:nvCxnSpPr>
        <p:spPr>
          <a:xfrm>
            <a:off x="5388688" y="3533838"/>
            <a:ext cx="0" cy="1486204"/>
          </a:xfrm>
          <a:prstGeom prst="line">
            <a:avLst/>
          </a:prstGeom>
          <a:noFill/>
          <a:ln w="19050" cap="flat" cmpd="sng" algn="ctr">
            <a:solidFill>
              <a:srgbClr val="000000">
                <a:lumMod val="50000"/>
                <a:lumOff val="50000"/>
              </a:srgbClr>
            </a:solidFill>
            <a:prstDash val="dash"/>
          </a:ln>
          <a:effectLst/>
        </p:spPr>
      </p:cxnSp>
      <p:sp>
        <p:nvSpPr>
          <p:cNvPr id="10" name="TextBox 9">
            <a:extLst>
              <a:ext uri="{FF2B5EF4-FFF2-40B4-BE49-F238E27FC236}">
                <a16:creationId xmlns="" xmlns:a16="http://schemas.microsoft.com/office/drawing/2014/main" id="{D6C912B9-583D-8344-B384-90BEB3F3C507}"/>
              </a:ext>
            </a:extLst>
          </p:cNvPr>
          <p:cNvSpPr txBox="1"/>
          <p:nvPr/>
        </p:nvSpPr>
        <p:spPr>
          <a:xfrm>
            <a:off x="2466584" y="6030682"/>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275</a:t>
            </a:r>
          </a:p>
        </p:txBody>
      </p:sp>
      <p:sp>
        <p:nvSpPr>
          <p:cNvPr id="11" name="TextBox 10">
            <a:extLst>
              <a:ext uri="{FF2B5EF4-FFF2-40B4-BE49-F238E27FC236}">
                <a16:creationId xmlns="" xmlns:a16="http://schemas.microsoft.com/office/drawing/2014/main" id="{4DEE7A6F-F0F8-B044-A00B-A1E2F24505F5}"/>
              </a:ext>
            </a:extLst>
          </p:cNvPr>
          <p:cNvSpPr txBox="1"/>
          <p:nvPr/>
        </p:nvSpPr>
        <p:spPr>
          <a:xfrm>
            <a:off x="3135796" y="6030682"/>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237</a:t>
            </a:r>
          </a:p>
        </p:txBody>
      </p:sp>
      <p:sp>
        <p:nvSpPr>
          <p:cNvPr id="12" name="TextBox 11">
            <a:extLst>
              <a:ext uri="{FF2B5EF4-FFF2-40B4-BE49-F238E27FC236}">
                <a16:creationId xmlns="" xmlns:a16="http://schemas.microsoft.com/office/drawing/2014/main" id="{5B9E53E8-A691-0C43-9B36-2613A002C0F6}"/>
              </a:ext>
            </a:extLst>
          </p:cNvPr>
          <p:cNvSpPr txBox="1"/>
          <p:nvPr/>
        </p:nvSpPr>
        <p:spPr>
          <a:xfrm>
            <a:off x="3805007" y="6030682"/>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181</a:t>
            </a:r>
          </a:p>
        </p:txBody>
      </p:sp>
      <p:sp>
        <p:nvSpPr>
          <p:cNvPr id="13" name="TextBox 12">
            <a:extLst>
              <a:ext uri="{FF2B5EF4-FFF2-40B4-BE49-F238E27FC236}">
                <a16:creationId xmlns="" xmlns:a16="http://schemas.microsoft.com/office/drawing/2014/main" id="{A63BE6FA-B87B-6A44-9714-A3F126545B70}"/>
              </a:ext>
            </a:extLst>
          </p:cNvPr>
          <p:cNvSpPr txBox="1"/>
          <p:nvPr/>
        </p:nvSpPr>
        <p:spPr>
          <a:xfrm>
            <a:off x="4474218" y="6030682"/>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139</a:t>
            </a:r>
          </a:p>
        </p:txBody>
      </p:sp>
      <p:sp>
        <p:nvSpPr>
          <p:cNvPr id="16" name="TextBox 15">
            <a:extLst>
              <a:ext uri="{FF2B5EF4-FFF2-40B4-BE49-F238E27FC236}">
                <a16:creationId xmlns="" xmlns:a16="http://schemas.microsoft.com/office/drawing/2014/main" id="{346041F5-B002-DC4B-B790-0718B2BF313D}"/>
              </a:ext>
            </a:extLst>
          </p:cNvPr>
          <p:cNvSpPr txBox="1"/>
          <p:nvPr/>
        </p:nvSpPr>
        <p:spPr>
          <a:xfrm>
            <a:off x="5143429" y="6030682"/>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105</a:t>
            </a:r>
          </a:p>
        </p:txBody>
      </p:sp>
      <p:sp>
        <p:nvSpPr>
          <p:cNvPr id="20" name="TextBox 19">
            <a:extLst>
              <a:ext uri="{FF2B5EF4-FFF2-40B4-BE49-F238E27FC236}">
                <a16:creationId xmlns="" xmlns:a16="http://schemas.microsoft.com/office/drawing/2014/main" id="{2A7360DB-FEEC-914F-8A42-36F856051C1A}"/>
              </a:ext>
            </a:extLst>
          </p:cNvPr>
          <p:cNvSpPr txBox="1"/>
          <p:nvPr/>
        </p:nvSpPr>
        <p:spPr>
          <a:xfrm>
            <a:off x="5864738" y="6030682"/>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65</a:t>
            </a:r>
          </a:p>
        </p:txBody>
      </p:sp>
      <p:sp>
        <p:nvSpPr>
          <p:cNvPr id="21" name="TextBox 20">
            <a:extLst>
              <a:ext uri="{FF2B5EF4-FFF2-40B4-BE49-F238E27FC236}">
                <a16:creationId xmlns="" xmlns:a16="http://schemas.microsoft.com/office/drawing/2014/main" id="{E1CEF94B-A5F3-AA44-9820-D7C75042BE86}"/>
              </a:ext>
            </a:extLst>
          </p:cNvPr>
          <p:cNvSpPr txBox="1"/>
          <p:nvPr/>
        </p:nvSpPr>
        <p:spPr>
          <a:xfrm>
            <a:off x="6533948" y="6030682"/>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41</a:t>
            </a:r>
          </a:p>
        </p:txBody>
      </p:sp>
      <p:sp>
        <p:nvSpPr>
          <p:cNvPr id="22" name="TextBox 21">
            <a:extLst>
              <a:ext uri="{FF2B5EF4-FFF2-40B4-BE49-F238E27FC236}">
                <a16:creationId xmlns="" xmlns:a16="http://schemas.microsoft.com/office/drawing/2014/main" id="{589867CD-E8AA-6D4E-8FB2-189AF1F7D1F6}"/>
              </a:ext>
            </a:extLst>
          </p:cNvPr>
          <p:cNvSpPr txBox="1"/>
          <p:nvPr/>
        </p:nvSpPr>
        <p:spPr>
          <a:xfrm>
            <a:off x="7203159" y="6030682"/>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23</a:t>
            </a:r>
          </a:p>
        </p:txBody>
      </p:sp>
      <p:sp>
        <p:nvSpPr>
          <p:cNvPr id="23" name="TextBox 22">
            <a:extLst>
              <a:ext uri="{FF2B5EF4-FFF2-40B4-BE49-F238E27FC236}">
                <a16:creationId xmlns="" xmlns:a16="http://schemas.microsoft.com/office/drawing/2014/main" id="{024206C2-0653-8F44-BC6C-30EB184962F6}"/>
              </a:ext>
            </a:extLst>
          </p:cNvPr>
          <p:cNvSpPr txBox="1"/>
          <p:nvPr/>
        </p:nvSpPr>
        <p:spPr>
          <a:xfrm>
            <a:off x="7872370" y="6030682"/>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16</a:t>
            </a:r>
          </a:p>
        </p:txBody>
      </p:sp>
      <p:sp>
        <p:nvSpPr>
          <p:cNvPr id="24" name="TextBox 23">
            <a:extLst>
              <a:ext uri="{FF2B5EF4-FFF2-40B4-BE49-F238E27FC236}">
                <a16:creationId xmlns="" xmlns:a16="http://schemas.microsoft.com/office/drawing/2014/main" id="{2EB8F8EB-4FEA-6C47-BBFD-B3EA32C0CE1C}"/>
              </a:ext>
            </a:extLst>
          </p:cNvPr>
          <p:cNvSpPr txBox="1"/>
          <p:nvPr/>
        </p:nvSpPr>
        <p:spPr>
          <a:xfrm>
            <a:off x="8593681" y="6030682"/>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7</a:t>
            </a:r>
          </a:p>
        </p:txBody>
      </p:sp>
      <p:sp>
        <p:nvSpPr>
          <p:cNvPr id="25" name="TextBox 24">
            <a:extLst>
              <a:ext uri="{FF2B5EF4-FFF2-40B4-BE49-F238E27FC236}">
                <a16:creationId xmlns="" xmlns:a16="http://schemas.microsoft.com/office/drawing/2014/main" id="{91739A96-A889-854A-85B0-827C619ED2BC}"/>
              </a:ext>
            </a:extLst>
          </p:cNvPr>
          <p:cNvSpPr txBox="1"/>
          <p:nvPr/>
        </p:nvSpPr>
        <p:spPr>
          <a:xfrm>
            <a:off x="9262890" y="6030682"/>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a:t>
            </a:r>
          </a:p>
        </p:txBody>
      </p:sp>
      <p:sp>
        <p:nvSpPr>
          <p:cNvPr id="26" name="TextBox 25">
            <a:extLst>
              <a:ext uri="{FF2B5EF4-FFF2-40B4-BE49-F238E27FC236}">
                <a16:creationId xmlns="" xmlns:a16="http://schemas.microsoft.com/office/drawing/2014/main" id="{8F3F53E7-7952-584F-8A1E-6F1907933C79}"/>
              </a:ext>
            </a:extLst>
          </p:cNvPr>
          <p:cNvSpPr txBox="1"/>
          <p:nvPr/>
        </p:nvSpPr>
        <p:spPr>
          <a:xfrm>
            <a:off x="9932100" y="6030682"/>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27" name="TextBox 26">
            <a:extLst>
              <a:ext uri="{FF2B5EF4-FFF2-40B4-BE49-F238E27FC236}">
                <a16:creationId xmlns="" xmlns:a16="http://schemas.microsoft.com/office/drawing/2014/main" id="{A4387A04-CD6E-9E43-916C-A4B41969CC86}"/>
              </a:ext>
            </a:extLst>
          </p:cNvPr>
          <p:cNvSpPr txBox="1"/>
          <p:nvPr/>
        </p:nvSpPr>
        <p:spPr>
          <a:xfrm>
            <a:off x="1596210" y="6030682"/>
            <a:ext cx="854721" cy="338554"/>
          </a:xfrm>
          <a:prstGeom prst="rect">
            <a:avLst/>
          </a:prstGeom>
          <a:noFill/>
        </p:spPr>
        <p:txBody>
          <a:bodyPr wrap="none" rtlCol="0" anchor="ctr">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28" name="TextBox 27">
            <a:extLst>
              <a:ext uri="{FF2B5EF4-FFF2-40B4-BE49-F238E27FC236}">
                <a16:creationId xmlns="" xmlns:a16="http://schemas.microsoft.com/office/drawing/2014/main" id="{65B4210C-9F97-BC4D-A24C-9F427493296E}"/>
              </a:ext>
            </a:extLst>
          </p:cNvPr>
          <p:cNvSpPr txBox="1"/>
          <p:nvPr/>
        </p:nvSpPr>
        <p:spPr>
          <a:xfrm>
            <a:off x="2466583" y="5767751"/>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280</a:t>
            </a:r>
          </a:p>
        </p:txBody>
      </p:sp>
      <p:sp>
        <p:nvSpPr>
          <p:cNvPr id="29" name="TextBox 28">
            <a:extLst>
              <a:ext uri="{FF2B5EF4-FFF2-40B4-BE49-F238E27FC236}">
                <a16:creationId xmlns="" xmlns:a16="http://schemas.microsoft.com/office/drawing/2014/main" id="{F06441E0-1E06-C843-93AC-4B7F984E843C}"/>
              </a:ext>
            </a:extLst>
          </p:cNvPr>
          <p:cNvSpPr txBox="1"/>
          <p:nvPr/>
        </p:nvSpPr>
        <p:spPr>
          <a:xfrm>
            <a:off x="3135796" y="5767751"/>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242</a:t>
            </a:r>
          </a:p>
        </p:txBody>
      </p:sp>
      <p:sp>
        <p:nvSpPr>
          <p:cNvPr id="30" name="TextBox 29">
            <a:extLst>
              <a:ext uri="{FF2B5EF4-FFF2-40B4-BE49-F238E27FC236}">
                <a16:creationId xmlns="" xmlns:a16="http://schemas.microsoft.com/office/drawing/2014/main" id="{2E83CAE6-FB86-BB42-BCA7-3FA02A8ED9EE}"/>
              </a:ext>
            </a:extLst>
          </p:cNvPr>
          <p:cNvSpPr txBox="1"/>
          <p:nvPr/>
        </p:nvSpPr>
        <p:spPr>
          <a:xfrm>
            <a:off x="3805006" y="5767751"/>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195</a:t>
            </a:r>
          </a:p>
        </p:txBody>
      </p:sp>
      <p:sp>
        <p:nvSpPr>
          <p:cNvPr id="31" name="TextBox 30">
            <a:extLst>
              <a:ext uri="{FF2B5EF4-FFF2-40B4-BE49-F238E27FC236}">
                <a16:creationId xmlns="" xmlns:a16="http://schemas.microsoft.com/office/drawing/2014/main" id="{E2582531-E856-2346-B3A2-96A0A04B0F1D}"/>
              </a:ext>
            </a:extLst>
          </p:cNvPr>
          <p:cNvSpPr txBox="1"/>
          <p:nvPr/>
        </p:nvSpPr>
        <p:spPr>
          <a:xfrm>
            <a:off x="4474218" y="5767751"/>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155</a:t>
            </a:r>
          </a:p>
        </p:txBody>
      </p:sp>
      <p:sp>
        <p:nvSpPr>
          <p:cNvPr id="32" name="TextBox 31">
            <a:extLst>
              <a:ext uri="{FF2B5EF4-FFF2-40B4-BE49-F238E27FC236}">
                <a16:creationId xmlns="" xmlns:a16="http://schemas.microsoft.com/office/drawing/2014/main" id="{ABD57297-E178-CC4A-A6BD-CE47CE7151DA}"/>
              </a:ext>
            </a:extLst>
          </p:cNvPr>
          <p:cNvSpPr txBox="1"/>
          <p:nvPr/>
        </p:nvSpPr>
        <p:spPr>
          <a:xfrm>
            <a:off x="5143432" y="5767751"/>
            <a:ext cx="49725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114</a:t>
            </a:r>
          </a:p>
        </p:txBody>
      </p:sp>
      <p:sp>
        <p:nvSpPr>
          <p:cNvPr id="33" name="TextBox 32">
            <a:extLst>
              <a:ext uri="{FF2B5EF4-FFF2-40B4-BE49-F238E27FC236}">
                <a16:creationId xmlns="" xmlns:a16="http://schemas.microsoft.com/office/drawing/2014/main" id="{2E69C06D-1257-E348-9DDA-853DCA9E7179}"/>
              </a:ext>
            </a:extLst>
          </p:cNvPr>
          <p:cNvSpPr txBox="1"/>
          <p:nvPr/>
        </p:nvSpPr>
        <p:spPr>
          <a:xfrm>
            <a:off x="5864734" y="5767751"/>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81</a:t>
            </a:r>
          </a:p>
        </p:txBody>
      </p:sp>
      <p:sp>
        <p:nvSpPr>
          <p:cNvPr id="34" name="TextBox 33">
            <a:extLst>
              <a:ext uri="{FF2B5EF4-FFF2-40B4-BE49-F238E27FC236}">
                <a16:creationId xmlns="" xmlns:a16="http://schemas.microsoft.com/office/drawing/2014/main" id="{56B410FA-13C9-B74D-9CAD-46394C37F1E4}"/>
              </a:ext>
            </a:extLst>
          </p:cNvPr>
          <p:cNvSpPr txBox="1"/>
          <p:nvPr/>
        </p:nvSpPr>
        <p:spPr>
          <a:xfrm>
            <a:off x="6533948" y="5767751"/>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49</a:t>
            </a:r>
          </a:p>
        </p:txBody>
      </p:sp>
      <p:sp>
        <p:nvSpPr>
          <p:cNvPr id="35" name="TextBox 34">
            <a:extLst>
              <a:ext uri="{FF2B5EF4-FFF2-40B4-BE49-F238E27FC236}">
                <a16:creationId xmlns="" xmlns:a16="http://schemas.microsoft.com/office/drawing/2014/main" id="{44CC1DEF-645A-F64B-8E09-CCBE1E81AC1C}"/>
              </a:ext>
            </a:extLst>
          </p:cNvPr>
          <p:cNvSpPr txBox="1"/>
          <p:nvPr/>
        </p:nvSpPr>
        <p:spPr>
          <a:xfrm>
            <a:off x="7203160" y="5767751"/>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37</a:t>
            </a:r>
          </a:p>
        </p:txBody>
      </p:sp>
      <p:sp>
        <p:nvSpPr>
          <p:cNvPr id="36" name="TextBox 35">
            <a:extLst>
              <a:ext uri="{FF2B5EF4-FFF2-40B4-BE49-F238E27FC236}">
                <a16:creationId xmlns="" xmlns:a16="http://schemas.microsoft.com/office/drawing/2014/main" id="{D66C29B3-2271-B04C-ADEC-B319E668AE92}"/>
              </a:ext>
            </a:extLst>
          </p:cNvPr>
          <p:cNvSpPr txBox="1"/>
          <p:nvPr/>
        </p:nvSpPr>
        <p:spPr>
          <a:xfrm>
            <a:off x="7872368" y="5767751"/>
            <a:ext cx="393057"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21</a:t>
            </a:r>
          </a:p>
        </p:txBody>
      </p:sp>
      <p:sp>
        <p:nvSpPr>
          <p:cNvPr id="37" name="TextBox 36">
            <a:extLst>
              <a:ext uri="{FF2B5EF4-FFF2-40B4-BE49-F238E27FC236}">
                <a16:creationId xmlns="" xmlns:a16="http://schemas.microsoft.com/office/drawing/2014/main" id="{D2B7B179-24A4-E242-9AA2-FF372E7488E7}"/>
              </a:ext>
            </a:extLst>
          </p:cNvPr>
          <p:cNvSpPr txBox="1"/>
          <p:nvPr/>
        </p:nvSpPr>
        <p:spPr>
          <a:xfrm>
            <a:off x="8593681" y="5767751"/>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6</a:t>
            </a:r>
          </a:p>
        </p:txBody>
      </p:sp>
      <p:sp>
        <p:nvSpPr>
          <p:cNvPr id="38" name="TextBox 37">
            <a:extLst>
              <a:ext uri="{FF2B5EF4-FFF2-40B4-BE49-F238E27FC236}">
                <a16:creationId xmlns="" xmlns:a16="http://schemas.microsoft.com/office/drawing/2014/main" id="{8F682D16-B75D-6943-A7CC-8B0E5C2A1C7D}"/>
              </a:ext>
            </a:extLst>
          </p:cNvPr>
          <p:cNvSpPr txBox="1"/>
          <p:nvPr/>
        </p:nvSpPr>
        <p:spPr>
          <a:xfrm>
            <a:off x="9262890" y="5767751"/>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2</a:t>
            </a:r>
          </a:p>
        </p:txBody>
      </p:sp>
      <p:sp>
        <p:nvSpPr>
          <p:cNvPr id="39" name="TextBox 38">
            <a:extLst>
              <a:ext uri="{FF2B5EF4-FFF2-40B4-BE49-F238E27FC236}">
                <a16:creationId xmlns="" xmlns:a16="http://schemas.microsoft.com/office/drawing/2014/main" id="{9F0B3F97-AB3D-764B-B2BC-A8E3C41271BB}"/>
              </a:ext>
            </a:extLst>
          </p:cNvPr>
          <p:cNvSpPr txBox="1"/>
          <p:nvPr/>
        </p:nvSpPr>
        <p:spPr>
          <a:xfrm>
            <a:off x="9932100" y="5767751"/>
            <a:ext cx="288862" cy="338554"/>
          </a:xfrm>
          <a:prstGeom prst="rect">
            <a:avLst/>
          </a:prstGeom>
          <a:noFill/>
        </p:spPr>
        <p:txBody>
          <a:bodyPr wrap="none" rtlCol="0" anchor="ctr">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0</a:t>
            </a:r>
          </a:p>
        </p:txBody>
      </p:sp>
      <p:sp>
        <p:nvSpPr>
          <p:cNvPr id="40" name="TextBox 39">
            <a:extLst>
              <a:ext uri="{FF2B5EF4-FFF2-40B4-BE49-F238E27FC236}">
                <a16:creationId xmlns="" xmlns:a16="http://schemas.microsoft.com/office/drawing/2014/main" id="{8C27F805-3064-934F-A71C-CDB4FEA86871}"/>
              </a:ext>
            </a:extLst>
          </p:cNvPr>
          <p:cNvSpPr txBox="1"/>
          <p:nvPr/>
        </p:nvSpPr>
        <p:spPr>
          <a:xfrm>
            <a:off x="1338132" y="5767751"/>
            <a:ext cx="1116011" cy="338554"/>
          </a:xfrm>
          <a:prstGeom prst="rect">
            <a:avLst/>
          </a:prstGeom>
          <a:noFill/>
        </p:spPr>
        <p:txBody>
          <a:bodyPr wrap="none" rtlCol="0" anchor="ctr">
            <a:spAutoFit/>
          </a:body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Nivolumab</a:t>
            </a:r>
          </a:p>
        </p:txBody>
      </p:sp>
      <p:sp>
        <p:nvSpPr>
          <p:cNvPr id="43" name="TextBox 42">
            <a:extLst>
              <a:ext uri="{FF2B5EF4-FFF2-40B4-BE49-F238E27FC236}">
                <a16:creationId xmlns="" xmlns:a16="http://schemas.microsoft.com/office/drawing/2014/main" id="{E2FC1672-3577-444B-B2C3-245EDF13E0B3}"/>
              </a:ext>
            </a:extLst>
          </p:cNvPr>
          <p:cNvSpPr txBox="1"/>
          <p:nvPr/>
        </p:nvSpPr>
        <p:spPr>
          <a:xfrm>
            <a:off x="5339859" y="4192544"/>
            <a:ext cx="1856035" cy="469008"/>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marL="0" marR="0" lvl="0" indent="0" algn="l" defTabSz="622220" rtl="0" eaLnBrk="0" fontAlgn="base" latinLnBrk="0" hangingPunct="0">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1-yr OS: 44%</a:t>
            </a:r>
          </a:p>
        </p:txBody>
      </p:sp>
      <p:sp>
        <p:nvSpPr>
          <p:cNvPr id="44" name="TextBox 43">
            <a:extLst>
              <a:ext uri="{FF2B5EF4-FFF2-40B4-BE49-F238E27FC236}">
                <a16:creationId xmlns="" xmlns:a16="http://schemas.microsoft.com/office/drawing/2014/main" id="{837CE2F1-6BB4-6942-98A3-0091F8DAFC3C}"/>
              </a:ext>
            </a:extLst>
          </p:cNvPr>
          <p:cNvSpPr txBox="1"/>
          <p:nvPr/>
        </p:nvSpPr>
        <p:spPr>
          <a:xfrm>
            <a:off x="5339859" y="4454851"/>
            <a:ext cx="1856035" cy="469008"/>
          </a:xfrm>
          <a:prstGeom prst="rect">
            <a:avLst/>
          </a:prstGeom>
          <a:no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anchor="ctr" anchorCtr="0">
            <a:noAutofit/>
          </a:bodyPr>
          <a:lstStyle/>
          <a:p>
            <a:pPr marL="0" marR="0" lvl="0" indent="0" algn="l" defTabSz="622220" rtl="0" eaLnBrk="0" fontAlgn="base" latinLnBrk="0" hangingPunct="0">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1-yr OS: 40%</a:t>
            </a:r>
          </a:p>
        </p:txBody>
      </p:sp>
      <p:sp>
        <p:nvSpPr>
          <p:cNvPr id="88" name="TextBox 87">
            <a:extLst>
              <a:ext uri="{FF2B5EF4-FFF2-40B4-BE49-F238E27FC236}">
                <a16:creationId xmlns="" xmlns:a16="http://schemas.microsoft.com/office/drawing/2014/main" id="{A0675317-A177-6041-96A8-23CDE56AE744}"/>
              </a:ext>
            </a:extLst>
          </p:cNvPr>
          <p:cNvSpPr txBox="1"/>
          <p:nvPr/>
        </p:nvSpPr>
        <p:spPr>
          <a:xfrm>
            <a:off x="395222" y="5590639"/>
            <a:ext cx="1962631" cy="246221"/>
          </a:xfrm>
          <a:prstGeom prst="rect">
            <a:avLst/>
          </a:prstGeom>
          <a:noFill/>
        </p:spPr>
        <p:txBody>
          <a:bodyPr wrap="square" lIns="0" tIns="0" rIns="0" bIns="0" rtlCol="0" anchor="t" anchorCtr="0">
            <a:spAutoFit/>
          </a:bodyPr>
          <a:lstStyle/>
          <a:p>
            <a:pPr marL="0" marR="0" lvl="0" indent="0" algn="r" defTabSz="121911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Tahoma" pitchFamily="34" charset="0"/>
                <a:cs typeface="Arial" panose="020B0604020202020204" pitchFamily="34" charset="0"/>
              </a:rPr>
              <a:t>Patients at Risk, n</a:t>
            </a:r>
          </a:p>
        </p:txBody>
      </p:sp>
      <p:sp>
        <p:nvSpPr>
          <p:cNvPr id="90" name="Freeform: Shape 1119">
            <a:extLst>
              <a:ext uri="{FF2B5EF4-FFF2-40B4-BE49-F238E27FC236}">
                <a16:creationId xmlns="" xmlns:a16="http://schemas.microsoft.com/office/drawing/2014/main" id="{141A8D60-0328-4642-A710-550C2C27A805}"/>
              </a:ext>
            </a:extLst>
          </p:cNvPr>
          <p:cNvSpPr/>
          <p:nvPr/>
        </p:nvSpPr>
        <p:spPr>
          <a:xfrm>
            <a:off x="2715306" y="1656352"/>
            <a:ext cx="7143628" cy="2962527"/>
          </a:xfrm>
          <a:custGeom>
            <a:avLst/>
            <a:gdLst>
              <a:gd name="connsiteX0" fmla="*/ 33194 w 8051605"/>
              <a:gd name="connsiteY0" fmla="*/ 33194 h 3368528"/>
              <a:gd name="connsiteX1" fmla="*/ 116586 w 8051605"/>
              <a:gd name="connsiteY1" fmla="*/ 33194 h 3368528"/>
              <a:gd name="connsiteX2" fmla="*/ 116586 w 8051605"/>
              <a:gd name="connsiteY2" fmla="*/ 52502 h 3368528"/>
              <a:gd name="connsiteX3" fmla="*/ 171838 w 8051605"/>
              <a:gd name="connsiteY3" fmla="*/ 52502 h 3368528"/>
              <a:gd name="connsiteX4" fmla="*/ 171838 w 8051605"/>
              <a:gd name="connsiteY4" fmla="*/ 69139 h 3368528"/>
              <a:gd name="connsiteX5" fmla="*/ 219285 w 8051605"/>
              <a:gd name="connsiteY5" fmla="*/ 69139 h 3368528"/>
              <a:gd name="connsiteX6" fmla="*/ 255230 w 8051605"/>
              <a:gd name="connsiteY6" fmla="*/ 69139 h 3368528"/>
              <a:gd name="connsiteX7" fmla="*/ 255230 w 8051605"/>
              <a:gd name="connsiteY7" fmla="*/ 82079 h 3368528"/>
              <a:gd name="connsiteX8" fmla="*/ 315617 w 8051605"/>
              <a:gd name="connsiteY8" fmla="*/ 82079 h 3368528"/>
              <a:gd name="connsiteX9" fmla="*/ 315617 w 8051605"/>
              <a:gd name="connsiteY9" fmla="*/ 94814 h 3368528"/>
              <a:gd name="connsiteX10" fmla="*/ 400241 w 8051605"/>
              <a:gd name="connsiteY10" fmla="*/ 94814 h 3368528"/>
              <a:gd name="connsiteX11" fmla="*/ 400241 w 8051605"/>
              <a:gd name="connsiteY11" fmla="*/ 114121 h 3368528"/>
              <a:gd name="connsiteX12" fmla="*/ 429818 w 8051605"/>
              <a:gd name="connsiteY12" fmla="*/ 114121 h 3368528"/>
              <a:gd name="connsiteX13" fmla="*/ 429818 w 8051605"/>
              <a:gd name="connsiteY13" fmla="*/ 151298 h 3368528"/>
              <a:gd name="connsiteX14" fmla="*/ 455493 w 8051605"/>
              <a:gd name="connsiteY14" fmla="*/ 151298 h 3368528"/>
              <a:gd name="connsiteX15" fmla="*/ 455493 w 8051605"/>
              <a:gd name="connsiteY15" fmla="*/ 187243 h 3368528"/>
              <a:gd name="connsiteX16" fmla="*/ 473362 w 8051605"/>
              <a:gd name="connsiteY16" fmla="*/ 187243 h 3368528"/>
              <a:gd name="connsiteX17" fmla="*/ 473362 w 8051605"/>
              <a:gd name="connsiteY17" fmla="*/ 223188 h 3368528"/>
              <a:gd name="connsiteX18" fmla="*/ 529847 w 8051605"/>
              <a:gd name="connsiteY18" fmla="*/ 223188 h 3368528"/>
              <a:gd name="connsiteX19" fmla="*/ 529847 w 8051605"/>
              <a:gd name="connsiteY19" fmla="*/ 253997 h 3368528"/>
              <a:gd name="connsiteX20" fmla="*/ 570927 w 8051605"/>
              <a:gd name="connsiteY20" fmla="*/ 253997 h 3368528"/>
              <a:gd name="connsiteX21" fmla="*/ 570927 w 8051605"/>
              <a:gd name="connsiteY21" fmla="*/ 268170 h 3368528"/>
              <a:gd name="connsiteX22" fmla="*/ 596601 w 8051605"/>
              <a:gd name="connsiteY22" fmla="*/ 268170 h 3368528"/>
              <a:gd name="connsiteX23" fmla="*/ 596601 w 8051605"/>
              <a:gd name="connsiteY23" fmla="*/ 287477 h 3368528"/>
              <a:gd name="connsiteX24" fmla="*/ 640351 w 8051605"/>
              <a:gd name="connsiteY24" fmla="*/ 287477 h 3368528"/>
              <a:gd name="connsiteX25" fmla="*/ 640351 w 8051605"/>
              <a:gd name="connsiteY25" fmla="*/ 334924 h 3368528"/>
              <a:gd name="connsiteX26" fmla="*/ 705873 w 8051605"/>
              <a:gd name="connsiteY26" fmla="*/ 334924 h 3368528"/>
              <a:gd name="connsiteX27" fmla="*/ 705873 w 8051605"/>
              <a:gd name="connsiteY27" fmla="*/ 388944 h 3368528"/>
              <a:gd name="connsiteX28" fmla="*/ 743050 w 8051605"/>
              <a:gd name="connsiteY28" fmla="*/ 388944 h 3368528"/>
              <a:gd name="connsiteX29" fmla="*/ 743050 w 8051605"/>
              <a:gd name="connsiteY29" fmla="*/ 440293 h 3368528"/>
              <a:gd name="connsiteX30" fmla="*/ 782897 w 8051605"/>
              <a:gd name="connsiteY30" fmla="*/ 440293 h 3368528"/>
              <a:gd name="connsiteX31" fmla="*/ 782897 w 8051605"/>
              <a:gd name="connsiteY31" fmla="*/ 482605 h 3368528"/>
              <a:gd name="connsiteX32" fmla="*/ 827674 w 8051605"/>
              <a:gd name="connsiteY32" fmla="*/ 482605 h 3368528"/>
              <a:gd name="connsiteX33" fmla="*/ 827674 w 8051605"/>
              <a:gd name="connsiteY33" fmla="*/ 508280 h 3368528"/>
              <a:gd name="connsiteX34" fmla="*/ 871424 w 8051605"/>
              <a:gd name="connsiteY34" fmla="*/ 508280 h 3368528"/>
              <a:gd name="connsiteX35" fmla="*/ 871424 w 8051605"/>
              <a:gd name="connsiteY35" fmla="*/ 550592 h 3368528"/>
              <a:gd name="connsiteX36" fmla="*/ 925238 w 8051605"/>
              <a:gd name="connsiteY36" fmla="*/ 550592 h 3368528"/>
              <a:gd name="connsiteX37" fmla="*/ 925238 w 8051605"/>
              <a:gd name="connsiteY37" fmla="*/ 577499 h 3368528"/>
              <a:gd name="connsiteX38" fmla="*/ 959951 w 8051605"/>
              <a:gd name="connsiteY38" fmla="*/ 577499 h 3368528"/>
              <a:gd name="connsiteX39" fmla="*/ 959951 w 8051605"/>
              <a:gd name="connsiteY39" fmla="*/ 599477 h 3368528"/>
              <a:gd name="connsiteX40" fmla="*/ 999798 w 8051605"/>
              <a:gd name="connsiteY40" fmla="*/ 599477 h 3368528"/>
              <a:gd name="connsiteX41" fmla="*/ 999798 w 8051605"/>
              <a:gd name="connsiteY41" fmla="*/ 628849 h 3368528"/>
              <a:gd name="connsiteX42" fmla="*/ 1031840 w 8051605"/>
              <a:gd name="connsiteY42" fmla="*/ 628849 h 3368528"/>
              <a:gd name="connsiteX43" fmla="*/ 1031840 w 8051605"/>
              <a:gd name="connsiteY43" fmla="*/ 681636 h 3368528"/>
              <a:gd name="connsiteX44" fmla="*/ 1089557 w 8051605"/>
              <a:gd name="connsiteY44" fmla="*/ 681636 h 3368528"/>
              <a:gd name="connsiteX45" fmla="*/ 1089557 w 8051605"/>
              <a:gd name="connsiteY45" fmla="*/ 703408 h 3368528"/>
              <a:gd name="connsiteX46" fmla="*/ 1125501 w 8051605"/>
              <a:gd name="connsiteY46" fmla="*/ 703408 h 3368528"/>
              <a:gd name="connsiteX47" fmla="*/ 1125501 w 8051605"/>
              <a:gd name="connsiteY47" fmla="*/ 738121 h 3368528"/>
              <a:gd name="connsiteX48" fmla="*/ 1143576 w 8051605"/>
              <a:gd name="connsiteY48" fmla="*/ 738121 h 3368528"/>
              <a:gd name="connsiteX49" fmla="*/ 1143576 w 8051605"/>
              <a:gd name="connsiteY49" fmla="*/ 790702 h 3368528"/>
              <a:gd name="connsiteX50" fmla="*/ 1198829 w 8051605"/>
              <a:gd name="connsiteY50" fmla="*/ 790702 h 3368528"/>
              <a:gd name="connsiteX51" fmla="*/ 1198829 w 8051605"/>
              <a:gd name="connsiteY51" fmla="*/ 800972 h 3368528"/>
              <a:gd name="connsiteX52" fmla="*/ 1250178 w 8051605"/>
              <a:gd name="connsiteY52" fmla="*/ 800972 h 3368528"/>
              <a:gd name="connsiteX53" fmla="*/ 1250178 w 8051605"/>
              <a:gd name="connsiteY53" fmla="*/ 835685 h 3368528"/>
              <a:gd name="connsiteX54" fmla="*/ 1338705 w 8051605"/>
              <a:gd name="connsiteY54" fmla="*/ 835685 h 3368528"/>
              <a:gd name="connsiteX55" fmla="*/ 1338705 w 8051605"/>
              <a:gd name="connsiteY55" fmla="*/ 868959 h 3368528"/>
              <a:gd name="connsiteX56" fmla="*/ 1361709 w 8051605"/>
              <a:gd name="connsiteY56" fmla="*/ 868959 h 3368528"/>
              <a:gd name="connsiteX57" fmla="*/ 1361709 w 8051605"/>
              <a:gd name="connsiteY57" fmla="*/ 898536 h 3368528"/>
              <a:gd name="connsiteX58" fmla="*/ 1384919 w 8051605"/>
              <a:gd name="connsiteY58" fmla="*/ 898536 h 3368528"/>
              <a:gd name="connsiteX59" fmla="*/ 1384919 w 8051605"/>
              <a:gd name="connsiteY59" fmla="*/ 960156 h 3368528"/>
              <a:gd name="connsiteX60" fmla="*/ 1435036 w 8051605"/>
              <a:gd name="connsiteY60" fmla="*/ 960156 h 3368528"/>
              <a:gd name="connsiteX61" fmla="*/ 1435036 w 8051605"/>
              <a:gd name="connsiteY61" fmla="*/ 976793 h 3368528"/>
              <a:gd name="connsiteX62" fmla="*/ 1461944 w 8051605"/>
              <a:gd name="connsiteY62" fmla="*/ 976793 h 3368528"/>
              <a:gd name="connsiteX63" fmla="*/ 1461944 w 8051605"/>
              <a:gd name="connsiteY63" fmla="*/ 1008835 h 3368528"/>
              <a:gd name="connsiteX64" fmla="*/ 1483716 w 8051605"/>
              <a:gd name="connsiteY64" fmla="*/ 1008835 h 3368528"/>
              <a:gd name="connsiteX65" fmla="*/ 1483716 w 8051605"/>
              <a:gd name="connsiteY65" fmla="*/ 1017873 h 3368528"/>
              <a:gd name="connsiteX66" fmla="*/ 1536298 w 8051605"/>
              <a:gd name="connsiteY66" fmla="*/ 1017873 h 3368528"/>
              <a:gd name="connsiteX67" fmla="*/ 1536298 w 8051605"/>
              <a:gd name="connsiteY67" fmla="*/ 1093665 h 3368528"/>
              <a:gd name="connsiteX68" fmla="*/ 1571010 w 8051605"/>
              <a:gd name="connsiteY68" fmla="*/ 1093665 h 3368528"/>
              <a:gd name="connsiteX69" fmla="*/ 1571010 w 8051605"/>
              <a:gd name="connsiteY69" fmla="*/ 1116669 h 3368528"/>
              <a:gd name="connsiteX70" fmla="*/ 1603052 w 8051605"/>
              <a:gd name="connsiteY70" fmla="*/ 1116669 h 3368528"/>
              <a:gd name="connsiteX71" fmla="*/ 1603052 w 8051605"/>
              <a:gd name="connsiteY71" fmla="*/ 1166786 h 3368528"/>
              <a:gd name="connsiteX72" fmla="*/ 1623592 w 8051605"/>
              <a:gd name="connsiteY72" fmla="*/ 1166786 h 3368528"/>
              <a:gd name="connsiteX73" fmla="*/ 1623592 w 8051605"/>
              <a:gd name="connsiteY73" fmla="*/ 1177056 h 3368528"/>
              <a:gd name="connsiteX74" fmla="*/ 1695481 w 8051605"/>
              <a:gd name="connsiteY74" fmla="*/ 1177056 h 3368528"/>
              <a:gd name="connsiteX75" fmla="*/ 1695481 w 8051605"/>
              <a:gd name="connsiteY75" fmla="*/ 1196364 h 3368528"/>
              <a:gd name="connsiteX76" fmla="*/ 1726291 w 8051605"/>
              <a:gd name="connsiteY76" fmla="*/ 1196364 h 3368528"/>
              <a:gd name="connsiteX77" fmla="*/ 1726291 w 8051605"/>
              <a:gd name="connsiteY77" fmla="*/ 1219368 h 3368528"/>
              <a:gd name="connsiteX78" fmla="*/ 1800850 w 8051605"/>
              <a:gd name="connsiteY78" fmla="*/ 1219368 h 3368528"/>
              <a:gd name="connsiteX79" fmla="*/ 1800850 w 8051605"/>
              <a:gd name="connsiteY79" fmla="*/ 1250178 h 3368528"/>
              <a:gd name="connsiteX80" fmla="*/ 1877875 w 8051605"/>
              <a:gd name="connsiteY80" fmla="*/ 1250178 h 3368528"/>
              <a:gd name="connsiteX81" fmla="*/ 1877875 w 8051605"/>
              <a:gd name="connsiteY81" fmla="*/ 1260448 h 3368528"/>
              <a:gd name="connsiteX82" fmla="*/ 1940727 w 8051605"/>
              <a:gd name="connsiteY82" fmla="*/ 1260448 h 3368528"/>
              <a:gd name="connsiteX83" fmla="*/ 1940727 w 8051605"/>
              <a:gd name="connsiteY83" fmla="*/ 1278523 h 3368528"/>
              <a:gd name="connsiteX84" fmla="*/ 1960034 w 8051605"/>
              <a:gd name="connsiteY84" fmla="*/ 1278523 h 3368528"/>
              <a:gd name="connsiteX85" fmla="*/ 1960034 w 8051605"/>
              <a:gd name="connsiteY85" fmla="*/ 1302965 h 3368528"/>
              <a:gd name="connsiteX86" fmla="*/ 2029253 w 8051605"/>
              <a:gd name="connsiteY86" fmla="*/ 1302965 h 3368528"/>
              <a:gd name="connsiteX87" fmla="*/ 2029253 w 8051605"/>
              <a:gd name="connsiteY87" fmla="*/ 1333775 h 3368528"/>
              <a:gd name="connsiteX88" fmla="*/ 2048561 w 8051605"/>
              <a:gd name="connsiteY88" fmla="*/ 1333775 h 3368528"/>
              <a:gd name="connsiteX89" fmla="*/ 2048561 w 8051605"/>
              <a:gd name="connsiteY89" fmla="*/ 1364585 h 3368528"/>
              <a:gd name="connsiteX90" fmla="*/ 2080603 w 8051605"/>
              <a:gd name="connsiteY90" fmla="*/ 1364585 h 3368528"/>
              <a:gd name="connsiteX91" fmla="*/ 2080603 w 8051605"/>
              <a:gd name="connsiteY91" fmla="*/ 1387589 h 3368528"/>
              <a:gd name="connsiteX92" fmla="*/ 2115315 w 8051605"/>
              <a:gd name="connsiteY92" fmla="*/ 1387589 h 3368528"/>
              <a:gd name="connsiteX93" fmla="*/ 2115315 w 8051605"/>
              <a:gd name="connsiteY93" fmla="*/ 1414497 h 3368528"/>
              <a:gd name="connsiteX94" fmla="*/ 2152492 w 8051605"/>
              <a:gd name="connsiteY94" fmla="*/ 1414497 h 3368528"/>
              <a:gd name="connsiteX95" fmla="*/ 2152492 w 8051605"/>
              <a:gd name="connsiteY95" fmla="*/ 1442841 h 3368528"/>
              <a:gd name="connsiteX96" fmla="*/ 2182069 w 8051605"/>
              <a:gd name="connsiteY96" fmla="*/ 1442841 h 3368528"/>
              <a:gd name="connsiteX97" fmla="*/ 2182069 w 8051605"/>
              <a:gd name="connsiteY97" fmla="*/ 1487824 h 3368528"/>
              <a:gd name="connsiteX98" fmla="*/ 2219247 w 8051605"/>
              <a:gd name="connsiteY98" fmla="*/ 1487824 h 3368528"/>
              <a:gd name="connsiteX99" fmla="*/ 2219247 w 8051605"/>
              <a:gd name="connsiteY99" fmla="*/ 1546773 h 3368528"/>
              <a:gd name="connsiteX100" fmla="*/ 2266899 w 8051605"/>
              <a:gd name="connsiteY100" fmla="*/ 1546773 h 3368528"/>
              <a:gd name="connsiteX101" fmla="*/ 2266899 w 8051605"/>
              <a:gd name="connsiteY101" fmla="*/ 1599355 h 3368528"/>
              <a:gd name="connsiteX102" fmla="*/ 2310443 w 8051605"/>
              <a:gd name="connsiteY102" fmla="*/ 1599355 h 3368528"/>
              <a:gd name="connsiteX103" fmla="*/ 2310443 w 8051605"/>
              <a:gd name="connsiteY103" fmla="*/ 1622565 h 3368528"/>
              <a:gd name="connsiteX104" fmla="*/ 2386235 w 8051605"/>
              <a:gd name="connsiteY104" fmla="*/ 1622565 h 3368528"/>
              <a:gd name="connsiteX105" fmla="*/ 2386235 w 8051605"/>
              <a:gd name="connsiteY105" fmla="*/ 1691784 h 3368528"/>
              <a:gd name="connsiteX106" fmla="*/ 2418277 w 8051605"/>
              <a:gd name="connsiteY106" fmla="*/ 1691784 h 3368528"/>
              <a:gd name="connsiteX107" fmla="*/ 2418277 w 8051605"/>
              <a:gd name="connsiteY107" fmla="*/ 1712324 h 3368528"/>
              <a:gd name="connsiteX108" fmla="*/ 2438817 w 8051605"/>
              <a:gd name="connsiteY108" fmla="*/ 1712324 h 3368528"/>
              <a:gd name="connsiteX109" fmla="*/ 2438817 w 8051605"/>
              <a:gd name="connsiteY109" fmla="*/ 1767576 h 3368528"/>
              <a:gd name="connsiteX110" fmla="*/ 2472297 w 8051605"/>
              <a:gd name="connsiteY110" fmla="*/ 1767576 h 3368528"/>
              <a:gd name="connsiteX111" fmla="*/ 2472297 w 8051605"/>
              <a:gd name="connsiteY111" fmla="*/ 1782981 h 3368528"/>
              <a:gd name="connsiteX112" fmla="*/ 2505571 w 8051605"/>
              <a:gd name="connsiteY112" fmla="*/ 1782981 h 3368528"/>
              <a:gd name="connsiteX113" fmla="*/ 2505571 w 8051605"/>
              <a:gd name="connsiteY113" fmla="*/ 1816461 h 3368528"/>
              <a:gd name="connsiteX114" fmla="*/ 2535149 w 8051605"/>
              <a:gd name="connsiteY114" fmla="*/ 1816461 h 3368528"/>
              <a:gd name="connsiteX115" fmla="*/ 2535149 w 8051605"/>
              <a:gd name="connsiteY115" fmla="*/ 1854870 h 3368528"/>
              <a:gd name="connsiteX116" fmla="*/ 2572326 w 8051605"/>
              <a:gd name="connsiteY116" fmla="*/ 1854870 h 3368528"/>
              <a:gd name="connsiteX117" fmla="*/ 2572326 w 8051605"/>
              <a:gd name="connsiteY117" fmla="*/ 1917722 h 3368528"/>
              <a:gd name="connsiteX118" fmla="*/ 2644215 w 8051605"/>
              <a:gd name="connsiteY118" fmla="*/ 1917722 h 3368528"/>
              <a:gd name="connsiteX119" fmla="*/ 2644215 w 8051605"/>
              <a:gd name="connsiteY119" fmla="*/ 1948532 h 3368528"/>
              <a:gd name="connsiteX120" fmla="*/ 2687965 w 8051605"/>
              <a:gd name="connsiteY120" fmla="*/ 1948532 h 3368528"/>
              <a:gd name="connsiteX121" fmla="*/ 2687965 w 8051605"/>
              <a:gd name="connsiteY121" fmla="*/ 1970509 h 3368528"/>
              <a:gd name="connsiteX122" fmla="*/ 2763551 w 8051605"/>
              <a:gd name="connsiteY122" fmla="*/ 1970509 h 3368528"/>
              <a:gd name="connsiteX123" fmla="*/ 2763551 w 8051605"/>
              <a:gd name="connsiteY123" fmla="*/ 1989611 h 3368528"/>
              <a:gd name="connsiteX124" fmla="*/ 2826609 w 8051605"/>
              <a:gd name="connsiteY124" fmla="*/ 1989611 h 3368528"/>
              <a:gd name="connsiteX125" fmla="*/ 2826609 w 8051605"/>
              <a:gd name="connsiteY125" fmla="*/ 2020421 h 3368528"/>
              <a:gd name="connsiteX126" fmla="*/ 2879191 w 8051605"/>
              <a:gd name="connsiteY126" fmla="*/ 2020421 h 3368528"/>
              <a:gd name="connsiteX127" fmla="*/ 2879191 w 8051605"/>
              <a:gd name="connsiteY127" fmla="*/ 2068073 h 3368528"/>
              <a:gd name="connsiteX128" fmla="*/ 2938140 w 8051605"/>
              <a:gd name="connsiteY128" fmla="*/ 2068073 h 3368528"/>
              <a:gd name="connsiteX129" fmla="*/ 2938140 w 8051605"/>
              <a:gd name="connsiteY129" fmla="*/ 2091078 h 3368528"/>
              <a:gd name="connsiteX130" fmla="*/ 2984354 w 8051605"/>
              <a:gd name="connsiteY130" fmla="*/ 2091078 h 3368528"/>
              <a:gd name="connsiteX131" fmla="*/ 2984354 w 8051605"/>
              <a:gd name="connsiteY131" fmla="*/ 2110385 h 3368528"/>
              <a:gd name="connsiteX132" fmla="*/ 3040839 w 8051605"/>
              <a:gd name="connsiteY132" fmla="*/ 2110385 h 3368528"/>
              <a:gd name="connsiteX133" fmla="*/ 3040839 w 8051605"/>
              <a:gd name="connsiteY133" fmla="*/ 2129693 h 3368528"/>
              <a:gd name="connsiteX134" fmla="*/ 3070416 w 8051605"/>
              <a:gd name="connsiteY134" fmla="*/ 2129693 h 3368528"/>
              <a:gd name="connsiteX135" fmla="*/ 3070416 w 8051605"/>
              <a:gd name="connsiteY135" fmla="*/ 2150233 h 3368528"/>
              <a:gd name="connsiteX136" fmla="*/ 3139841 w 8051605"/>
              <a:gd name="connsiteY136" fmla="*/ 2150233 h 3368528"/>
              <a:gd name="connsiteX137" fmla="*/ 3139841 w 8051605"/>
              <a:gd name="connsiteY137" fmla="*/ 2183507 h 3368528"/>
              <a:gd name="connsiteX138" fmla="*/ 3255274 w 8051605"/>
              <a:gd name="connsiteY138" fmla="*/ 2183507 h 3368528"/>
              <a:gd name="connsiteX139" fmla="*/ 3255274 w 8051605"/>
              <a:gd name="connsiteY139" fmla="*/ 2204047 h 3368528"/>
              <a:gd name="connsiteX140" fmla="*/ 3322029 w 8051605"/>
              <a:gd name="connsiteY140" fmla="*/ 2204047 h 3368528"/>
              <a:gd name="connsiteX141" fmla="*/ 3322029 w 8051605"/>
              <a:gd name="connsiteY141" fmla="*/ 2232392 h 3368528"/>
              <a:gd name="connsiteX142" fmla="*/ 3363108 w 8051605"/>
              <a:gd name="connsiteY142" fmla="*/ 2232392 h 3368528"/>
              <a:gd name="connsiteX143" fmla="*/ 3363108 w 8051605"/>
              <a:gd name="connsiteY143" fmla="*/ 2256629 h 3368528"/>
              <a:gd name="connsiteX144" fmla="*/ 3392686 w 8051605"/>
              <a:gd name="connsiteY144" fmla="*/ 2256629 h 3368528"/>
              <a:gd name="connsiteX145" fmla="*/ 3392686 w 8051605"/>
              <a:gd name="connsiteY145" fmla="*/ 2273472 h 3368528"/>
              <a:gd name="connsiteX146" fmla="*/ 3442803 w 8051605"/>
              <a:gd name="connsiteY146" fmla="*/ 2273472 h 3368528"/>
              <a:gd name="connsiteX147" fmla="*/ 3442803 w 8051605"/>
              <a:gd name="connsiteY147" fmla="*/ 2299146 h 3368528"/>
              <a:gd name="connsiteX148" fmla="*/ 3481212 w 8051605"/>
              <a:gd name="connsiteY148" fmla="*/ 2299146 h 3368528"/>
              <a:gd name="connsiteX149" fmla="*/ 3481212 w 8051605"/>
              <a:gd name="connsiteY149" fmla="*/ 2327286 h 3368528"/>
              <a:gd name="connsiteX150" fmla="*/ 3522292 w 8051605"/>
              <a:gd name="connsiteY150" fmla="*/ 2327286 h 3368528"/>
              <a:gd name="connsiteX151" fmla="*/ 3522292 w 8051605"/>
              <a:gd name="connsiteY151" fmla="*/ 2343923 h 3368528"/>
              <a:gd name="connsiteX152" fmla="*/ 3596852 w 8051605"/>
              <a:gd name="connsiteY152" fmla="*/ 2343923 h 3368528"/>
              <a:gd name="connsiteX153" fmla="*/ 3596852 w 8051605"/>
              <a:gd name="connsiteY153" fmla="*/ 2360766 h 3368528"/>
              <a:gd name="connsiteX154" fmla="*/ 3739192 w 8051605"/>
              <a:gd name="connsiteY154" fmla="*/ 2360766 h 3368528"/>
              <a:gd name="connsiteX155" fmla="*/ 3739192 w 8051605"/>
              <a:gd name="connsiteY155" fmla="*/ 2385003 h 3368528"/>
              <a:gd name="connsiteX156" fmla="*/ 3822790 w 8051605"/>
              <a:gd name="connsiteY156" fmla="*/ 2385003 h 3368528"/>
              <a:gd name="connsiteX157" fmla="*/ 3822790 w 8051605"/>
              <a:gd name="connsiteY157" fmla="*/ 2418483 h 3368528"/>
              <a:gd name="connsiteX158" fmla="*/ 3984438 w 8051605"/>
              <a:gd name="connsiteY158" fmla="*/ 2418483 h 3368528"/>
              <a:gd name="connsiteX159" fmla="*/ 3984438 w 8051605"/>
              <a:gd name="connsiteY159" fmla="*/ 2444157 h 3368528"/>
              <a:gd name="connsiteX160" fmla="*/ 4033323 w 8051605"/>
              <a:gd name="connsiteY160" fmla="*/ 2444157 h 3368528"/>
              <a:gd name="connsiteX161" fmla="*/ 4033323 w 8051605"/>
              <a:gd name="connsiteY161" fmla="*/ 2467162 h 3368528"/>
              <a:gd name="connsiteX162" fmla="*/ 4101309 w 8051605"/>
              <a:gd name="connsiteY162" fmla="*/ 2467162 h 3368528"/>
              <a:gd name="connsiteX163" fmla="*/ 4101309 w 8051605"/>
              <a:gd name="connsiteY163" fmla="*/ 2486469 h 3368528"/>
              <a:gd name="connsiteX164" fmla="*/ 4184701 w 8051605"/>
              <a:gd name="connsiteY164" fmla="*/ 2486469 h 3368528"/>
              <a:gd name="connsiteX165" fmla="*/ 4184701 w 8051605"/>
              <a:gd name="connsiteY165" fmla="*/ 2517279 h 3368528"/>
              <a:gd name="connsiteX166" fmla="*/ 4260493 w 8051605"/>
              <a:gd name="connsiteY166" fmla="*/ 2517279 h 3368528"/>
              <a:gd name="connsiteX167" fmla="*/ 4260493 w 8051605"/>
              <a:gd name="connsiteY167" fmla="*/ 2539051 h 3368528"/>
              <a:gd name="connsiteX168" fmla="*/ 4423579 w 8051605"/>
              <a:gd name="connsiteY168" fmla="*/ 2539051 h 3368528"/>
              <a:gd name="connsiteX169" fmla="*/ 4423579 w 8051605"/>
              <a:gd name="connsiteY169" fmla="*/ 2563494 h 3368528"/>
              <a:gd name="connsiteX170" fmla="*/ 4442681 w 8051605"/>
              <a:gd name="connsiteY170" fmla="*/ 2563494 h 3368528"/>
              <a:gd name="connsiteX171" fmla="*/ 4442681 w 8051605"/>
              <a:gd name="connsiteY171" fmla="*/ 2589168 h 3368528"/>
              <a:gd name="connsiteX172" fmla="*/ 4480064 w 8051605"/>
              <a:gd name="connsiteY172" fmla="*/ 2589168 h 3368528"/>
              <a:gd name="connsiteX173" fmla="*/ 4480064 w 8051605"/>
              <a:gd name="connsiteY173" fmla="*/ 2616075 h 3368528"/>
              <a:gd name="connsiteX174" fmla="*/ 4516008 w 8051605"/>
              <a:gd name="connsiteY174" fmla="*/ 2616075 h 3368528"/>
              <a:gd name="connsiteX175" fmla="*/ 4516008 w 8051605"/>
              <a:gd name="connsiteY175" fmla="*/ 2644420 h 3368528"/>
              <a:gd name="connsiteX176" fmla="*/ 4559553 w 8051605"/>
              <a:gd name="connsiteY176" fmla="*/ 2644420 h 3368528"/>
              <a:gd name="connsiteX177" fmla="*/ 4559553 w 8051605"/>
              <a:gd name="connsiteY177" fmla="*/ 2666193 h 3368528"/>
              <a:gd name="connsiteX178" fmla="*/ 4686694 w 8051605"/>
              <a:gd name="connsiteY178" fmla="*/ 2666193 h 3368528"/>
              <a:gd name="connsiteX179" fmla="*/ 4686694 w 8051605"/>
              <a:gd name="connsiteY179" fmla="*/ 2691867 h 3368528"/>
              <a:gd name="connsiteX180" fmla="*/ 4717504 w 8051605"/>
              <a:gd name="connsiteY180" fmla="*/ 2691867 h 3368528"/>
              <a:gd name="connsiteX181" fmla="*/ 4717504 w 8051605"/>
              <a:gd name="connsiteY181" fmla="*/ 2706040 h 3368528"/>
              <a:gd name="connsiteX182" fmla="*/ 4939539 w 8051605"/>
              <a:gd name="connsiteY182" fmla="*/ 2706040 h 3368528"/>
              <a:gd name="connsiteX183" fmla="*/ 4939539 w 8051605"/>
              <a:gd name="connsiteY183" fmla="*/ 2725347 h 3368528"/>
              <a:gd name="connsiteX184" fmla="*/ 5014099 w 8051605"/>
              <a:gd name="connsiteY184" fmla="*/ 2725347 h 3368528"/>
              <a:gd name="connsiteX185" fmla="*/ 5014099 w 8051605"/>
              <a:gd name="connsiteY185" fmla="*/ 2741985 h 3368528"/>
              <a:gd name="connsiteX186" fmla="*/ 5062778 w 8051605"/>
              <a:gd name="connsiteY186" fmla="*/ 2741985 h 3368528"/>
              <a:gd name="connsiteX187" fmla="*/ 5062778 w 8051605"/>
              <a:gd name="connsiteY187" fmla="*/ 2763757 h 3368528"/>
              <a:gd name="connsiteX188" fmla="*/ 5310488 w 8051605"/>
              <a:gd name="connsiteY188" fmla="*/ 2763757 h 3368528"/>
              <a:gd name="connsiteX189" fmla="*/ 5310488 w 8051605"/>
              <a:gd name="connsiteY189" fmla="*/ 2811204 h 3368528"/>
              <a:gd name="connsiteX190" fmla="*/ 5455704 w 8051605"/>
              <a:gd name="connsiteY190" fmla="*/ 2811204 h 3368528"/>
              <a:gd name="connsiteX191" fmla="*/ 5455704 w 8051605"/>
              <a:gd name="connsiteY191" fmla="*/ 2825376 h 3368528"/>
              <a:gd name="connsiteX192" fmla="*/ 5844523 w 8051605"/>
              <a:gd name="connsiteY192" fmla="*/ 2825376 h 3368528"/>
              <a:gd name="connsiteX193" fmla="*/ 5844523 w 8051605"/>
              <a:gd name="connsiteY193" fmla="*/ 2946150 h 3368528"/>
              <a:gd name="connsiteX194" fmla="*/ 6035954 w 8051605"/>
              <a:gd name="connsiteY194" fmla="*/ 2946150 h 3368528"/>
              <a:gd name="connsiteX195" fmla="*/ 6035954 w 8051605"/>
              <a:gd name="connsiteY195" fmla="*/ 2983327 h 3368528"/>
              <a:gd name="connsiteX196" fmla="*/ 6093671 w 8051605"/>
              <a:gd name="connsiteY196" fmla="*/ 2983327 h 3368528"/>
              <a:gd name="connsiteX197" fmla="*/ 6093671 w 8051605"/>
              <a:gd name="connsiteY197" fmla="*/ 3057681 h 3368528"/>
              <a:gd name="connsiteX198" fmla="*/ 6234780 w 8051605"/>
              <a:gd name="connsiteY198" fmla="*/ 3057681 h 3368528"/>
              <a:gd name="connsiteX199" fmla="*/ 6234780 w 8051605"/>
              <a:gd name="connsiteY199" fmla="*/ 3082124 h 3368528"/>
              <a:gd name="connsiteX200" fmla="*/ 6284897 w 8051605"/>
              <a:gd name="connsiteY200" fmla="*/ 3082124 h 3368528"/>
              <a:gd name="connsiteX201" fmla="*/ 6284897 w 8051605"/>
              <a:gd name="connsiteY201" fmla="*/ 3118068 h 3368528"/>
              <a:gd name="connsiteX202" fmla="*/ 6335014 w 8051605"/>
              <a:gd name="connsiteY202" fmla="*/ 3118068 h 3368528"/>
              <a:gd name="connsiteX203" fmla="*/ 6335014 w 8051605"/>
              <a:gd name="connsiteY203" fmla="*/ 3186055 h 3368528"/>
              <a:gd name="connsiteX204" fmla="*/ 6749712 w 8051605"/>
              <a:gd name="connsiteY204" fmla="*/ 3186055 h 3368528"/>
              <a:gd name="connsiteX205" fmla="*/ 6749712 w 8051605"/>
              <a:gd name="connsiteY205" fmla="*/ 3274787 h 3368528"/>
              <a:gd name="connsiteX206" fmla="*/ 6794490 w 8051605"/>
              <a:gd name="connsiteY206" fmla="*/ 3274787 h 3368528"/>
              <a:gd name="connsiteX207" fmla="*/ 6794490 w 8051605"/>
              <a:gd name="connsiteY207" fmla="*/ 3350374 h 3368528"/>
              <a:gd name="connsiteX208" fmla="*/ 8032013 w 8051605"/>
              <a:gd name="connsiteY208" fmla="*/ 3350374 h 3368528"/>
              <a:gd name="connsiteX0" fmla="*/ 0 w 7998819"/>
              <a:gd name="connsiteY0" fmla="*/ 0 h 3317179"/>
              <a:gd name="connsiteX1" fmla="*/ 83392 w 7998819"/>
              <a:gd name="connsiteY1" fmla="*/ 0 h 3317179"/>
              <a:gd name="connsiteX2" fmla="*/ 83392 w 7998819"/>
              <a:gd name="connsiteY2" fmla="*/ 19308 h 3317179"/>
              <a:gd name="connsiteX3" fmla="*/ 138644 w 7998819"/>
              <a:gd name="connsiteY3" fmla="*/ 19308 h 3317179"/>
              <a:gd name="connsiteX4" fmla="*/ 138644 w 7998819"/>
              <a:gd name="connsiteY4" fmla="*/ 35945 h 3317179"/>
              <a:gd name="connsiteX5" fmla="*/ 186091 w 7998819"/>
              <a:gd name="connsiteY5" fmla="*/ 35945 h 3317179"/>
              <a:gd name="connsiteX6" fmla="*/ 222036 w 7998819"/>
              <a:gd name="connsiteY6" fmla="*/ 35945 h 3317179"/>
              <a:gd name="connsiteX7" fmla="*/ 222036 w 7998819"/>
              <a:gd name="connsiteY7" fmla="*/ 48885 h 3317179"/>
              <a:gd name="connsiteX8" fmla="*/ 282423 w 7998819"/>
              <a:gd name="connsiteY8" fmla="*/ 48885 h 3317179"/>
              <a:gd name="connsiteX9" fmla="*/ 282423 w 7998819"/>
              <a:gd name="connsiteY9" fmla="*/ 61620 h 3317179"/>
              <a:gd name="connsiteX10" fmla="*/ 367047 w 7998819"/>
              <a:gd name="connsiteY10" fmla="*/ 61620 h 3317179"/>
              <a:gd name="connsiteX11" fmla="*/ 367047 w 7998819"/>
              <a:gd name="connsiteY11" fmla="*/ 80927 h 3317179"/>
              <a:gd name="connsiteX12" fmla="*/ 396624 w 7998819"/>
              <a:gd name="connsiteY12" fmla="*/ 80927 h 3317179"/>
              <a:gd name="connsiteX13" fmla="*/ 396624 w 7998819"/>
              <a:gd name="connsiteY13" fmla="*/ 118104 h 3317179"/>
              <a:gd name="connsiteX14" fmla="*/ 422299 w 7998819"/>
              <a:gd name="connsiteY14" fmla="*/ 118104 h 3317179"/>
              <a:gd name="connsiteX15" fmla="*/ 422299 w 7998819"/>
              <a:gd name="connsiteY15" fmla="*/ 154049 h 3317179"/>
              <a:gd name="connsiteX16" fmla="*/ 440168 w 7998819"/>
              <a:gd name="connsiteY16" fmla="*/ 154049 h 3317179"/>
              <a:gd name="connsiteX17" fmla="*/ 440168 w 7998819"/>
              <a:gd name="connsiteY17" fmla="*/ 189994 h 3317179"/>
              <a:gd name="connsiteX18" fmla="*/ 496653 w 7998819"/>
              <a:gd name="connsiteY18" fmla="*/ 189994 h 3317179"/>
              <a:gd name="connsiteX19" fmla="*/ 496653 w 7998819"/>
              <a:gd name="connsiteY19" fmla="*/ 220803 h 3317179"/>
              <a:gd name="connsiteX20" fmla="*/ 537733 w 7998819"/>
              <a:gd name="connsiteY20" fmla="*/ 220803 h 3317179"/>
              <a:gd name="connsiteX21" fmla="*/ 537733 w 7998819"/>
              <a:gd name="connsiteY21" fmla="*/ 234976 h 3317179"/>
              <a:gd name="connsiteX22" fmla="*/ 563407 w 7998819"/>
              <a:gd name="connsiteY22" fmla="*/ 234976 h 3317179"/>
              <a:gd name="connsiteX23" fmla="*/ 563407 w 7998819"/>
              <a:gd name="connsiteY23" fmla="*/ 254283 h 3317179"/>
              <a:gd name="connsiteX24" fmla="*/ 607157 w 7998819"/>
              <a:gd name="connsiteY24" fmla="*/ 254283 h 3317179"/>
              <a:gd name="connsiteX25" fmla="*/ 607157 w 7998819"/>
              <a:gd name="connsiteY25" fmla="*/ 301730 h 3317179"/>
              <a:gd name="connsiteX26" fmla="*/ 672679 w 7998819"/>
              <a:gd name="connsiteY26" fmla="*/ 301730 h 3317179"/>
              <a:gd name="connsiteX27" fmla="*/ 672679 w 7998819"/>
              <a:gd name="connsiteY27" fmla="*/ 355750 h 3317179"/>
              <a:gd name="connsiteX28" fmla="*/ 709856 w 7998819"/>
              <a:gd name="connsiteY28" fmla="*/ 355750 h 3317179"/>
              <a:gd name="connsiteX29" fmla="*/ 709856 w 7998819"/>
              <a:gd name="connsiteY29" fmla="*/ 407099 h 3317179"/>
              <a:gd name="connsiteX30" fmla="*/ 749703 w 7998819"/>
              <a:gd name="connsiteY30" fmla="*/ 407099 h 3317179"/>
              <a:gd name="connsiteX31" fmla="*/ 749703 w 7998819"/>
              <a:gd name="connsiteY31" fmla="*/ 449411 h 3317179"/>
              <a:gd name="connsiteX32" fmla="*/ 794480 w 7998819"/>
              <a:gd name="connsiteY32" fmla="*/ 449411 h 3317179"/>
              <a:gd name="connsiteX33" fmla="*/ 794480 w 7998819"/>
              <a:gd name="connsiteY33" fmla="*/ 475086 h 3317179"/>
              <a:gd name="connsiteX34" fmla="*/ 838230 w 7998819"/>
              <a:gd name="connsiteY34" fmla="*/ 475086 h 3317179"/>
              <a:gd name="connsiteX35" fmla="*/ 838230 w 7998819"/>
              <a:gd name="connsiteY35" fmla="*/ 517398 h 3317179"/>
              <a:gd name="connsiteX36" fmla="*/ 892044 w 7998819"/>
              <a:gd name="connsiteY36" fmla="*/ 517398 h 3317179"/>
              <a:gd name="connsiteX37" fmla="*/ 892044 w 7998819"/>
              <a:gd name="connsiteY37" fmla="*/ 544305 h 3317179"/>
              <a:gd name="connsiteX38" fmla="*/ 926757 w 7998819"/>
              <a:gd name="connsiteY38" fmla="*/ 544305 h 3317179"/>
              <a:gd name="connsiteX39" fmla="*/ 926757 w 7998819"/>
              <a:gd name="connsiteY39" fmla="*/ 566283 h 3317179"/>
              <a:gd name="connsiteX40" fmla="*/ 966604 w 7998819"/>
              <a:gd name="connsiteY40" fmla="*/ 566283 h 3317179"/>
              <a:gd name="connsiteX41" fmla="*/ 966604 w 7998819"/>
              <a:gd name="connsiteY41" fmla="*/ 595655 h 3317179"/>
              <a:gd name="connsiteX42" fmla="*/ 998646 w 7998819"/>
              <a:gd name="connsiteY42" fmla="*/ 595655 h 3317179"/>
              <a:gd name="connsiteX43" fmla="*/ 998646 w 7998819"/>
              <a:gd name="connsiteY43" fmla="*/ 648442 h 3317179"/>
              <a:gd name="connsiteX44" fmla="*/ 1056363 w 7998819"/>
              <a:gd name="connsiteY44" fmla="*/ 648442 h 3317179"/>
              <a:gd name="connsiteX45" fmla="*/ 1056363 w 7998819"/>
              <a:gd name="connsiteY45" fmla="*/ 670214 h 3317179"/>
              <a:gd name="connsiteX46" fmla="*/ 1092307 w 7998819"/>
              <a:gd name="connsiteY46" fmla="*/ 670214 h 3317179"/>
              <a:gd name="connsiteX47" fmla="*/ 1092307 w 7998819"/>
              <a:gd name="connsiteY47" fmla="*/ 704927 h 3317179"/>
              <a:gd name="connsiteX48" fmla="*/ 1110382 w 7998819"/>
              <a:gd name="connsiteY48" fmla="*/ 704927 h 3317179"/>
              <a:gd name="connsiteX49" fmla="*/ 1110382 w 7998819"/>
              <a:gd name="connsiteY49" fmla="*/ 757508 h 3317179"/>
              <a:gd name="connsiteX50" fmla="*/ 1165635 w 7998819"/>
              <a:gd name="connsiteY50" fmla="*/ 757508 h 3317179"/>
              <a:gd name="connsiteX51" fmla="*/ 1165635 w 7998819"/>
              <a:gd name="connsiteY51" fmla="*/ 767778 h 3317179"/>
              <a:gd name="connsiteX52" fmla="*/ 1216984 w 7998819"/>
              <a:gd name="connsiteY52" fmla="*/ 767778 h 3317179"/>
              <a:gd name="connsiteX53" fmla="*/ 1216984 w 7998819"/>
              <a:gd name="connsiteY53" fmla="*/ 802491 h 3317179"/>
              <a:gd name="connsiteX54" fmla="*/ 1305511 w 7998819"/>
              <a:gd name="connsiteY54" fmla="*/ 802491 h 3317179"/>
              <a:gd name="connsiteX55" fmla="*/ 1305511 w 7998819"/>
              <a:gd name="connsiteY55" fmla="*/ 835765 h 3317179"/>
              <a:gd name="connsiteX56" fmla="*/ 1328515 w 7998819"/>
              <a:gd name="connsiteY56" fmla="*/ 835765 h 3317179"/>
              <a:gd name="connsiteX57" fmla="*/ 1328515 w 7998819"/>
              <a:gd name="connsiteY57" fmla="*/ 865342 h 3317179"/>
              <a:gd name="connsiteX58" fmla="*/ 1351725 w 7998819"/>
              <a:gd name="connsiteY58" fmla="*/ 865342 h 3317179"/>
              <a:gd name="connsiteX59" fmla="*/ 1351725 w 7998819"/>
              <a:gd name="connsiteY59" fmla="*/ 926962 h 3317179"/>
              <a:gd name="connsiteX60" fmla="*/ 1401842 w 7998819"/>
              <a:gd name="connsiteY60" fmla="*/ 926962 h 3317179"/>
              <a:gd name="connsiteX61" fmla="*/ 1401842 w 7998819"/>
              <a:gd name="connsiteY61" fmla="*/ 943599 h 3317179"/>
              <a:gd name="connsiteX62" fmla="*/ 1428750 w 7998819"/>
              <a:gd name="connsiteY62" fmla="*/ 943599 h 3317179"/>
              <a:gd name="connsiteX63" fmla="*/ 1428750 w 7998819"/>
              <a:gd name="connsiteY63" fmla="*/ 975641 h 3317179"/>
              <a:gd name="connsiteX64" fmla="*/ 1450522 w 7998819"/>
              <a:gd name="connsiteY64" fmla="*/ 975641 h 3317179"/>
              <a:gd name="connsiteX65" fmla="*/ 1450522 w 7998819"/>
              <a:gd name="connsiteY65" fmla="*/ 984679 h 3317179"/>
              <a:gd name="connsiteX66" fmla="*/ 1503104 w 7998819"/>
              <a:gd name="connsiteY66" fmla="*/ 984679 h 3317179"/>
              <a:gd name="connsiteX67" fmla="*/ 1503104 w 7998819"/>
              <a:gd name="connsiteY67" fmla="*/ 1060471 h 3317179"/>
              <a:gd name="connsiteX68" fmla="*/ 1537816 w 7998819"/>
              <a:gd name="connsiteY68" fmla="*/ 1060471 h 3317179"/>
              <a:gd name="connsiteX69" fmla="*/ 1537816 w 7998819"/>
              <a:gd name="connsiteY69" fmla="*/ 1083475 h 3317179"/>
              <a:gd name="connsiteX70" fmla="*/ 1569858 w 7998819"/>
              <a:gd name="connsiteY70" fmla="*/ 1083475 h 3317179"/>
              <a:gd name="connsiteX71" fmla="*/ 1569858 w 7998819"/>
              <a:gd name="connsiteY71" fmla="*/ 1133592 h 3317179"/>
              <a:gd name="connsiteX72" fmla="*/ 1590398 w 7998819"/>
              <a:gd name="connsiteY72" fmla="*/ 1133592 h 3317179"/>
              <a:gd name="connsiteX73" fmla="*/ 1590398 w 7998819"/>
              <a:gd name="connsiteY73" fmla="*/ 1143862 h 3317179"/>
              <a:gd name="connsiteX74" fmla="*/ 1662287 w 7998819"/>
              <a:gd name="connsiteY74" fmla="*/ 1143862 h 3317179"/>
              <a:gd name="connsiteX75" fmla="*/ 1662287 w 7998819"/>
              <a:gd name="connsiteY75" fmla="*/ 1163170 h 3317179"/>
              <a:gd name="connsiteX76" fmla="*/ 1693097 w 7998819"/>
              <a:gd name="connsiteY76" fmla="*/ 1163170 h 3317179"/>
              <a:gd name="connsiteX77" fmla="*/ 1693097 w 7998819"/>
              <a:gd name="connsiteY77" fmla="*/ 1186174 h 3317179"/>
              <a:gd name="connsiteX78" fmla="*/ 1767656 w 7998819"/>
              <a:gd name="connsiteY78" fmla="*/ 1186174 h 3317179"/>
              <a:gd name="connsiteX79" fmla="*/ 1767656 w 7998819"/>
              <a:gd name="connsiteY79" fmla="*/ 1216984 h 3317179"/>
              <a:gd name="connsiteX80" fmla="*/ 1844681 w 7998819"/>
              <a:gd name="connsiteY80" fmla="*/ 1216984 h 3317179"/>
              <a:gd name="connsiteX81" fmla="*/ 1844681 w 7998819"/>
              <a:gd name="connsiteY81" fmla="*/ 1227254 h 3317179"/>
              <a:gd name="connsiteX82" fmla="*/ 1907533 w 7998819"/>
              <a:gd name="connsiteY82" fmla="*/ 1227254 h 3317179"/>
              <a:gd name="connsiteX83" fmla="*/ 1907533 w 7998819"/>
              <a:gd name="connsiteY83" fmla="*/ 1245329 h 3317179"/>
              <a:gd name="connsiteX84" fmla="*/ 1926840 w 7998819"/>
              <a:gd name="connsiteY84" fmla="*/ 1245329 h 3317179"/>
              <a:gd name="connsiteX85" fmla="*/ 1926840 w 7998819"/>
              <a:gd name="connsiteY85" fmla="*/ 1269771 h 3317179"/>
              <a:gd name="connsiteX86" fmla="*/ 1996059 w 7998819"/>
              <a:gd name="connsiteY86" fmla="*/ 1269771 h 3317179"/>
              <a:gd name="connsiteX87" fmla="*/ 1996059 w 7998819"/>
              <a:gd name="connsiteY87" fmla="*/ 1300581 h 3317179"/>
              <a:gd name="connsiteX88" fmla="*/ 2015367 w 7998819"/>
              <a:gd name="connsiteY88" fmla="*/ 1300581 h 3317179"/>
              <a:gd name="connsiteX89" fmla="*/ 2015367 w 7998819"/>
              <a:gd name="connsiteY89" fmla="*/ 1331391 h 3317179"/>
              <a:gd name="connsiteX90" fmla="*/ 2047409 w 7998819"/>
              <a:gd name="connsiteY90" fmla="*/ 1331391 h 3317179"/>
              <a:gd name="connsiteX91" fmla="*/ 2047409 w 7998819"/>
              <a:gd name="connsiteY91" fmla="*/ 1354395 h 3317179"/>
              <a:gd name="connsiteX92" fmla="*/ 2082121 w 7998819"/>
              <a:gd name="connsiteY92" fmla="*/ 1354395 h 3317179"/>
              <a:gd name="connsiteX93" fmla="*/ 2082121 w 7998819"/>
              <a:gd name="connsiteY93" fmla="*/ 1381303 h 3317179"/>
              <a:gd name="connsiteX94" fmla="*/ 2119298 w 7998819"/>
              <a:gd name="connsiteY94" fmla="*/ 1381303 h 3317179"/>
              <a:gd name="connsiteX95" fmla="*/ 2119298 w 7998819"/>
              <a:gd name="connsiteY95" fmla="*/ 1409647 h 3317179"/>
              <a:gd name="connsiteX96" fmla="*/ 2148875 w 7998819"/>
              <a:gd name="connsiteY96" fmla="*/ 1409647 h 3317179"/>
              <a:gd name="connsiteX97" fmla="*/ 2148875 w 7998819"/>
              <a:gd name="connsiteY97" fmla="*/ 1454630 h 3317179"/>
              <a:gd name="connsiteX98" fmla="*/ 2186053 w 7998819"/>
              <a:gd name="connsiteY98" fmla="*/ 1454630 h 3317179"/>
              <a:gd name="connsiteX99" fmla="*/ 2186053 w 7998819"/>
              <a:gd name="connsiteY99" fmla="*/ 1513579 h 3317179"/>
              <a:gd name="connsiteX100" fmla="*/ 2233705 w 7998819"/>
              <a:gd name="connsiteY100" fmla="*/ 1513579 h 3317179"/>
              <a:gd name="connsiteX101" fmla="*/ 2233705 w 7998819"/>
              <a:gd name="connsiteY101" fmla="*/ 1566161 h 3317179"/>
              <a:gd name="connsiteX102" fmla="*/ 2277249 w 7998819"/>
              <a:gd name="connsiteY102" fmla="*/ 1566161 h 3317179"/>
              <a:gd name="connsiteX103" fmla="*/ 2277249 w 7998819"/>
              <a:gd name="connsiteY103" fmla="*/ 1589371 h 3317179"/>
              <a:gd name="connsiteX104" fmla="*/ 2353041 w 7998819"/>
              <a:gd name="connsiteY104" fmla="*/ 1589371 h 3317179"/>
              <a:gd name="connsiteX105" fmla="*/ 2353041 w 7998819"/>
              <a:gd name="connsiteY105" fmla="*/ 1658590 h 3317179"/>
              <a:gd name="connsiteX106" fmla="*/ 2385083 w 7998819"/>
              <a:gd name="connsiteY106" fmla="*/ 1658590 h 3317179"/>
              <a:gd name="connsiteX107" fmla="*/ 2385083 w 7998819"/>
              <a:gd name="connsiteY107" fmla="*/ 1679130 h 3317179"/>
              <a:gd name="connsiteX108" fmla="*/ 2405623 w 7998819"/>
              <a:gd name="connsiteY108" fmla="*/ 1679130 h 3317179"/>
              <a:gd name="connsiteX109" fmla="*/ 2405623 w 7998819"/>
              <a:gd name="connsiteY109" fmla="*/ 1734382 h 3317179"/>
              <a:gd name="connsiteX110" fmla="*/ 2439103 w 7998819"/>
              <a:gd name="connsiteY110" fmla="*/ 1734382 h 3317179"/>
              <a:gd name="connsiteX111" fmla="*/ 2439103 w 7998819"/>
              <a:gd name="connsiteY111" fmla="*/ 1749787 h 3317179"/>
              <a:gd name="connsiteX112" fmla="*/ 2472377 w 7998819"/>
              <a:gd name="connsiteY112" fmla="*/ 1749787 h 3317179"/>
              <a:gd name="connsiteX113" fmla="*/ 2472377 w 7998819"/>
              <a:gd name="connsiteY113" fmla="*/ 1783267 h 3317179"/>
              <a:gd name="connsiteX114" fmla="*/ 2501955 w 7998819"/>
              <a:gd name="connsiteY114" fmla="*/ 1783267 h 3317179"/>
              <a:gd name="connsiteX115" fmla="*/ 2501955 w 7998819"/>
              <a:gd name="connsiteY115" fmla="*/ 1821676 h 3317179"/>
              <a:gd name="connsiteX116" fmla="*/ 2539132 w 7998819"/>
              <a:gd name="connsiteY116" fmla="*/ 1821676 h 3317179"/>
              <a:gd name="connsiteX117" fmla="*/ 2539132 w 7998819"/>
              <a:gd name="connsiteY117" fmla="*/ 1884528 h 3317179"/>
              <a:gd name="connsiteX118" fmla="*/ 2611021 w 7998819"/>
              <a:gd name="connsiteY118" fmla="*/ 1884528 h 3317179"/>
              <a:gd name="connsiteX119" fmla="*/ 2611021 w 7998819"/>
              <a:gd name="connsiteY119" fmla="*/ 1915338 h 3317179"/>
              <a:gd name="connsiteX120" fmla="*/ 2654771 w 7998819"/>
              <a:gd name="connsiteY120" fmla="*/ 1915338 h 3317179"/>
              <a:gd name="connsiteX121" fmla="*/ 2654771 w 7998819"/>
              <a:gd name="connsiteY121" fmla="*/ 1937315 h 3317179"/>
              <a:gd name="connsiteX122" fmla="*/ 2730357 w 7998819"/>
              <a:gd name="connsiteY122" fmla="*/ 1937315 h 3317179"/>
              <a:gd name="connsiteX123" fmla="*/ 2730357 w 7998819"/>
              <a:gd name="connsiteY123" fmla="*/ 1956417 h 3317179"/>
              <a:gd name="connsiteX124" fmla="*/ 2793415 w 7998819"/>
              <a:gd name="connsiteY124" fmla="*/ 1956417 h 3317179"/>
              <a:gd name="connsiteX125" fmla="*/ 2793415 w 7998819"/>
              <a:gd name="connsiteY125" fmla="*/ 1987227 h 3317179"/>
              <a:gd name="connsiteX126" fmla="*/ 2845997 w 7998819"/>
              <a:gd name="connsiteY126" fmla="*/ 1987227 h 3317179"/>
              <a:gd name="connsiteX127" fmla="*/ 2845997 w 7998819"/>
              <a:gd name="connsiteY127" fmla="*/ 2034879 h 3317179"/>
              <a:gd name="connsiteX128" fmla="*/ 2904946 w 7998819"/>
              <a:gd name="connsiteY128" fmla="*/ 2034879 h 3317179"/>
              <a:gd name="connsiteX129" fmla="*/ 2904946 w 7998819"/>
              <a:gd name="connsiteY129" fmla="*/ 2057884 h 3317179"/>
              <a:gd name="connsiteX130" fmla="*/ 2951160 w 7998819"/>
              <a:gd name="connsiteY130" fmla="*/ 2057884 h 3317179"/>
              <a:gd name="connsiteX131" fmla="*/ 2951160 w 7998819"/>
              <a:gd name="connsiteY131" fmla="*/ 2077191 h 3317179"/>
              <a:gd name="connsiteX132" fmla="*/ 3007645 w 7998819"/>
              <a:gd name="connsiteY132" fmla="*/ 2077191 h 3317179"/>
              <a:gd name="connsiteX133" fmla="*/ 3007645 w 7998819"/>
              <a:gd name="connsiteY133" fmla="*/ 2096499 h 3317179"/>
              <a:gd name="connsiteX134" fmla="*/ 3037222 w 7998819"/>
              <a:gd name="connsiteY134" fmla="*/ 2096499 h 3317179"/>
              <a:gd name="connsiteX135" fmla="*/ 3037222 w 7998819"/>
              <a:gd name="connsiteY135" fmla="*/ 2117039 h 3317179"/>
              <a:gd name="connsiteX136" fmla="*/ 3106647 w 7998819"/>
              <a:gd name="connsiteY136" fmla="*/ 2117039 h 3317179"/>
              <a:gd name="connsiteX137" fmla="*/ 3106647 w 7998819"/>
              <a:gd name="connsiteY137" fmla="*/ 2150313 h 3317179"/>
              <a:gd name="connsiteX138" fmla="*/ 3222080 w 7998819"/>
              <a:gd name="connsiteY138" fmla="*/ 2150313 h 3317179"/>
              <a:gd name="connsiteX139" fmla="*/ 3222080 w 7998819"/>
              <a:gd name="connsiteY139" fmla="*/ 2170853 h 3317179"/>
              <a:gd name="connsiteX140" fmla="*/ 3288835 w 7998819"/>
              <a:gd name="connsiteY140" fmla="*/ 2170853 h 3317179"/>
              <a:gd name="connsiteX141" fmla="*/ 3288835 w 7998819"/>
              <a:gd name="connsiteY141" fmla="*/ 2199198 h 3317179"/>
              <a:gd name="connsiteX142" fmla="*/ 3329914 w 7998819"/>
              <a:gd name="connsiteY142" fmla="*/ 2199198 h 3317179"/>
              <a:gd name="connsiteX143" fmla="*/ 3329914 w 7998819"/>
              <a:gd name="connsiteY143" fmla="*/ 2223435 h 3317179"/>
              <a:gd name="connsiteX144" fmla="*/ 3359492 w 7998819"/>
              <a:gd name="connsiteY144" fmla="*/ 2223435 h 3317179"/>
              <a:gd name="connsiteX145" fmla="*/ 3359492 w 7998819"/>
              <a:gd name="connsiteY145" fmla="*/ 2240278 h 3317179"/>
              <a:gd name="connsiteX146" fmla="*/ 3409609 w 7998819"/>
              <a:gd name="connsiteY146" fmla="*/ 2240278 h 3317179"/>
              <a:gd name="connsiteX147" fmla="*/ 3409609 w 7998819"/>
              <a:gd name="connsiteY147" fmla="*/ 2265952 h 3317179"/>
              <a:gd name="connsiteX148" fmla="*/ 3448018 w 7998819"/>
              <a:gd name="connsiteY148" fmla="*/ 2265952 h 3317179"/>
              <a:gd name="connsiteX149" fmla="*/ 3448018 w 7998819"/>
              <a:gd name="connsiteY149" fmla="*/ 2294092 h 3317179"/>
              <a:gd name="connsiteX150" fmla="*/ 3489098 w 7998819"/>
              <a:gd name="connsiteY150" fmla="*/ 2294092 h 3317179"/>
              <a:gd name="connsiteX151" fmla="*/ 3489098 w 7998819"/>
              <a:gd name="connsiteY151" fmla="*/ 2310729 h 3317179"/>
              <a:gd name="connsiteX152" fmla="*/ 3563658 w 7998819"/>
              <a:gd name="connsiteY152" fmla="*/ 2310729 h 3317179"/>
              <a:gd name="connsiteX153" fmla="*/ 3563658 w 7998819"/>
              <a:gd name="connsiteY153" fmla="*/ 2327572 h 3317179"/>
              <a:gd name="connsiteX154" fmla="*/ 3705998 w 7998819"/>
              <a:gd name="connsiteY154" fmla="*/ 2327572 h 3317179"/>
              <a:gd name="connsiteX155" fmla="*/ 3705998 w 7998819"/>
              <a:gd name="connsiteY155" fmla="*/ 2351809 h 3317179"/>
              <a:gd name="connsiteX156" fmla="*/ 3789596 w 7998819"/>
              <a:gd name="connsiteY156" fmla="*/ 2351809 h 3317179"/>
              <a:gd name="connsiteX157" fmla="*/ 3789596 w 7998819"/>
              <a:gd name="connsiteY157" fmla="*/ 2385289 h 3317179"/>
              <a:gd name="connsiteX158" fmla="*/ 3951244 w 7998819"/>
              <a:gd name="connsiteY158" fmla="*/ 2385289 h 3317179"/>
              <a:gd name="connsiteX159" fmla="*/ 3951244 w 7998819"/>
              <a:gd name="connsiteY159" fmla="*/ 2410963 h 3317179"/>
              <a:gd name="connsiteX160" fmla="*/ 4000129 w 7998819"/>
              <a:gd name="connsiteY160" fmla="*/ 2410963 h 3317179"/>
              <a:gd name="connsiteX161" fmla="*/ 4000129 w 7998819"/>
              <a:gd name="connsiteY161" fmla="*/ 2433968 h 3317179"/>
              <a:gd name="connsiteX162" fmla="*/ 4068115 w 7998819"/>
              <a:gd name="connsiteY162" fmla="*/ 2433968 h 3317179"/>
              <a:gd name="connsiteX163" fmla="*/ 4068115 w 7998819"/>
              <a:gd name="connsiteY163" fmla="*/ 2453275 h 3317179"/>
              <a:gd name="connsiteX164" fmla="*/ 4151507 w 7998819"/>
              <a:gd name="connsiteY164" fmla="*/ 2453275 h 3317179"/>
              <a:gd name="connsiteX165" fmla="*/ 4151507 w 7998819"/>
              <a:gd name="connsiteY165" fmla="*/ 2484085 h 3317179"/>
              <a:gd name="connsiteX166" fmla="*/ 4227299 w 7998819"/>
              <a:gd name="connsiteY166" fmla="*/ 2484085 h 3317179"/>
              <a:gd name="connsiteX167" fmla="*/ 4227299 w 7998819"/>
              <a:gd name="connsiteY167" fmla="*/ 2505857 h 3317179"/>
              <a:gd name="connsiteX168" fmla="*/ 4390385 w 7998819"/>
              <a:gd name="connsiteY168" fmla="*/ 2505857 h 3317179"/>
              <a:gd name="connsiteX169" fmla="*/ 4390385 w 7998819"/>
              <a:gd name="connsiteY169" fmla="*/ 2530300 h 3317179"/>
              <a:gd name="connsiteX170" fmla="*/ 4409487 w 7998819"/>
              <a:gd name="connsiteY170" fmla="*/ 2530300 h 3317179"/>
              <a:gd name="connsiteX171" fmla="*/ 4409487 w 7998819"/>
              <a:gd name="connsiteY171" fmla="*/ 2555974 h 3317179"/>
              <a:gd name="connsiteX172" fmla="*/ 4446870 w 7998819"/>
              <a:gd name="connsiteY172" fmla="*/ 2555974 h 3317179"/>
              <a:gd name="connsiteX173" fmla="*/ 4446870 w 7998819"/>
              <a:gd name="connsiteY173" fmla="*/ 2582881 h 3317179"/>
              <a:gd name="connsiteX174" fmla="*/ 4482814 w 7998819"/>
              <a:gd name="connsiteY174" fmla="*/ 2582881 h 3317179"/>
              <a:gd name="connsiteX175" fmla="*/ 4482814 w 7998819"/>
              <a:gd name="connsiteY175" fmla="*/ 2611226 h 3317179"/>
              <a:gd name="connsiteX176" fmla="*/ 4526359 w 7998819"/>
              <a:gd name="connsiteY176" fmla="*/ 2611226 h 3317179"/>
              <a:gd name="connsiteX177" fmla="*/ 4526359 w 7998819"/>
              <a:gd name="connsiteY177" fmla="*/ 2632999 h 3317179"/>
              <a:gd name="connsiteX178" fmla="*/ 4653500 w 7998819"/>
              <a:gd name="connsiteY178" fmla="*/ 2632999 h 3317179"/>
              <a:gd name="connsiteX179" fmla="*/ 4653500 w 7998819"/>
              <a:gd name="connsiteY179" fmla="*/ 2658673 h 3317179"/>
              <a:gd name="connsiteX180" fmla="*/ 4684310 w 7998819"/>
              <a:gd name="connsiteY180" fmla="*/ 2658673 h 3317179"/>
              <a:gd name="connsiteX181" fmla="*/ 4684310 w 7998819"/>
              <a:gd name="connsiteY181" fmla="*/ 2672846 h 3317179"/>
              <a:gd name="connsiteX182" fmla="*/ 4906345 w 7998819"/>
              <a:gd name="connsiteY182" fmla="*/ 2672846 h 3317179"/>
              <a:gd name="connsiteX183" fmla="*/ 4906345 w 7998819"/>
              <a:gd name="connsiteY183" fmla="*/ 2692153 h 3317179"/>
              <a:gd name="connsiteX184" fmla="*/ 4980905 w 7998819"/>
              <a:gd name="connsiteY184" fmla="*/ 2692153 h 3317179"/>
              <a:gd name="connsiteX185" fmla="*/ 4980905 w 7998819"/>
              <a:gd name="connsiteY185" fmla="*/ 2708791 h 3317179"/>
              <a:gd name="connsiteX186" fmla="*/ 5029584 w 7998819"/>
              <a:gd name="connsiteY186" fmla="*/ 2708791 h 3317179"/>
              <a:gd name="connsiteX187" fmla="*/ 5029584 w 7998819"/>
              <a:gd name="connsiteY187" fmla="*/ 2730563 h 3317179"/>
              <a:gd name="connsiteX188" fmla="*/ 5277294 w 7998819"/>
              <a:gd name="connsiteY188" fmla="*/ 2730563 h 3317179"/>
              <a:gd name="connsiteX189" fmla="*/ 5277294 w 7998819"/>
              <a:gd name="connsiteY189" fmla="*/ 2778010 h 3317179"/>
              <a:gd name="connsiteX190" fmla="*/ 5422510 w 7998819"/>
              <a:gd name="connsiteY190" fmla="*/ 2778010 h 3317179"/>
              <a:gd name="connsiteX191" fmla="*/ 5422510 w 7998819"/>
              <a:gd name="connsiteY191" fmla="*/ 2792182 h 3317179"/>
              <a:gd name="connsiteX192" fmla="*/ 5811329 w 7998819"/>
              <a:gd name="connsiteY192" fmla="*/ 2792182 h 3317179"/>
              <a:gd name="connsiteX193" fmla="*/ 5811329 w 7998819"/>
              <a:gd name="connsiteY193" fmla="*/ 2912956 h 3317179"/>
              <a:gd name="connsiteX194" fmla="*/ 6002760 w 7998819"/>
              <a:gd name="connsiteY194" fmla="*/ 2912956 h 3317179"/>
              <a:gd name="connsiteX195" fmla="*/ 6002760 w 7998819"/>
              <a:gd name="connsiteY195" fmla="*/ 2950133 h 3317179"/>
              <a:gd name="connsiteX196" fmla="*/ 6060477 w 7998819"/>
              <a:gd name="connsiteY196" fmla="*/ 2950133 h 3317179"/>
              <a:gd name="connsiteX197" fmla="*/ 6060477 w 7998819"/>
              <a:gd name="connsiteY197" fmla="*/ 3024487 h 3317179"/>
              <a:gd name="connsiteX198" fmla="*/ 6201586 w 7998819"/>
              <a:gd name="connsiteY198" fmla="*/ 3024487 h 3317179"/>
              <a:gd name="connsiteX199" fmla="*/ 6201586 w 7998819"/>
              <a:gd name="connsiteY199" fmla="*/ 3048930 h 3317179"/>
              <a:gd name="connsiteX200" fmla="*/ 6251703 w 7998819"/>
              <a:gd name="connsiteY200" fmla="*/ 3048930 h 3317179"/>
              <a:gd name="connsiteX201" fmla="*/ 6251703 w 7998819"/>
              <a:gd name="connsiteY201" fmla="*/ 3084874 h 3317179"/>
              <a:gd name="connsiteX202" fmla="*/ 6301820 w 7998819"/>
              <a:gd name="connsiteY202" fmla="*/ 3084874 h 3317179"/>
              <a:gd name="connsiteX203" fmla="*/ 6307022 w 7998819"/>
              <a:gd name="connsiteY203" fmla="*/ 3132052 h 3317179"/>
              <a:gd name="connsiteX204" fmla="*/ 6716518 w 7998819"/>
              <a:gd name="connsiteY204" fmla="*/ 3152861 h 3317179"/>
              <a:gd name="connsiteX205" fmla="*/ 6716518 w 7998819"/>
              <a:gd name="connsiteY205" fmla="*/ 3241593 h 3317179"/>
              <a:gd name="connsiteX206" fmla="*/ 6761296 w 7998819"/>
              <a:gd name="connsiteY206" fmla="*/ 3241593 h 3317179"/>
              <a:gd name="connsiteX207" fmla="*/ 6761296 w 7998819"/>
              <a:gd name="connsiteY207" fmla="*/ 3317180 h 3317179"/>
              <a:gd name="connsiteX208" fmla="*/ 7998819 w 7998819"/>
              <a:gd name="connsiteY208" fmla="*/ 3317180 h 3317179"/>
              <a:gd name="connsiteX0" fmla="*/ 0 w 7998819"/>
              <a:gd name="connsiteY0" fmla="*/ 0 h 3317180"/>
              <a:gd name="connsiteX1" fmla="*/ 83392 w 7998819"/>
              <a:gd name="connsiteY1" fmla="*/ 0 h 3317180"/>
              <a:gd name="connsiteX2" fmla="*/ 83392 w 7998819"/>
              <a:gd name="connsiteY2" fmla="*/ 19308 h 3317180"/>
              <a:gd name="connsiteX3" fmla="*/ 138644 w 7998819"/>
              <a:gd name="connsiteY3" fmla="*/ 19308 h 3317180"/>
              <a:gd name="connsiteX4" fmla="*/ 138644 w 7998819"/>
              <a:gd name="connsiteY4" fmla="*/ 35945 h 3317180"/>
              <a:gd name="connsiteX5" fmla="*/ 186091 w 7998819"/>
              <a:gd name="connsiteY5" fmla="*/ 35945 h 3317180"/>
              <a:gd name="connsiteX6" fmla="*/ 222036 w 7998819"/>
              <a:gd name="connsiteY6" fmla="*/ 35945 h 3317180"/>
              <a:gd name="connsiteX7" fmla="*/ 222036 w 7998819"/>
              <a:gd name="connsiteY7" fmla="*/ 48885 h 3317180"/>
              <a:gd name="connsiteX8" fmla="*/ 282423 w 7998819"/>
              <a:gd name="connsiteY8" fmla="*/ 48885 h 3317180"/>
              <a:gd name="connsiteX9" fmla="*/ 282423 w 7998819"/>
              <a:gd name="connsiteY9" fmla="*/ 61620 h 3317180"/>
              <a:gd name="connsiteX10" fmla="*/ 367047 w 7998819"/>
              <a:gd name="connsiteY10" fmla="*/ 61620 h 3317180"/>
              <a:gd name="connsiteX11" fmla="*/ 367047 w 7998819"/>
              <a:gd name="connsiteY11" fmla="*/ 80927 h 3317180"/>
              <a:gd name="connsiteX12" fmla="*/ 396624 w 7998819"/>
              <a:gd name="connsiteY12" fmla="*/ 80927 h 3317180"/>
              <a:gd name="connsiteX13" fmla="*/ 396624 w 7998819"/>
              <a:gd name="connsiteY13" fmla="*/ 118104 h 3317180"/>
              <a:gd name="connsiteX14" fmla="*/ 422299 w 7998819"/>
              <a:gd name="connsiteY14" fmla="*/ 118104 h 3317180"/>
              <a:gd name="connsiteX15" fmla="*/ 422299 w 7998819"/>
              <a:gd name="connsiteY15" fmla="*/ 154049 h 3317180"/>
              <a:gd name="connsiteX16" fmla="*/ 440168 w 7998819"/>
              <a:gd name="connsiteY16" fmla="*/ 154049 h 3317180"/>
              <a:gd name="connsiteX17" fmla="*/ 440168 w 7998819"/>
              <a:gd name="connsiteY17" fmla="*/ 189994 h 3317180"/>
              <a:gd name="connsiteX18" fmla="*/ 496653 w 7998819"/>
              <a:gd name="connsiteY18" fmla="*/ 189994 h 3317180"/>
              <a:gd name="connsiteX19" fmla="*/ 496653 w 7998819"/>
              <a:gd name="connsiteY19" fmla="*/ 220803 h 3317180"/>
              <a:gd name="connsiteX20" fmla="*/ 537733 w 7998819"/>
              <a:gd name="connsiteY20" fmla="*/ 220803 h 3317180"/>
              <a:gd name="connsiteX21" fmla="*/ 537733 w 7998819"/>
              <a:gd name="connsiteY21" fmla="*/ 234976 h 3317180"/>
              <a:gd name="connsiteX22" fmla="*/ 563407 w 7998819"/>
              <a:gd name="connsiteY22" fmla="*/ 234976 h 3317180"/>
              <a:gd name="connsiteX23" fmla="*/ 563407 w 7998819"/>
              <a:gd name="connsiteY23" fmla="*/ 254283 h 3317180"/>
              <a:gd name="connsiteX24" fmla="*/ 607157 w 7998819"/>
              <a:gd name="connsiteY24" fmla="*/ 254283 h 3317180"/>
              <a:gd name="connsiteX25" fmla="*/ 607157 w 7998819"/>
              <a:gd name="connsiteY25" fmla="*/ 301730 h 3317180"/>
              <a:gd name="connsiteX26" fmla="*/ 672679 w 7998819"/>
              <a:gd name="connsiteY26" fmla="*/ 301730 h 3317180"/>
              <a:gd name="connsiteX27" fmla="*/ 672679 w 7998819"/>
              <a:gd name="connsiteY27" fmla="*/ 355750 h 3317180"/>
              <a:gd name="connsiteX28" fmla="*/ 709856 w 7998819"/>
              <a:gd name="connsiteY28" fmla="*/ 355750 h 3317180"/>
              <a:gd name="connsiteX29" fmla="*/ 709856 w 7998819"/>
              <a:gd name="connsiteY29" fmla="*/ 407099 h 3317180"/>
              <a:gd name="connsiteX30" fmla="*/ 749703 w 7998819"/>
              <a:gd name="connsiteY30" fmla="*/ 407099 h 3317180"/>
              <a:gd name="connsiteX31" fmla="*/ 749703 w 7998819"/>
              <a:gd name="connsiteY31" fmla="*/ 449411 h 3317180"/>
              <a:gd name="connsiteX32" fmla="*/ 794480 w 7998819"/>
              <a:gd name="connsiteY32" fmla="*/ 449411 h 3317180"/>
              <a:gd name="connsiteX33" fmla="*/ 794480 w 7998819"/>
              <a:gd name="connsiteY33" fmla="*/ 475086 h 3317180"/>
              <a:gd name="connsiteX34" fmla="*/ 838230 w 7998819"/>
              <a:gd name="connsiteY34" fmla="*/ 475086 h 3317180"/>
              <a:gd name="connsiteX35" fmla="*/ 838230 w 7998819"/>
              <a:gd name="connsiteY35" fmla="*/ 517398 h 3317180"/>
              <a:gd name="connsiteX36" fmla="*/ 892044 w 7998819"/>
              <a:gd name="connsiteY36" fmla="*/ 517398 h 3317180"/>
              <a:gd name="connsiteX37" fmla="*/ 892044 w 7998819"/>
              <a:gd name="connsiteY37" fmla="*/ 544305 h 3317180"/>
              <a:gd name="connsiteX38" fmla="*/ 926757 w 7998819"/>
              <a:gd name="connsiteY38" fmla="*/ 544305 h 3317180"/>
              <a:gd name="connsiteX39" fmla="*/ 926757 w 7998819"/>
              <a:gd name="connsiteY39" fmla="*/ 566283 h 3317180"/>
              <a:gd name="connsiteX40" fmla="*/ 966604 w 7998819"/>
              <a:gd name="connsiteY40" fmla="*/ 566283 h 3317180"/>
              <a:gd name="connsiteX41" fmla="*/ 966604 w 7998819"/>
              <a:gd name="connsiteY41" fmla="*/ 595655 h 3317180"/>
              <a:gd name="connsiteX42" fmla="*/ 998646 w 7998819"/>
              <a:gd name="connsiteY42" fmla="*/ 595655 h 3317180"/>
              <a:gd name="connsiteX43" fmla="*/ 998646 w 7998819"/>
              <a:gd name="connsiteY43" fmla="*/ 648442 h 3317180"/>
              <a:gd name="connsiteX44" fmla="*/ 1056363 w 7998819"/>
              <a:gd name="connsiteY44" fmla="*/ 648442 h 3317180"/>
              <a:gd name="connsiteX45" fmla="*/ 1056363 w 7998819"/>
              <a:gd name="connsiteY45" fmla="*/ 670214 h 3317180"/>
              <a:gd name="connsiteX46" fmla="*/ 1092307 w 7998819"/>
              <a:gd name="connsiteY46" fmla="*/ 670214 h 3317180"/>
              <a:gd name="connsiteX47" fmla="*/ 1092307 w 7998819"/>
              <a:gd name="connsiteY47" fmla="*/ 704927 h 3317180"/>
              <a:gd name="connsiteX48" fmla="*/ 1110382 w 7998819"/>
              <a:gd name="connsiteY48" fmla="*/ 704927 h 3317180"/>
              <a:gd name="connsiteX49" fmla="*/ 1110382 w 7998819"/>
              <a:gd name="connsiteY49" fmla="*/ 757508 h 3317180"/>
              <a:gd name="connsiteX50" fmla="*/ 1165635 w 7998819"/>
              <a:gd name="connsiteY50" fmla="*/ 757508 h 3317180"/>
              <a:gd name="connsiteX51" fmla="*/ 1165635 w 7998819"/>
              <a:gd name="connsiteY51" fmla="*/ 767778 h 3317180"/>
              <a:gd name="connsiteX52" fmla="*/ 1216984 w 7998819"/>
              <a:gd name="connsiteY52" fmla="*/ 767778 h 3317180"/>
              <a:gd name="connsiteX53" fmla="*/ 1216984 w 7998819"/>
              <a:gd name="connsiteY53" fmla="*/ 802491 h 3317180"/>
              <a:gd name="connsiteX54" fmla="*/ 1305511 w 7998819"/>
              <a:gd name="connsiteY54" fmla="*/ 802491 h 3317180"/>
              <a:gd name="connsiteX55" fmla="*/ 1305511 w 7998819"/>
              <a:gd name="connsiteY55" fmla="*/ 835765 h 3317180"/>
              <a:gd name="connsiteX56" fmla="*/ 1328515 w 7998819"/>
              <a:gd name="connsiteY56" fmla="*/ 835765 h 3317180"/>
              <a:gd name="connsiteX57" fmla="*/ 1328515 w 7998819"/>
              <a:gd name="connsiteY57" fmla="*/ 865342 h 3317180"/>
              <a:gd name="connsiteX58" fmla="*/ 1351725 w 7998819"/>
              <a:gd name="connsiteY58" fmla="*/ 865342 h 3317180"/>
              <a:gd name="connsiteX59" fmla="*/ 1351725 w 7998819"/>
              <a:gd name="connsiteY59" fmla="*/ 926962 h 3317180"/>
              <a:gd name="connsiteX60" fmla="*/ 1401842 w 7998819"/>
              <a:gd name="connsiteY60" fmla="*/ 926962 h 3317180"/>
              <a:gd name="connsiteX61" fmla="*/ 1401842 w 7998819"/>
              <a:gd name="connsiteY61" fmla="*/ 943599 h 3317180"/>
              <a:gd name="connsiteX62" fmla="*/ 1428750 w 7998819"/>
              <a:gd name="connsiteY62" fmla="*/ 943599 h 3317180"/>
              <a:gd name="connsiteX63" fmla="*/ 1428750 w 7998819"/>
              <a:gd name="connsiteY63" fmla="*/ 975641 h 3317180"/>
              <a:gd name="connsiteX64" fmla="*/ 1450522 w 7998819"/>
              <a:gd name="connsiteY64" fmla="*/ 975641 h 3317180"/>
              <a:gd name="connsiteX65" fmla="*/ 1450522 w 7998819"/>
              <a:gd name="connsiteY65" fmla="*/ 984679 h 3317180"/>
              <a:gd name="connsiteX66" fmla="*/ 1503104 w 7998819"/>
              <a:gd name="connsiteY66" fmla="*/ 984679 h 3317180"/>
              <a:gd name="connsiteX67" fmla="*/ 1503104 w 7998819"/>
              <a:gd name="connsiteY67" fmla="*/ 1060471 h 3317180"/>
              <a:gd name="connsiteX68" fmla="*/ 1537816 w 7998819"/>
              <a:gd name="connsiteY68" fmla="*/ 1060471 h 3317180"/>
              <a:gd name="connsiteX69" fmla="*/ 1537816 w 7998819"/>
              <a:gd name="connsiteY69" fmla="*/ 1083475 h 3317180"/>
              <a:gd name="connsiteX70" fmla="*/ 1569858 w 7998819"/>
              <a:gd name="connsiteY70" fmla="*/ 1083475 h 3317180"/>
              <a:gd name="connsiteX71" fmla="*/ 1569858 w 7998819"/>
              <a:gd name="connsiteY71" fmla="*/ 1133592 h 3317180"/>
              <a:gd name="connsiteX72" fmla="*/ 1590398 w 7998819"/>
              <a:gd name="connsiteY72" fmla="*/ 1133592 h 3317180"/>
              <a:gd name="connsiteX73" fmla="*/ 1590398 w 7998819"/>
              <a:gd name="connsiteY73" fmla="*/ 1143862 h 3317180"/>
              <a:gd name="connsiteX74" fmla="*/ 1662287 w 7998819"/>
              <a:gd name="connsiteY74" fmla="*/ 1143862 h 3317180"/>
              <a:gd name="connsiteX75" fmla="*/ 1662287 w 7998819"/>
              <a:gd name="connsiteY75" fmla="*/ 1163170 h 3317180"/>
              <a:gd name="connsiteX76" fmla="*/ 1693097 w 7998819"/>
              <a:gd name="connsiteY76" fmla="*/ 1163170 h 3317180"/>
              <a:gd name="connsiteX77" fmla="*/ 1693097 w 7998819"/>
              <a:gd name="connsiteY77" fmla="*/ 1186174 h 3317180"/>
              <a:gd name="connsiteX78" fmla="*/ 1767656 w 7998819"/>
              <a:gd name="connsiteY78" fmla="*/ 1186174 h 3317180"/>
              <a:gd name="connsiteX79" fmla="*/ 1767656 w 7998819"/>
              <a:gd name="connsiteY79" fmla="*/ 1216984 h 3317180"/>
              <a:gd name="connsiteX80" fmla="*/ 1844681 w 7998819"/>
              <a:gd name="connsiteY80" fmla="*/ 1216984 h 3317180"/>
              <a:gd name="connsiteX81" fmla="*/ 1844681 w 7998819"/>
              <a:gd name="connsiteY81" fmla="*/ 1227254 h 3317180"/>
              <a:gd name="connsiteX82" fmla="*/ 1907533 w 7998819"/>
              <a:gd name="connsiteY82" fmla="*/ 1227254 h 3317180"/>
              <a:gd name="connsiteX83" fmla="*/ 1907533 w 7998819"/>
              <a:gd name="connsiteY83" fmla="*/ 1245329 h 3317180"/>
              <a:gd name="connsiteX84" fmla="*/ 1926840 w 7998819"/>
              <a:gd name="connsiteY84" fmla="*/ 1245329 h 3317180"/>
              <a:gd name="connsiteX85" fmla="*/ 1926840 w 7998819"/>
              <a:gd name="connsiteY85" fmla="*/ 1269771 h 3317180"/>
              <a:gd name="connsiteX86" fmla="*/ 1996059 w 7998819"/>
              <a:gd name="connsiteY86" fmla="*/ 1269771 h 3317180"/>
              <a:gd name="connsiteX87" fmla="*/ 1996059 w 7998819"/>
              <a:gd name="connsiteY87" fmla="*/ 1300581 h 3317180"/>
              <a:gd name="connsiteX88" fmla="*/ 2015367 w 7998819"/>
              <a:gd name="connsiteY88" fmla="*/ 1300581 h 3317180"/>
              <a:gd name="connsiteX89" fmla="*/ 2015367 w 7998819"/>
              <a:gd name="connsiteY89" fmla="*/ 1331391 h 3317180"/>
              <a:gd name="connsiteX90" fmla="*/ 2047409 w 7998819"/>
              <a:gd name="connsiteY90" fmla="*/ 1331391 h 3317180"/>
              <a:gd name="connsiteX91" fmla="*/ 2047409 w 7998819"/>
              <a:gd name="connsiteY91" fmla="*/ 1354395 h 3317180"/>
              <a:gd name="connsiteX92" fmla="*/ 2082121 w 7998819"/>
              <a:gd name="connsiteY92" fmla="*/ 1354395 h 3317180"/>
              <a:gd name="connsiteX93" fmla="*/ 2082121 w 7998819"/>
              <a:gd name="connsiteY93" fmla="*/ 1381303 h 3317180"/>
              <a:gd name="connsiteX94" fmla="*/ 2119298 w 7998819"/>
              <a:gd name="connsiteY94" fmla="*/ 1381303 h 3317180"/>
              <a:gd name="connsiteX95" fmla="*/ 2119298 w 7998819"/>
              <a:gd name="connsiteY95" fmla="*/ 1409647 h 3317180"/>
              <a:gd name="connsiteX96" fmla="*/ 2148875 w 7998819"/>
              <a:gd name="connsiteY96" fmla="*/ 1409647 h 3317180"/>
              <a:gd name="connsiteX97" fmla="*/ 2148875 w 7998819"/>
              <a:gd name="connsiteY97" fmla="*/ 1454630 h 3317180"/>
              <a:gd name="connsiteX98" fmla="*/ 2186053 w 7998819"/>
              <a:gd name="connsiteY98" fmla="*/ 1454630 h 3317180"/>
              <a:gd name="connsiteX99" fmla="*/ 2186053 w 7998819"/>
              <a:gd name="connsiteY99" fmla="*/ 1513579 h 3317180"/>
              <a:gd name="connsiteX100" fmla="*/ 2233705 w 7998819"/>
              <a:gd name="connsiteY100" fmla="*/ 1513579 h 3317180"/>
              <a:gd name="connsiteX101" fmla="*/ 2233705 w 7998819"/>
              <a:gd name="connsiteY101" fmla="*/ 1566161 h 3317180"/>
              <a:gd name="connsiteX102" fmla="*/ 2277249 w 7998819"/>
              <a:gd name="connsiteY102" fmla="*/ 1566161 h 3317180"/>
              <a:gd name="connsiteX103" fmla="*/ 2277249 w 7998819"/>
              <a:gd name="connsiteY103" fmla="*/ 1589371 h 3317180"/>
              <a:gd name="connsiteX104" fmla="*/ 2353041 w 7998819"/>
              <a:gd name="connsiteY104" fmla="*/ 1589371 h 3317180"/>
              <a:gd name="connsiteX105" fmla="*/ 2353041 w 7998819"/>
              <a:gd name="connsiteY105" fmla="*/ 1658590 h 3317180"/>
              <a:gd name="connsiteX106" fmla="*/ 2385083 w 7998819"/>
              <a:gd name="connsiteY106" fmla="*/ 1658590 h 3317180"/>
              <a:gd name="connsiteX107" fmla="*/ 2385083 w 7998819"/>
              <a:gd name="connsiteY107" fmla="*/ 1679130 h 3317180"/>
              <a:gd name="connsiteX108" fmla="*/ 2405623 w 7998819"/>
              <a:gd name="connsiteY108" fmla="*/ 1679130 h 3317180"/>
              <a:gd name="connsiteX109" fmla="*/ 2405623 w 7998819"/>
              <a:gd name="connsiteY109" fmla="*/ 1734382 h 3317180"/>
              <a:gd name="connsiteX110" fmla="*/ 2439103 w 7998819"/>
              <a:gd name="connsiteY110" fmla="*/ 1734382 h 3317180"/>
              <a:gd name="connsiteX111" fmla="*/ 2439103 w 7998819"/>
              <a:gd name="connsiteY111" fmla="*/ 1749787 h 3317180"/>
              <a:gd name="connsiteX112" fmla="*/ 2472377 w 7998819"/>
              <a:gd name="connsiteY112" fmla="*/ 1749787 h 3317180"/>
              <a:gd name="connsiteX113" fmla="*/ 2472377 w 7998819"/>
              <a:gd name="connsiteY113" fmla="*/ 1783267 h 3317180"/>
              <a:gd name="connsiteX114" fmla="*/ 2501955 w 7998819"/>
              <a:gd name="connsiteY114" fmla="*/ 1783267 h 3317180"/>
              <a:gd name="connsiteX115" fmla="*/ 2501955 w 7998819"/>
              <a:gd name="connsiteY115" fmla="*/ 1821676 h 3317180"/>
              <a:gd name="connsiteX116" fmla="*/ 2539132 w 7998819"/>
              <a:gd name="connsiteY116" fmla="*/ 1821676 h 3317180"/>
              <a:gd name="connsiteX117" fmla="*/ 2539132 w 7998819"/>
              <a:gd name="connsiteY117" fmla="*/ 1884528 h 3317180"/>
              <a:gd name="connsiteX118" fmla="*/ 2611021 w 7998819"/>
              <a:gd name="connsiteY118" fmla="*/ 1884528 h 3317180"/>
              <a:gd name="connsiteX119" fmla="*/ 2611021 w 7998819"/>
              <a:gd name="connsiteY119" fmla="*/ 1915338 h 3317180"/>
              <a:gd name="connsiteX120" fmla="*/ 2654771 w 7998819"/>
              <a:gd name="connsiteY120" fmla="*/ 1915338 h 3317180"/>
              <a:gd name="connsiteX121" fmla="*/ 2654771 w 7998819"/>
              <a:gd name="connsiteY121" fmla="*/ 1937315 h 3317180"/>
              <a:gd name="connsiteX122" fmla="*/ 2730357 w 7998819"/>
              <a:gd name="connsiteY122" fmla="*/ 1937315 h 3317180"/>
              <a:gd name="connsiteX123" fmla="*/ 2730357 w 7998819"/>
              <a:gd name="connsiteY123" fmla="*/ 1956417 h 3317180"/>
              <a:gd name="connsiteX124" fmla="*/ 2793415 w 7998819"/>
              <a:gd name="connsiteY124" fmla="*/ 1956417 h 3317180"/>
              <a:gd name="connsiteX125" fmla="*/ 2793415 w 7998819"/>
              <a:gd name="connsiteY125" fmla="*/ 1987227 h 3317180"/>
              <a:gd name="connsiteX126" fmla="*/ 2845997 w 7998819"/>
              <a:gd name="connsiteY126" fmla="*/ 1987227 h 3317180"/>
              <a:gd name="connsiteX127" fmla="*/ 2845997 w 7998819"/>
              <a:gd name="connsiteY127" fmla="*/ 2034879 h 3317180"/>
              <a:gd name="connsiteX128" fmla="*/ 2904946 w 7998819"/>
              <a:gd name="connsiteY128" fmla="*/ 2034879 h 3317180"/>
              <a:gd name="connsiteX129" fmla="*/ 2904946 w 7998819"/>
              <a:gd name="connsiteY129" fmla="*/ 2057884 h 3317180"/>
              <a:gd name="connsiteX130" fmla="*/ 2951160 w 7998819"/>
              <a:gd name="connsiteY130" fmla="*/ 2057884 h 3317180"/>
              <a:gd name="connsiteX131" fmla="*/ 2951160 w 7998819"/>
              <a:gd name="connsiteY131" fmla="*/ 2077191 h 3317180"/>
              <a:gd name="connsiteX132" fmla="*/ 3007645 w 7998819"/>
              <a:gd name="connsiteY132" fmla="*/ 2077191 h 3317180"/>
              <a:gd name="connsiteX133" fmla="*/ 3007645 w 7998819"/>
              <a:gd name="connsiteY133" fmla="*/ 2096499 h 3317180"/>
              <a:gd name="connsiteX134" fmla="*/ 3037222 w 7998819"/>
              <a:gd name="connsiteY134" fmla="*/ 2096499 h 3317180"/>
              <a:gd name="connsiteX135" fmla="*/ 3037222 w 7998819"/>
              <a:gd name="connsiteY135" fmla="*/ 2117039 h 3317180"/>
              <a:gd name="connsiteX136" fmla="*/ 3106647 w 7998819"/>
              <a:gd name="connsiteY136" fmla="*/ 2117039 h 3317180"/>
              <a:gd name="connsiteX137" fmla="*/ 3106647 w 7998819"/>
              <a:gd name="connsiteY137" fmla="*/ 2150313 h 3317180"/>
              <a:gd name="connsiteX138" fmla="*/ 3222080 w 7998819"/>
              <a:gd name="connsiteY138" fmla="*/ 2150313 h 3317180"/>
              <a:gd name="connsiteX139" fmla="*/ 3222080 w 7998819"/>
              <a:gd name="connsiteY139" fmla="*/ 2170853 h 3317180"/>
              <a:gd name="connsiteX140" fmla="*/ 3288835 w 7998819"/>
              <a:gd name="connsiteY140" fmla="*/ 2170853 h 3317180"/>
              <a:gd name="connsiteX141" fmla="*/ 3288835 w 7998819"/>
              <a:gd name="connsiteY141" fmla="*/ 2199198 h 3317180"/>
              <a:gd name="connsiteX142" fmla="*/ 3329914 w 7998819"/>
              <a:gd name="connsiteY142" fmla="*/ 2199198 h 3317180"/>
              <a:gd name="connsiteX143" fmla="*/ 3329914 w 7998819"/>
              <a:gd name="connsiteY143" fmla="*/ 2223435 h 3317180"/>
              <a:gd name="connsiteX144" fmla="*/ 3359492 w 7998819"/>
              <a:gd name="connsiteY144" fmla="*/ 2223435 h 3317180"/>
              <a:gd name="connsiteX145" fmla="*/ 3359492 w 7998819"/>
              <a:gd name="connsiteY145" fmla="*/ 2240278 h 3317180"/>
              <a:gd name="connsiteX146" fmla="*/ 3409609 w 7998819"/>
              <a:gd name="connsiteY146" fmla="*/ 2240278 h 3317180"/>
              <a:gd name="connsiteX147" fmla="*/ 3409609 w 7998819"/>
              <a:gd name="connsiteY147" fmla="*/ 2265952 h 3317180"/>
              <a:gd name="connsiteX148" fmla="*/ 3448018 w 7998819"/>
              <a:gd name="connsiteY148" fmla="*/ 2265952 h 3317180"/>
              <a:gd name="connsiteX149" fmla="*/ 3448018 w 7998819"/>
              <a:gd name="connsiteY149" fmla="*/ 2294092 h 3317180"/>
              <a:gd name="connsiteX150" fmla="*/ 3489098 w 7998819"/>
              <a:gd name="connsiteY150" fmla="*/ 2294092 h 3317180"/>
              <a:gd name="connsiteX151" fmla="*/ 3489098 w 7998819"/>
              <a:gd name="connsiteY151" fmla="*/ 2310729 h 3317180"/>
              <a:gd name="connsiteX152" fmla="*/ 3563658 w 7998819"/>
              <a:gd name="connsiteY152" fmla="*/ 2310729 h 3317180"/>
              <a:gd name="connsiteX153" fmla="*/ 3563658 w 7998819"/>
              <a:gd name="connsiteY153" fmla="*/ 2327572 h 3317180"/>
              <a:gd name="connsiteX154" fmla="*/ 3705998 w 7998819"/>
              <a:gd name="connsiteY154" fmla="*/ 2327572 h 3317180"/>
              <a:gd name="connsiteX155" fmla="*/ 3705998 w 7998819"/>
              <a:gd name="connsiteY155" fmla="*/ 2351809 h 3317180"/>
              <a:gd name="connsiteX156" fmla="*/ 3789596 w 7998819"/>
              <a:gd name="connsiteY156" fmla="*/ 2351809 h 3317180"/>
              <a:gd name="connsiteX157" fmla="*/ 3789596 w 7998819"/>
              <a:gd name="connsiteY157" fmla="*/ 2385289 h 3317180"/>
              <a:gd name="connsiteX158" fmla="*/ 3951244 w 7998819"/>
              <a:gd name="connsiteY158" fmla="*/ 2385289 h 3317180"/>
              <a:gd name="connsiteX159" fmla="*/ 3951244 w 7998819"/>
              <a:gd name="connsiteY159" fmla="*/ 2410963 h 3317180"/>
              <a:gd name="connsiteX160" fmla="*/ 4000129 w 7998819"/>
              <a:gd name="connsiteY160" fmla="*/ 2410963 h 3317180"/>
              <a:gd name="connsiteX161" fmla="*/ 4000129 w 7998819"/>
              <a:gd name="connsiteY161" fmla="*/ 2433968 h 3317180"/>
              <a:gd name="connsiteX162" fmla="*/ 4068115 w 7998819"/>
              <a:gd name="connsiteY162" fmla="*/ 2433968 h 3317180"/>
              <a:gd name="connsiteX163" fmla="*/ 4068115 w 7998819"/>
              <a:gd name="connsiteY163" fmla="*/ 2453275 h 3317180"/>
              <a:gd name="connsiteX164" fmla="*/ 4151507 w 7998819"/>
              <a:gd name="connsiteY164" fmla="*/ 2453275 h 3317180"/>
              <a:gd name="connsiteX165" fmla="*/ 4151507 w 7998819"/>
              <a:gd name="connsiteY165" fmla="*/ 2484085 h 3317180"/>
              <a:gd name="connsiteX166" fmla="*/ 4227299 w 7998819"/>
              <a:gd name="connsiteY166" fmla="*/ 2484085 h 3317180"/>
              <a:gd name="connsiteX167" fmla="*/ 4227299 w 7998819"/>
              <a:gd name="connsiteY167" fmla="*/ 2505857 h 3317180"/>
              <a:gd name="connsiteX168" fmla="*/ 4390385 w 7998819"/>
              <a:gd name="connsiteY168" fmla="*/ 2505857 h 3317180"/>
              <a:gd name="connsiteX169" fmla="*/ 4390385 w 7998819"/>
              <a:gd name="connsiteY169" fmla="*/ 2530300 h 3317180"/>
              <a:gd name="connsiteX170" fmla="*/ 4409487 w 7998819"/>
              <a:gd name="connsiteY170" fmla="*/ 2530300 h 3317180"/>
              <a:gd name="connsiteX171" fmla="*/ 4409487 w 7998819"/>
              <a:gd name="connsiteY171" fmla="*/ 2555974 h 3317180"/>
              <a:gd name="connsiteX172" fmla="*/ 4446870 w 7998819"/>
              <a:gd name="connsiteY172" fmla="*/ 2555974 h 3317180"/>
              <a:gd name="connsiteX173" fmla="*/ 4446870 w 7998819"/>
              <a:gd name="connsiteY173" fmla="*/ 2582881 h 3317180"/>
              <a:gd name="connsiteX174" fmla="*/ 4482814 w 7998819"/>
              <a:gd name="connsiteY174" fmla="*/ 2582881 h 3317180"/>
              <a:gd name="connsiteX175" fmla="*/ 4482814 w 7998819"/>
              <a:gd name="connsiteY175" fmla="*/ 2611226 h 3317180"/>
              <a:gd name="connsiteX176" fmla="*/ 4526359 w 7998819"/>
              <a:gd name="connsiteY176" fmla="*/ 2611226 h 3317180"/>
              <a:gd name="connsiteX177" fmla="*/ 4526359 w 7998819"/>
              <a:gd name="connsiteY177" fmla="*/ 2632999 h 3317180"/>
              <a:gd name="connsiteX178" fmla="*/ 4653500 w 7998819"/>
              <a:gd name="connsiteY178" fmla="*/ 2632999 h 3317180"/>
              <a:gd name="connsiteX179" fmla="*/ 4653500 w 7998819"/>
              <a:gd name="connsiteY179" fmla="*/ 2658673 h 3317180"/>
              <a:gd name="connsiteX180" fmla="*/ 4684310 w 7998819"/>
              <a:gd name="connsiteY180" fmla="*/ 2658673 h 3317180"/>
              <a:gd name="connsiteX181" fmla="*/ 4684310 w 7998819"/>
              <a:gd name="connsiteY181" fmla="*/ 2672846 h 3317180"/>
              <a:gd name="connsiteX182" fmla="*/ 4906345 w 7998819"/>
              <a:gd name="connsiteY182" fmla="*/ 2672846 h 3317180"/>
              <a:gd name="connsiteX183" fmla="*/ 4906345 w 7998819"/>
              <a:gd name="connsiteY183" fmla="*/ 2692153 h 3317180"/>
              <a:gd name="connsiteX184" fmla="*/ 4980905 w 7998819"/>
              <a:gd name="connsiteY184" fmla="*/ 2692153 h 3317180"/>
              <a:gd name="connsiteX185" fmla="*/ 4980905 w 7998819"/>
              <a:gd name="connsiteY185" fmla="*/ 2708791 h 3317180"/>
              <a:gd name="connsiteX186" fmla="*/ 5029584 w 7998819"/>
              <a:gd name="connsiteY186" fmla="*/ 2708791 h 3317180"/>
              <a:gd name="connsiteX187" fmla="*/ 5029584 w 7998819"/>
              <a:gd name="connsiteY187" fmla="*/ 2730563 h 3317180"/>
              <a:gd name="connsiteX188" fmla="*/ 5277294 w 7998819"/>
              <a:gd name="connsiteY188" fmla="*/ 2730563 h 3317180"/>
              <a:gd name="connsiteX189" fmla="*/ 5277294 w 7998819"/>
              <a:gd name="connsiteY189" fmla="*/ 2778010 h 3317180"/>
              <a:gd name="connsiteX190" fmla="*/ 5422510 w 7998819"/>
              <a:gd name="connsiteY190" fmla="*/ 2778010 h 3317180"/>
              <a:gd name="connsiteX191" fmla="*/ 5422510 w 7998819"/>
              <a:gd name="connsiteY191" fmla="*/ 2792182 h 3317180"/>
              <a:gd name="connsiteX192" fmla="*/ 5811329 w 7998819"/>
              <a:gd name="connsiteY192" fmla="*/ 2792182 h 3317180"/>
              <a:gd name="connsiteX193" fmla="*/ 5811329 w 7998819"/>
              <a:gd name="connsiteY193" fmla="*/ 2912956 h 3317180"/>
              <a:gd name="connsiteX194" fmla="*/ 6002760 w 7998819"/>
              <a:gd name="connsiteY194" fmla="*/ 2912956 h 3317180"/>
              <a:gd name="connsiteX195" fmla="*/ 6002760 w 7998819"/>
              <a:gd name="connsiteY195" fmla="*/ 2950133 h 3317180"/>
              <a:gd name="connsiteX196" fmla="*/ 6060477 w 7998819"/>
              <a:gd name="connsiteY196" fmla="*/ 2950133 h 3317180"/>
              <a:gd name="connsiteX197" fmla="*/ 6060477 w 7998819"/>
              <a:gd name="connsiteY197" fmla="*/ 3024487 h 3317180"/>
              <a:gd name="connsiteX198" fmla="*/ 6201586 w 7998819"/>
              <a:gd name="connsiteY198" fmla="*/ 3024487 h 3317180"/>
              <a:gd name="connsiteX199" fmla="*/ 6201586 w 7998819"/>
              <a:gd name="connsiteY199" fmla="*/ 3048930 h 3317180"/>
              <a:gd name="connsiteX200" fmla="*/ 6251703 w 7998819"/>
              <a:gd name="connsiteY200" fmla="*/ 3048930 h 3317180"/>
              <a:gd name="connsiteX201" fmla="*/ 6251703 w 7998819"/>
              <a:gd name="connsiteY201" fmla="*/ 3084874 h 3317180"/>
              <a:gd name="connsiteX202" fmla="*/ 6301820 w 7998819"/>
              <a:gd name="connsiteY202" fmla="*/ 3084874 h 3317180"/>
              <a:gd name="connsiteX203" fmla="*/ 6307022 w 7998819"/>
              <a:gd name="connsiteY203" fmla="*/ 3132052 h 3317180"/>
              <a:gd name="connsiteX204" fmla="*/ 6724323 w 7998819"/>
              <a:gd name="connsiteY204" fmla="*/ 3129452 h 3317180"/>
              <a:gd name="connsiteX205" fmla="*/ 6716518 w 7998819"/>
              <a:gd name="connsiteY205" fmla="*/ 3241593 h 3317180"/>
              <a:gd name="connsiteX206" fmla="*/ 6761296 w 7998819"/>
              <a:gd name="connsiteY206" fmla="*/ 3241593 h 3317180"/>
              <a:gd name="connsiteX207" fmla="*/ 6761296 w 7998819"/>
              <a:gd name="connsiteY207" fmla="*/ 3317180 h 3317180"/>
              <a:gd name="connsiteX208" fmla="*/ 7998819 w 7998819"/>
              <a:gd name="connsiteY208" fmla="*/ 3317180 h 3317180"/>
              <a:gd name="connsiteX0" fmla="*/ 0 w 7998819"/>
              <a:gd name="connsiteY0" fmla="*/ 0 h 3317180"/>
              <a:gd name="connsiteX1" fmla="*/ 83392 w 7998819"/>
              <a:gd name="connsiteY1" fmla="*/ 0 h 3317180"/>
              <a:gd name="connsiteX2" fmla="*/ 83392 w 7998819"/>
              <a:gd name="connsiteY2" fmla="*/ 19308 h 3317180"/>
              <a:gd name="connsiteX3" fmla="*/ 138644 w 7998819"/>
              <a:gd name="connsiteY3" fmla="*/ 19308 h 3317180"/>
              <a:gd name="connsiteX4" fmla="*/ 138644 w 7998819"/>
              <a:gd name="connsiteY4" fmla="*/ 35945 h 3317180"/>
              <a:gd name="connsiteX5" fmla="*/ 186091 w 7998819"/>
              <a:gd name="connsiteY5" fmla="*/ 35945 h 3317180"/>
              <a:gd name="connsiteX6" fmla="*/ 222036 w 7998819"/>
              <a:gd name="connsiteY6" fmla="*/ 35945 h 3317180"/>
              <a:gd name="connsiteX7" fmla="*/ 222036 w 7998819"/>
              <a:gd name="connsiteY7" fmla="*/ 48885 h 3317180"/>
              <a:gd name="connsiteX8" fmla="*/ 282423 w 7998819"/>
              <a:gd name="connsiteY8" fmla="*/ 48885 h 3317180"/>
              <a:gd name="connsiteX9" fmla="*/ 282423 w 7998819"/>
              <a:gd name="connsiteY9" fmla="*/ 61620 h 3317180"/>
              <a:gd name="connsiteX10" fmla="*/ 367047 w 7998819"/>
              <a:gd name="connsiteY10" fmla="*/ 61620 h 3317180"/>
              <a:gd name="connsiteX11" fmla="*/ 367047 w 7998819"/>
              <a:gd name="connsiteY11" fmla="*/ 80927 h 3317180"/>
              <a:gd name="connsiteX12" fmla="*/ 396624 w 7998819"/>
              <a:gd name="connsiteY12" fmla="*/ 80927 h 3317180"/>
              <a:gd name="connsiteX13" fmla="*/ 396624 w 7998819"/>
              <a:gd name="connsiteY13" fmla="*/ 118104 h 3317180"/>
              <a:gd name="connsiteX14" fmla="*/ 422299 w 7998819"/>
              <a:gd name="connsiteY14" fmla="*/ 118104 h 3317180"/>
              <a:gd name="connsiteX15" fmla="*/ 422299 w 7998819"/>
              <a:gd name="connsiteY15" fmla="*/ 154049 h 3317180"/>
              <a:gd name="connsiteX16" fmla="*/ 440168 w 7998819"/>
              <a:gd name="connsiteY16" fmla="*/ 154049 h 3317180"/>
              <a:gd name="connsiteX17" fmla="*/ 440168 w 7998819"/>
              <a:gd name="connsiteY17" fmla="*/ 189994 h 3317180"/>
              <a:gd name="connsiteX18" fmla="*/ 496653 w 7998819"/>
              <a:gd name="connsiteY18" fmla="*/ 189994 h 3317180"/>
              <a:gd name="connsiteX19" fmla="*/ 496653 w 7998819"/>
              <a:gd name="connsiteY19" fmla="*/ 220803 h 3317180"/>
              <a:gd name="connsiteX20" fmla="*/ 537733 w 7998819"/>
              <a:gd name="connsiteY20" fmla="*/ 220803 h 3317180"/>
              <a:gd name="connsiteX21" fmla="*/ 537733 w 7998819"/>
              <a:gd name="connsiteY21" fmla="*/ 234976 h 3317180"/>
              <a:gd name="connsiteX22" fmla="*/ 563407 w 7998819"/>
              <a:gd name="connsiteY22" fmla="*/ 234976 h 3317180"/>
              <a:gd name="connsiteX23" fmla="*/ 563407 w 7998819"/>
              <a:gd name="connsiteY23" fmla="*/ 254283 h 3317180"/>
              <a:gd name="connsiteX24" fmla="*/ 607157 w 7998819"/>
              <a:gd name="connsiteY24" fmla="*/ 254283 h 3317180"/>
              <a:gd name="connsiteX25" fmla="*/ 607157 w 7998819"/>
              <a:gd name="connsiteY25" fmla="*/ 301730 h 3317180"/>
              <a:gd name="connsiteX26" fmla="*/ 672679 w 7998819"/>
              <a:gd name="connsiteY26" fmla="*/ 301730 h 3317180"/>
              <a:gd name="connsiteX27" fmla="*/ 672679 w 7998819"/>
              <a:gd name="connsiteY27" fmla="*/ 355750 h 3317180"/>
              <a:gd name="connsiteX28" fmla="*/ 709856 w 7998819"/>
              <a:gd name="connsiteY28" fmla="*/ 355750 h 3317180"/>
              <a:gd name="connsiteX29" fmla="*/ 709856 w 7998819"/>
              <a:gd name="connsiteY29" fmla="*/ 407099 h 3317180"/>
              <a:gd name="connsiteX30" fmla="*/ 749703 w 7998819"/>
              <a:gd name="connsiteY30" fmla="*/ 407099 h 3317180"/>
              <a:gd name="connsiteX31" fmla="*/ 749703 w 7998819"/>
              <a:gd name="connsiteY31" fmla="*/ 449411 h 3317180"/>
              <a:gd name="connsiteX32" fmla="*/ 794480 w 7998819"/>
              <a:gd name="connsiteY32" fmla="*/ 449411 h 3317180"/>
              <a:gd name="connsiteX33" fmla="*/ 794480 w 7998819"/>
              <a:gd name="connsiteY33" fmla="*/ 475086 h 3317180"/>
              <a:gd name="connsiteX34" fmla="*/ 838230 w 7998819"/>
              <a:gd name="connsiteY34" fmla="*/ 475086 h 3317180"/>
              <a:gd name="connsiteX35" fmla="*/ 838230 w 7998819"/>
              <a:gd name="connsiteY35" fmla="*/ 517398 h 3317180"/>
              <a:gd name="connsiteX36" fmla="*/ 892044 w 7998819"/>
              <a:gd name="connsiteY36" fmla="*/ 517398 h 3317180"/>
              <a:gd name="connsiteX37" fmla="*/ 892044 w 7998819"/>
              <a:gd name="connsiteY37" fmla="*/ 544305 h 3317180"/>
              <a:gd name="connsiteX38" fmla="*/ 926757 w 7998819"/>
              <a:gd name="connsiteY38" fmla="*/ 544305 h 3317180"/>
              <a:gd name="connsiteX39" fmla="*/ 926757 w 7998819"/>
              <a:gd name="connsiteY39" fmla="*/ 566283 h 3317180"/>
              <a:gd name="connsiteX40" fmla="*/ 966604 w 7998819"/>
              <a:gd name="connsiteY40" fmla="*/ 566283 h 3317180"/>
              <a:gd name="connsiteX41" fmla="*/ 966604 w 7998819"/>
              <a:gd name="connsiteY41" fmla="*/ 595655 h 3317180"/>
              <a:gd name="connsiteX42" fmla="*/ 998646 w 7998819"/>
              <a:gd name="connsiteY42" fmla="*/ 595655 h 3317180"/>
              <a:gd name="connsiteX43" fmla="*/ 998646 w 7998819"/>
              <a:gd name="connsiteY43" fmla="*/ 648442 h 3317180"/>
              <a:gd name="connsiteX44" fmla="*/ 1056363 w 7998819"/>
              <a:gd name="connsiteY44" fmla="*/ 648442 h 3317180"/>
              <a:gd name="connsiteX45" fmla="*/ 1056363 w 7998819"/>
              <a:gd name="connsiteY45" fmla="*/ 670214 h 3317180"/>
              <a:gd name="connsiteX46" fmla="*/ 1092307 w 7998819"/>
              <a:gd name="connsiteY46" fmla="*/ 670214 h 3317180"/>
              <a:gd name="connsiteX47" fmla="*/ 1092307 w 7998819"/>
              <a:gd name="connsiteY47" fmla="*/ 704927 h 3317180"/>
              <a:gd name="connsiteX48" fmla="*/ 1110382 w 7998819"/>
              <a:gd name="connsiteY48" fmla="*/ 704927 h 3317180"/>
              <a:gd name="connsiteX49" fmla="*/ 1110382 w 7998819"/>
              <a:gd name="connsiteY49" fmla="*/ 757508 h 3317180"/>
              <a:gd name="connsiteX50" fmla="*/ 1165635 w 7998819"/>
              <a:gd name="connsiteY50" fmla="*/ 757508 h 3317180"/>
              <a:gd name="connsiteX51" fmla="*/ 1165635 w 7998819"/>
              <a:gd name="connsiteY51" fmla="*/ 767778 h 3317180"/>
              <a:gd name="connsiteX52" fmla="*/ 1216984 w 7998819"/>
              <a:gd name="connsiteY52" fmla="*/ 767778 h 3317180"/>
              <a:gd name="connsiteX53" fmla="*/ 1216984 w 7998819"/>
              <a:gd name="connsiteY53" fmla="*/ 802491 h 3317180"/>
              <a:gd name="connsiteX54" fmla="*/ 1305511 w 7998819"/>
              <a:gd name="connsiteY54" fmla="*/ 802491 h 3317180"/>
              <a:gd name="connsiteX55" fmla="*/ 1305511 w 7998819"/>
              <a:gd name="connsiteY55" fmla="*/ 835765 h 3317180"/>
              <a:gd name="connsiteX56" fmla="*/ 1328515 w 7998819"/>
              <a:gd name="connsiteY56" fmla="*/ 835765 h 3317180"/>
              <a:gd name="connsiteX57" fmla="*/ 1328515 w 7998819"/>
              <a:gd name="connsiteY57" fmla="*/ 865342 h 3317180"/>
              <a:gd name="connsiteX58" fmla="*/ 1351725 w 7998819"/>
              <a:gd name="connsiteY58" fmla="*/ 865342 h 3317180"/>
              <a:gd name="connsiteX59" fmla="*/ 1351725 w 7998819"/>
              <a:gd name="connsiteY59" fmla="*/ 926962 h 3317180"/>
              <a:gd name="connsiteX60" fmla="*/ 1401842 w 7998819"/>
              <a:gd name="connsiteY60" fmla="*/ 926962 h 3317180"/>
              <a:gd name="connsiteX61" fmla="*/ 1401842 w 7998819"/>
              <a:gd name="connsiteY61" fmla="*/ 943599 h 3317180"/>
              <a:gd name="connsiteX62" fmla="*/ 1428750 w 7998819"/>
              <a:gd name="connsiteY62" fmla="*/ 943599 h 3317180"/>
              <a:gd name="connsiteX63" fmla="*/ 1428750 w 7998819"/>
              <a:gd name="connsiteY63" fmla="*/ 975641 h 3317180"/>
              <a:gd name="connsiteX64" fmla="*/ 1450522 w 7998819"/>
              <a:gd name="connsiteY64" fmla="*/ 975641 h 3317180"/>
              <a:gd name="connsiteX65" fmla="*/ 1450522 w 7998819"/>
              <a:gd name="connsiteY65" fmla="*/ 984679 h 3317180"/>
              <a:gd name="connsiteX66" fmla="*/ 1503104 w 7998819"/>
              <a:gd name="connsiteY66" fmla="*/ 984679 h 3317180"/>
              <a:gd name="connsiteX67" fmla="*/ 1503104 w 7998819"/>
              <a:gd name="connsiteY67" fmla="*/ 1060471 h 3317180"/>
              <a:gd name="connsiteX68" fmla="*/ 1537816 w 7998819"/>
              <a:gd name="connsiteY68" fmla="*/ 1060471 h 3317180"/>
              <a:gd name="connsiteX69" fmla="*/ 1537816 w 7998819"/>
              <a:gd name="connsiteY69" fmla="*/ 1083475 h 3317180"/>
              <a:gd name="connsiteX70" fmla="*/ 1569858 w 7998819"/>
              <a:gd name="connsiteY70" fmla="*/ 1083475 h 3317180"/>
              <a:gd name="connsiteX71" fmla="*/ 1569858 w 7998819"/>
              <a:gd name="connsiteY71" fmla="*/ 1133592 h 3317180"/>
              <a:gd name="connsiteX72" fmla="*/ 1590398 w 7998819"/>
              <a:gd name="connsiteY72" fmla="*/ 1133592 h 3317180"/>
              <a:gd name="connsiteX73" fmla="*/ 1590398 w 7998819"/>
              <a:gd name="connsiteY73" fmla="*/ 1143862 h 3317180"/>
              <a:gd name="connsiteX74" fmla="*/ 1662287 w 7998819"/>
              <a:gd name="connsiteY74" fmla="*/ 1143862 h 3317180"/>
              <a:gd name="connsiteX75" fmla="*/ 1662287 w 7998819"/>
              <a:gd name="connsiteY75" fmla="*/ 1163170 h 3317180"/>
              <a:gd name="connsiteX76" fmla="*/ 1693097 w 7998819"/>
              <a:gd name="connsiteY76" fmla="*/ 1163170 h 3317180"/>
              <a:gd name="connsiteX77" fmla="*/ 1693097 w 7998819"/>
              <a:gd name="connsiteY77" fmla="*/ 1186174 h 3317180"/>
              <a:gd name="connsiteX78" fmla="*/ 1767656 w 7998819"/>
              <a:gd name="connsiteY78" fmla="*/ 1186174 h 3317180"/>
              <a:gd name="connsiteX79" fmla="*/ 1767656 w 7998819"/>
              <a:gd name="connsiteY79" fmla="*/ 1216984 h 3317180"/>
              <a:gd name="connsiteX80" fmla="*/ 1844681 w 7998819"/>
              <a:gd name="connsiteY80" fmla="*/ 1216984 h 3317180"/>
              <a:gd name="connsiteX81" fmla="*/ 1844681 w 7998819"/>
              <a:gd name="connsiteY81" fmla="*/ 1227254 h 3317180"/>
              <a:gd name="connsiteX82" fmla="*/ 1907533 w 7998819"/>
              <a:gd name="connsiteY82" fmla="*/ 1227254 h 3317180"/>
              <a:gd name="connsiteX83" fmla="*/ 1907533 w 7998819"/>
              <a:gd name="connsiteY83" fmla="*/ 1245329 h 3317180"/>
              <a:gd name="connsiteX84" fmla="*/ 1926840 w 7998819"/>
              <a:gd name="connsiteY84" fmla="*/ 1245329 h 3317180"/>
              <a:gd name="connsiteX85" fmla="*/ 1926840 w 7998819"/>
              <a:gd name="connsiteY85" fmla="*/ 1269771 h 3317180"/>
              <a:gd name="connsiteX86" fmla="*/ 1996059 w 7998819"/>
              <a:gd name="connsiteY86" fmla="*/ 1269771 h 3317180"/>
              <a:gd name="connsiteX87" fmla="*/ 1996059 w 7998819"/>
              <a:gd name="connsiteY87" fmla="*/ 1300581 h 3317180"/>
              <a:gd name="connsiteX88" fmla="*/ 2015367 w 7998819"/>
              <a:gd name="connsiteY88" fmla="*/ 1300581 h 3317180"/>
              <a:gd name="connsiteX89" fmla="*/ 2015367 w 7998819"/>
              <a:gd name="connsiteY89" fmla="*/ 1331391 h 3317180"/>
              <a:gd name="connsiteX90" fmla="*/ 2047409 w 7998819"/>
              <a:gd name="connsiteY90" fmla="*/ 1331391 h 3317180"/>
              <a:gd name="connsiteX91" fmla="*/ 2047409 w 7998819"/>
              <a:gd name="connsiteY91" fmla="*/ 1354395 h 3317180"/>
              <a:gd name="connsiteX92" fmla="*/ 2082121 w 7998819"/>
              <a:gd name="connsiteY92" fmla="*/ 1354395 h 3317180"/>
              <a:gd name="connsiteX93" fmla="*/ 2082121 w 7998819"/>
              <a:gd name="connsiteY93" fmla="*/ 1381303 h 3317180"/>
              <a:gd name="connsiteX94" fmla="*/ 2119298 w 7998819"/>
              <a:gd name="connsiteY94" fmla="*/ 1381303 h 3317180"/>
              <a:gd name="connsiteX95" fmla="*/ 2119298 w 7998819"/>
              <a:gd name="connsiteY95" fmla="*/ 1409647 h 3317180"/>
              <a:gd name="connsiteX96" fmla="*/ 2148875 w 7998819"/>
              <a:gd name="connsiteY96" fmla="*/ 1409647 h 3317180"/>
              <a:gd name="connsiteX97" fmla="*/ 2148875 w 7998819"/>
              <a:gd name="connsiteY97" fmla="*/ 1454630 h 3317180"/>
              <a:gd name="connsiteX98" fmla="*/ 2186053 w 7998819"/>
              <a:gd name="connsiteY98" fmla="*/ 1454630 h 3317180"/>
              <a:gd name="connsiteX99" fmla="*/ 2186053 w 7998819"/>
              <a:gd name="connsiteY99" fmla="*/ 1513579 h 3317180"/>
              <a:gd name="connsiteX100" fmla="*/ 2233705 w 7998819"/>
              <a:gd name="connsiteY100" fmla="*/ 1513579 h 3317180"/>
              <a:gd name="connsiteX101" fmla="*/ 2233705 w 7998819"/>
              <a:gd name="connsiteY101" fmla="*/ 1566161 h 3317180"/>
              <a:gd name="connsiteX102" fmla="*/ 2277249 w 7998819"/>
              <a:gd name="connsiteY102" fmla="*/ 1566161 h 3317180"/>
              <a:gd name="connsiteX103" fmla="*/ 2277249 w 7998819"/>
              <a:gd name="connsiteY103" fmla="*/ 1589371 h 3317180"/>
              <a:gd name="connsiteX104" fmla="*/ 2353041 w 7998819"/>
              <a:gd name="connsiteY104" fmla="*/ 1589371 h 3317180"/>
              <a:gd name="connsiteX105" fmla="*/ 2353041 w 7998819"/>
              <a:gd name="connsiteY105" fmla="*/ 1658590 h 3317180"/>
              <a:gd name="connsiteX106" fmla="*/ 2385083 w 7998819"/>
              <a:gd name="connsiteY106" fmla="*/ 1658590 h 3317180"/>
              <a:gd name="connsiteX107" fmla="*/ 2385083 w 7998819"/>
              <a:gd name="connsiteY107" fmla="*/ 1679130 h 3317180"/>
              <a:gd name="connsiteX108" fmla="*/ 2405623 w 7998819"/>
              <a:gd name="connsiteY108" fmla="*/ 1679130 h 3317180"/>
              <a:gd name="connsiteX109" fmla="*/ 2405623 w 7998819"/>
              <a:gd name="connsiteY109" fmla="*/ 1734382 h 3317180"/>
              <a:gd name="connsiteX110" fmla="*/ 2439103 w 7998819"/>
              <a:gd name="connsiteY110" fmla="*/ 1734382 h 3317180"/>
              <a:gd name="connsiteX111" fmla="*/ 2439103 w 7998819"/>
              <a:gd name="connsiteY111" fmla="*/ 1749787 h 3317180"/>
              <a:gd name="connsiteX112" fmla="*/ 2472377 w 7998819"/>
              <a:gd name="connsiteY112" fmla="*/ 1749787 h 3317180"/>
              <a:gd name="connsiteX113" fmla="*/ 2472377 w 7998819"/>
              <a:gd name="connsiteY113" fmla="*/ 1783267 h 3317180"/>
              <a:gd name="connsiteX114" fmla="*/ 2501955 w 7998819"/>
              <a:gd name="connsiteY114" fmla="*/ 1783267 h 3317180"/>
              <a:gd name="connsiteX115" fmla="*/ 2501955 w 7998819"/>
              <a:gd name="connsiteY115" fmla="*/ 1821676 h 3317180"/>
              <a:gd name="connsiteX116" fmla="*/ 2539132 w 7998819"/>
              <a:gd name="connsiteY116" fmla="*/ 1821676 h 3317180"/>
              <a:gd name="connsiteX117" fmla="*/ 2539132 w 7998819"/>
              <a:gd name="connsiteY117" fmla="*/ 1884528 h 3317180"/>
              <a:gd name="connsiteX118" fmla="*/ 2611021 w 7998819"/>
              <a:gd name="connsiteY118" fmla="*/ 1884528 h 3317180"/>
              <a:gd name="connsiteX119" fmla="*/ 2611021 w 7998819"/>
              <a:gd name="connsiteY119" fmla="*/ 1915338 h 3317180"/>
              <a:gd name="connsiteX120" fmla="*/ 2654771 w 7998819"/>
              <a:gd name="connsiteY120" fmla="*/ 1915338 h 3317180"/>
              <a:gd name="connsiteX121" fmla="*/ 2654771 w 7998819"/>
              <a:gd name="connsiteY121" fmla="*/ 1937315 h 3317180"/>
              <a:gd name="connsiteX122" fmla="*/ 2730357 w 7998819"/>
              <a:gd name="connsiteY122" fmla="*/ 1937315 h 3317180"/>
              <a:gd name="connsiteX123" fmla="*/ 2730357 w 7998819"/>
              <a:gd name="connsiteY123" fmla="*/ 1956417 h 3317180"/>
              <a:gd name="connsiteX124" fmla="*/ 2793415 w 7998819"/>
              <a:gd name="connsiteY124" fmla="*/ 1956417 h 3317180"/>
              <a:gd name="connsiteX125" fmla="*/ 2793415 w 7998819"/>
              <a:gd name="connsiteY125" fmla="*/ 1987227 h 3317180"/>
              <a:gd name="connsiteX126" fmla="*/ 2845997 w 7998819"/>
              <a:gd name="connsiteY126" fmla="*/ 1987227 h 3317180"/>
              <a:gd name="connsiteX127" fmla="*/ 2845997 w 7998819"/>
              <a:gd name="connsiteY127" fmla="*/ 2034879 h 3317180"/>
              <a:gd name="connsiteX128" fmla="*/ 2904946 w 7998819"/>
              <a:gd name="connsiteY128" fmla="*/ 2034879 h 3317180"/>
              <a:gd name="connsiteX129" fmla="*/ 2904946 w 7998819"/>
              <a:gd name="connsiteY129" fmla="*/ 2057884 h 3317180"/>
              <a:gd name="connsiteX130" fmla="*/ 2951160 w 7998819"/>
              <a:gd name="connsiteY130" fmla="*/ 2057884 h 3317180"/>
              <a:gd name="connsiteX131" fmla="*/ 2951160 w 7998819"/>
              <a:gd name="connsiteY131" fmla="*/ 2077191 h 3317180"/>
              <a:gd name="connsiteX132" fmla="*/ 3007645 w 7998819"/>
              <a:gd name="connsiteY132" fmla="*/ 2077191 h 3317180"/>
              <a:gd name="connsiteX133" fmla="*/ 3007645 w 7998819"/>
              <a:gd name="connsiteY133" fmla="*/ 2096499 h 3317180"/>
              <a:gd name="connsiteX134" fmla="*/ 3037222 w 7998819"/>
              <a:gd name="connsiteY134" fmla="*/ 2096499 h 3317180"/>
              <a:gd name="connsiteX135" fmla="*/ 3037222 w 7998819"/>
              <a:gd name="connsiteY135" fmla="*/ 2117039 h 3317180"/>
              <a:gd name="connsiteX136" fmla="*/ 3106647 w 7998819"/>
              <a:gd name="connsiteY136" fmla="*/ 2117039 h 3317180"/>
              <a:gd name="connsiteX137" fmla="*/ 3106647 w 7998819"/>
              <a:gd name="connsiteY137" fmla="*/ 2150313 h 3317180"/>
              <a:gd name="connsiteX138" fmla="*/ 3222080 w 7998819"/>
              <a:gd name="connsiteY138" fmla="*/ 2150313 h 3317180"/>
              <a:gd name="connsiteX139" fmla="*/ 3222080 w 7998819"/>
              <a:gd name="connsiteY139" fmla="*/ 2170853 h 3317180"/>
              <a:gd name="connsiteX140" fmla="*/ 3288835 w 7998819"/>
              <a:gd name="connsiteY140" fmla="*/ 2170853 h 3317180"/>
              <a:gd name="connsiteX141" fmla="*/ 3288835 w 7998819"/>
              <a:gd name="connsiteY141" fmla="*/ 2199198 h 3317180"/>
              <a:gd name="connsiteX142" fmla="*/ 3329914 w 7998819"/>
              <a:gd name="connsiteY142" fmla="*/ 2199198 h 3317180"/>
              <a:gd name="connsiteX143" fmla="*/ 3329914 w 7998819"/>
              <a:gd name="connsiteY143" fmla="*/ 2223435 h 3317180"/>
              <a:gd name="connsiteX144" fmla="*/ 3359492 w 7998819"/>
              <a:gd name="connsiteY144" fmla="*/ 2223435 h 3317180"/>
              <a:gd name="connsiteX145" fmla="*/ 3359492 w 7998819"/>
              <a:gd name="connsiteY145" fmla="*/ 2240278 h 3317180"/>
              <a:gd name="connsiteX146" fmla="*/ 3409609 w 7998819"/>
              <a:gd name="connsiteY146" fmla="*/ 2240278 h 3317180"/>
              <a:gd name="connsiteX147" fmla="*/ 3409609 w 7998819"/>
              <a:gd name="connsiteY147" fmla="*/ 2265952 h 3317180"/>
              <a:gd name="connsiteX148" fmla="*/ 3448018 w 7998819"/>
              <a:gd name="connsiteY148" fmla="*/ 2265952 h 3317180"/>
              <a:gd name="connsiteX149" fmla="*/ 3448018 w 7998819"/>
              <a:gd name="connsiteY149" fmla="*/ 2294092 h 3317180"/>
              <a:gd name="connsiteX150" fmla="*/ 3489098 w 7998819"/>
              <a:gd name="connsiteY150" fmla="*/ 2294092 h 3317180"/>
              <a:gd name="connsiteX151" fmla="*/ 3489098 w 7998819"/>
              <a:gd name="connsiteY151" fmla="*/ 2310729 h 3317180"/>
              <a:gd name="connsiteX152" fmla="*/ 3563658 w 7998819"/>
              <a:gd name="connsiteY152" fmla="*/ 2310729 h 3317180"/>
              <a:gd name="connsiteX153" fmla="*/ 3563658 w 7998819"/>
              <a:gd name="connsiteY153" fmla="*/ 2327572 h 3317180"/>
              <a:gd name="connsiteX154" fmla="*/ 3705998 w 7998819"/>
              <a:gd name="connsiteY154" fmla="*/ 2327572 h 3317180"/>
              <a:gd name="connsiteX155" fmla="*/ 3705998 w 7998819"/>
              <a:gd name="connsiteY155" fmla="*/ 2351809 h 3317180"/>
              <a:gd name="connsiteX156" fmla="*/ 3789596 w 7998819"/>
              <a:gd name="connsiteY156" fmla="*/ 2351809 h 3317180"/>
              <a:gd name="connsiteX157" fmla="*/ 3789596 w 7998819"/>
              <a:gd name="connsiteY157" fmla="*/ 2385289 h 3317180"/>
              <a:gd name="connsiteX158" fmla="*/ 3951244 w 7998819"/>
              <a:gd name="connsiteY158" fmla="*/ 2385289 h 3317180"/>
              <a:gd name="connsiteX159" fmla="*/ 3951244 w 7998819"/>
              <a:gd name="connsiteY159" fmla="*/ 2410963 h 3317180"/>
              <a:gd name="connsiteX160" fmla="*/ 4000129 w 7998819"/>
              <a:gd name="connsiteY160" fmla="*/ 2410963 h 3317180"/>
              <a:gd name="connsiteX161" fmla="*/ 4000129 w 7998819"/>
              <a:gd name="connsiteY161" fmla="*/ 2433968 h 3317180"/>
              <a:gd name="connsiteX162" fmla="*/ 4068115 w 7998819"/>
              <a:gd name="connsiteY162" fmla="*/ 2433968 h 3317180"/>
              <a:gd name="connsiteX163" fmla="*/ 4068115 w 7998819"/>
              <a:gd name="connsiteY163" fmla="*/ 2453275 h 3317180"/>
              <a:gd name="connsiteX164" fmla="*/ 4151507 w 7998819"/>
              <a:gd name="connsiteY164" fmla="*/ 2453275 h 3317180"/>
              <a:gd name="connsiteX165" fmla="*/ 4151507 w 7998819"/>
              <a:gd name="connsiteY165" fmla="*/ 2484085 h 3317180"/>
              <a:gd name="connsiteX166" fmla="*/ 4227299 w 7998819"/>
              <a:gd name="connsiteY166" fmla="*/ 2484085 h 3317180"/>
              <a:gd name="connsiteX167" fmla="*/ 4227299 w 7998819"/>
              <a:gd name="connsiteY167" fmla="*/ 2505857 h 3317180"/>
              <a:gd name="connsiteX168" fmla="*/ 4390385 w 7998819"/>
              <a:gd name="connsiteY168" fmla="*/ 2505857 h 3317180"/>
              <a:gd name="connsiteX169" fmla="*/ 4390385 w 7998819"/>
              <a:gd name="connsiteY169" fmla="*/ 2530300 h 3317180"/>
              <a:gd name="connsiteX170" fmla="*/ 4409487 w 7998819"/>
              <a:gd name="connsiteY170" fmla="*/ 2530300 h 3317180"/>
              <a:gd name="connsiteX171" fmla="*/ 4409487 w 7998819"/>
              <a:gd name="connsiteY171" fmla="*/ 2555974 h 3317180"/>
              <a:gd name="connsiteX172" fmla="*/ 4446870 w 7998819"/>
              <a:gd name="connsiteY172" fmla="*/ 2555974 h 3317180"/>
              <a:gd name="connsiteX173" fmla="*/ 4446870 w 7998819"/>
              <a:gd name="connsiteY173" fmla="*/ 2582881 h 3317180"/>
              <a:gd name="connsiteX174" fmla="*/ 4482814 w 7998819"/>
              <a:gd name="connsiteY174" fmla="*/ 2582881 h 3317180"/>
              <a:gd name="connsiteX175" fmla="*/ 4482814 w 7998819"/>
              <a:gd name="connsiteY175" fmla="*/ 2611226 h 3317180"/>
              <a:gd name="connsiteX176" fmla="*/ 4526359 w 7998819"/>
              <a:gd name="connsiteY176" fmla="*/ 2611226 h 3317180"/>
              <a:gd name="connsiteX177" fmla="*/ 4526359 w 7998819"/>
              <a:gd name="connsiteY177" fmla="*/ 2632999 h 3317180"/>
              <a:gd name="connsiteX178" fmla="*/ 4653500 w 7998819"/>
              <a:gd name="connsiteY178" fmla="*/ 2632999 h 3317180"/>
              <a:gd name="connsiteX179" fmla="*/ 4653500 w 7998819"/>
              <a:gd name="connsiteY179" fmla="*/ 2658673 h 3317180"/>
              <a:gd name="connsiteX180" fmla="*/ 4684310 w 7998819"/>
              <a:gd name="connsiteY180" fmla="*/ 2658673 h 3317180"/>
              <a:gd name="connsiteX181" fmla="*/ 4684310 w 7998819"/>
              <a:gd name="connsiteY181" fmla="*/ 2672846 h 3317180"/>
              <a:gd name="connsiteX182" fmla="*/ 4906345 w 7998819"/>
              <a:gd name="connsiteY182" fmla="*/ 2672846 h 3317180"/>
              <a:gd name="connsiteX183" fmla="*/ 4906345 w 7998819"/>
              <a:gd name="connsiteY183" fmla="*/ 2692153 h 3317180"/>
              <a:gd name="connsiteX184" fmla="*/ 4980905 w 7998819"/>
              <a:gd name="connsiteY184" fmla="*/ 2692153 h 3317180"/>
              <a:gd name="connsiteX185" fmla="*/ 4980905 w 7998819"/>
              <a:gd name="connsiteY185" fmla="*/ 2708791 h 3317180"/>
              <a:gd name="connsiteX186" fmla="*/ 5029584 w 7998819"/>
              <a:gd name="connsiteY186" fmla="*/ 2708791 h 3317180"/>
              <a:gd name="connsiteX187" fmla="*/ 5029584 w 7998819"/>
              <a:gd name="connsiteY187" fmla="*/ 2730563 h 3317180"/>
              <a:gd name="connsiteX188" fmla="*/ 5277294 w 7998819"/>
              <a:gd name="connsiteY188" fmla="*/ 2730563 h 3317180"/>
              <a:gd name="connsiteX189" fmla="*/ 5277294 w 7998819"/>
              <a:gd name="connsiteY189" fmla="*/ 2778010 h 3317180"/>
              <a:gd name="connsiteX190" fmla="*/ 5422510 w 7998819"/>
              <a:gd name="connsiteY190" fmla="*/ 2778010 h 3317180"/>
              <a:gd name="connsiteX191" fmla="*/ 5422510 w 7998819"/>
              <a:gd name="connsiteY191" fmla="*/ 2792182 h 3317180"/>
              <a:gd name="connsiteX192" fmla="*/ 5811329 w 7998819"/>
              <a:gd name="connsiteY192" fmla="*/ 2792182 h 3317180"/>
              <a:gd name="connsiteX193" fmla="*/ 5811329 w 7998819"/>
              <a:gd name="connsiteY193" fmla="*/ 2912956 h 3317180"/>
              <a:gd name="connsiteX194" fmla="*/ 6002760 w 7998819"/>
              <a:gd name="connsiteY194" fmla="*/ 2912956 h 3317180"/>
              <a:gd name="connsiteX195" fmla="*/ 6002760 w 7998819"/>
              <a:gd name="connsiteY195" fmla="*/ 2950133 h 3317180"/>
              <a:gd name="connsiteX196" fmla="*/ 6060477 w 7998819"/>
              <a:gd name="connsiteY196" fmla="*/ 2950133 h 3317180"/>
              <a:gd name="connsiteX197" fmla="*/ 6060477 w 7998819"/>
              <a:gd name="connsiteY197" fmla="*/ 3024487 h 3317180"/>
              <a:gd name="connsiteX198" fmla="*/ 6201586 w 7998819"/>
              <a:gd name="connsiteY198" fmla="*/ 3024487 h 3317180"/>
              <a:gd name="connsiteX199" fmla="*/ 6201586 w 7998819"/>
              <a:gd name="connsiteY199" fmla="*/ 3048930 h 3317180"/>
              <a:gd name="connsiteX200" fmla="*/ 6251703 w 7998819"/>
              <a:gd name="connsiteY200" fmla="*/ 3048930 h 3317180"/>
              <a:gd name="connsiteX201" fmla="*/ 6251703 w 7998819"/>
              <a:gd name="connsiteY201" fmla="*/ 3084874 h 3317180"/>
              <a:gd name="connsiteX202" fmla="*/ 6301820 w 7998819"/>
              <a:gd name="connsiteY202" fmla="*/ 3084874 h 3317180"/>
              <a:gd name="connsiteX203" fmla="*/ 6307022 w 7998819"/>
              <a:gd name="connsiteY203" fmla="*/ 3132052 h 3317180"/>
              <a:gd name="connsiteX204" fmla="*/ 6716521 w 7998819"/>
              <a:gd name="connsiteY204" fmla="*/ 3129453 h 3317180"/>
              <a:gd name="connsiteX205" fmla="*/ 6716518 w 7998819"/>
              <a:gd name="connsiteY205" fmla="*/ 3241593 h 3317180"/>
              <a:gd name="connsiteX206" fmla="*/ 6761296 w 7998819"/>
              <a:gd name="connsiteY206" fmla="*/ 3241593 h 3317180"/>
              <a:gd name="connsiteX207" fmla="*/ 6761296 w 7998819"/>
              <a:gd name="connsiteY207" fmla="*/ 3317180 h 3317180"/>
              <a:gd name="connsiteX208" fmla="*/ 7998819 w 7998819"/>
              <a:gd name="connsiteY208" fmla="*/ 3317180 h 3317180"/>
              <a:gd name="connsiteX0" fmla="*/ 0 w 7998819"/>
              <a:gd name="connsiteY0" fmla="*/ 0 h 3317180"/>
              <a:gd name="connsiteX1" fmla="*/ 83392 w 7998819"/>
              <a:gd name="connsiteY1" fmla="*/ 0 h 3317180"/>
              <a:gd name="connsiteX2" fmla="*/ 83392 w 7998819"/>
              <a:gd name="connsiteY2" fmla="*/ 19308 h 3317180"/>
              <a:gd name="connsiteX3" fmla="*/ 138644 w 7998819"/>
              <a:gd name="connsiteY3" fmla="*/ 19308 h 3317180"/>
              <a:gd name="connsiteX4" fmla="*/ 138644 w 7998819"/>
              <a:gd name="connsiteY4" fmla="*/ 35945 h 3317180"/>
              <a:gd name="connsiteX5" fmla="*/ 186091 w 7998819"/>
              <a:gd name="connsiteY5" fmla="*/ 35945 h 3317180"/>
              <a:gd name="connsiteX6" fmla="*/ 222036 w 7998819"/>
              <a:gd name="connsiteY6" fmla="*/ 35945 h 3317180"/>
              <a:gd name="connsiteX7" fmla="*/ 222036 w 7998819"/>
              <a:gd name="connsiteY7" fmla="*/ 48885 h 3317180"/>
              <a:gd name="connsiteX8" fmla="*/ 282423 w 7998819"/>
              <a:gd name="connsiteY8" fmla="*/ 48885 h 3317180"/>
              <a:gd name="connsiteX9" fmla="*/ 282423 w 7998819"/>
              <a:gd name="connsiteY9" fmla="*/ 61620 h 3317180"/>
              <a:gd name="connsiteX10" fmla="*/ 367047 w 7998819"/>
              <a:gd name="connsiteY10" fmla="*/ 61620 h 3317180"/>
              <a:gd name="connsiteX11" fmla="*/ 367047 w 7998819"/>
              <a:gd name="connsiteY11" fmla="*/ 80927 h 3317180"/>
              <a:gd name="connsiteX12" fmla="*/ 396624 w 7998819"/>
              <a:gd name="connsiteY12" fmla="*/ 80927 h 3317180"/>
              <a:gd name="connsiteX13" fmla="*/ 396624 w 7998819"/>
              <a:gd name="connsiteY13" fmla="*/ 118104 h 3317180"/>
              <a:gd name="connsiteX14" fmla="*/ 422299 w 7998819"/>
              <a:gd name="connsiteY14" fmla="*/ 118104 h 3317180"/>
              <a:gd name="connsiteX15" fmla="*/ 422299 w 7998819"/>
              <a:gd name="connsiteY15" fmla="*/ 154049 h 3317180"/>
              <a:gd name="connsiteX16" fmla="*/ 440168 w 7998819"/>
              <a:gd name="connsiteY16" fmla="*/ 154049 h 3317180"/>
              <a:gd name="connsiteX17" fmla="*/ 440168 w 7998819"/>
              <a:gd name="connsiteY17" fmla="*/ 189994 h 3317180"/>
              <a:gd name="connsiteX18" fmla="*/ 496653 w 7998819"/>
              <a:gd name="connsiteY18" fmla="*/ 189994 h 3317180"/>
              <a:gd name="connsiteX19" fmla="*/ 496653 w 7998819"/>
              <a:gd name="connsiteY19" fmla="*/ 220803 h 3317180"/>
              <a:gd name="connsiteX20" fmla="*/ 537733 w 7998819"/>
              <a:gd name="connsiteY20" fmla="*/ 220803 h 3317180"/>
              <a:gd name="connsiteX21" fmla="*/ 537733 w 7998819"/>
              <a:gd name="connsiteY21" fmla="*/ 234976 h 3317180"/>
              <a:gd name="connsiteX22" fmla="*/ 563407 w 7998819"/>
              <a:gd name="connsiteY22" fmla="*/ 234976 h 3317180"/>
              <a:gd name="connsiteX23" fmla="*/ 563407 w 7998819"/>
              <a:gd name="connsiteY23" fmla="*/ 254283 h 3317180"/>
              <a:gd name="connsiteX24" fmla="*/ 607157 w 7998819"/>
              <a:gd name="connsiteY24" fmla="*/ 254283 h 3317180"/>
              <a:gd name="connsiteX25" fmla="*/ 607157 w 7998819"/>
              <a:gd name="connsiteY25" fmla="*/ 301730 h 3317180"/>
              <a:gd name="connsiteX26" fmla="*/ 672679 w 7998819"/>
              <a:gd name="connsiteY26" fmla="*/ 301730 h 3317180"/>
              <a:gd name="connsiteX27" fmla="*/ 672679 w 7998819"/>
              <a:gd name="connsiteY27" fmla="*/ 355750 h 3317180"/>
              <a:gd name="connsiteX28" fmla="*/ 709856 w 7998819"/>
              <a:gd name="connsiteY28" fmla="*/ 355750 h 3317180"/>
              <a:gd name="connsiteX29" fmla="*/ 709856 w 7998819"/>
              <a:gd name="connsiteY29" fmla="*/ 407099 h 3317180"/>
              <a:gd name="connsiteX30" fmla="*/ 749703 w 7998819"/>
              <a:gd name="connsiteY30" fmla="*/ 407099 h 3317180"/>
              <a:gd name="connsiteX31" fmla="*/ 749703 w 7998819"/>
              <a:gd name="connsiteY31" fmla="*/ 449411 h 3317180"/>
              <a:gd name="connsiteX32" fmla="*/ 794480 w 7998819"/>
              <a:gd name="connsiteY32" fmla="*/ 449411 h 3317180"/>
              <a:gd name="connsiteX33" fmla="*/ 794480 w 7998819"/>
              <a:gd name="connsiteY33" fmla="*/ 475086 h 3317180"/>
              <a:gd name="connsiteX34" fmla="*/ 838230 w 7998819"/>
              <a:gd name="connsiteY34" fmla="*/ 475086 h 3317180"/>
              <a:gd name="connsiteX35" fmla="*/ 838230 w 7998819"/>
              <a:gd name="connsiteY35" fmla="*/ 517398 h 3317180"/>
              <a:gd name="connsiteX36" fmla="*/ 892044 w 7998819"/>
              <a:gd name="connsiteY36" fmla="*/ 517398 h 3317180"/>
              <a:gd name="connsiteX37" fmla="*/ 892044 w 7998819"/>
              <a:gd name="connsiteY37" fmla="*/ 544305 h 3317180"/>
              <a:gd name="connsiteX38" fmla="*/ 926757 w 7998819"/>
              <a:gd name="connsiteY38" fmla="*/ 544305 h 3317180"/>
              <a:gd name="connsiteX39" fmla="*/ 926757 w 7998819"/>
              <a:gd name="connsiteY39" fmla="*/ 566283 h 3317180"/>
              <a:gd name="connsiteX40" fmla="*/ 966604 w 7998819"/>
              <a:gd name="connsiteY40" fmla="*/ 566283 h 3317180"/>
              <a:gd name="connsiteX41" fmla="*/ 966604 w 7998819"/>
              <a:gd name="connsiteY41" fmla="*/ 595655 h 3317180"/>
              <a:gd name="connsiteX42" fmla="*/ 998646 w 7998819"/>
              <a:gd name="connsiteY42" fmla="*/ 595655 h 3317180"/>
              <a:gd name="connsiteX43" fmla="*/ 998646 w 7998819"/>
              <a:gd name="connsiteY43" fmla="*/ 648442 h 3317180"/>
              <a:gd name="connsiteX44" fmla="*/ 1056363 w 7998819"/>
              <a:gd name="connsiteY44" fmla="*/ 648442 h 3317180"/>
              <a:gd name="connsiteX45" fmla="*/ 1056363 w 7998819"/>
              <a:gd name="connsiteY45" fmla="*/ 670214 h 3317180"/>
              <a:gd name="connsiteX46" fmla="*/ 1092307 w 7998819"/>
              <a:gd name="connsiteY46" fmla="*/ 670214 h 3317180"/>
              <a:gd name="connsiteX47" fmla="*/ 1092307 w 7998819"/>
              <a:gd name="connsiteY47" fmla="*/ 704927 h 3317180"/>
              <a:gd name="connsiteX48" fmla="*/ 1110382 w 7998819"/>
              <a:gd name="connsiteY48" fmla="*/ 704927 h 3317180"/>
              <a:gd name="connsiteX49" fmla="*/ 1110382 w 7998819"/>
              <a:gd name="connsiteY49" fmla="*/ 757508 h 3317180"/>
              <a:gd name="connsiteX50" fmla="*/ 1165635 w 7998819"/>
              <a:gd name="connsiteY50" fmla="*/ 757508 h 3317180"/>
              <a:gd name="connsiteX51" fmla="*/ 1165635 w 7998819"/>
              <a:gd name="connsiteY51" fmla="*/ 767778 h 3317180"/>
              <a:gd name="connsiteX52" fmla="*/ 1216984 w 7998819"/>
              <a:gd name="connsiteY52" fmla="*/ 767778 h 3317180"/>
              <a:gd name="connsiteX53" fmla="*/ 1216984 w 7998819"/>
              <a:gd name="connsiteY53" fmla="*/ 802491 h 3317180"/>
              <a:gd name="connsiteX54" fmla="*/ 1305511 w 7998819"/>
              <a:gd name="connsiteY54" fmla="*/ 802491 h 3317180"/>
              <a:gd name="connsiteX55" fmla="*/ 1305511 w 7998819"/>
              <a:gd name="connsiteY55" fmla="*/ 835765 h 3317180"/>
              <a:gd name="connsiteX56" fmla="*/ 1328515 w 7998819"/>
              <a:gd name="connsiteY56" fmla="*/ 835765 h 3317180"/>
              <a:gd name="connsiteX57" fmla="*/ 1328515 w 7998819"/>
              <a:gd name="connsiteY57" fmla="*/ 865342 h 3317180"/>
              <a:gd name="connsiteX58" fmla="*/ 1351725 w 7998819"/>
              <a:gd name="connsiteY58" fmla="*/ 865342 h 3317180"/>
              <a:gd name="connsiteX59" fmla="*/ 1351725 w 7998819"/>
              <a:gd name="connsiteY59" fmla="*/ 926962 h 3317180"/>
              <a:gd name="connsiteX60" fmla="*/ 1401842 w 7998819"/>
              <a:gd name="connsiteY60" fmla="*/ 926962 h 3317180"/>
              <a:gd name="connsiteX61" fmla="*/ 1401842 w 7998819"/>
              <a:gd name="connsiteY61" fmla="*/ 943599 h 3317180"/>
              <a:gd name="connsiteX62" fmla="*/ 1428750 w 7998819"/>
              <a:gd name="connsiteY62" fmla="*/ 943599 h 3317180"/>
              <a:gd name="connsiteX63" fmla="*/ 1428750 w 7998819"/>
              <a:gd name="connsiteY63" fmla="*/ 975641 h 3317180"/>
              <a:gd name="connsiteX64" fmla="*/ 1450522 w 7998819"/>
              <a:gd name="connsiteY64" fmla="*/ 975641 h 3317180"/>
              <a:gd name="connsiteX65" fmla="*/ 1450522 w 7998819"/>
              <a:gd name="connsiteY65" fmla="*/ 984679 h 3317180"/>
              <a:gd name="connsiteX66" fmla="*/ 1503104 w 7998819"/>
              <a:gd name="connsiteY66" fmla="*/ 984679 h 3317180"/>
              <a:gd name="connsiteX67" fmla="*/ 1503104 w 7998819"/>
              <a:gd name="connsiteY67" fmla="*/ 1060471 h 3317180"/>
              <a:gd name="connsiteX68" fmla="*/ 1537816 w 7998819"/>
              <a:gd name="connsiteY68" fmla="*/ 1060471 h 3317180"/>
              <a:gd name="connsiteX69" fmla="*/ 1537816 w 7998819"/>
              <a:gd name="connsiteY69" fmla="*/ 1083475 h 3317180"/>
              <a:gd name="connsiteX70" fmla="*/ 1569858 w 7998819"/>
              <a:gd name="connsiteY70" fmla="*/ 1083475 h 3317180"/>
              <a:gd name="connsiteX71" fmla="*/ 1569858 w 7998819"/>
              <a:gd name="connsiteY71" fmla="*/ 1133592 h 3317180"/>
              <a:gd name="connsiteX72" fmla="*/ 1590398 w 7998819"/>
              <a:gd name="connsiteY72" fmla="*/ 1133592 h 3317180"/>
              <a:gd name="connsiteX73" fmla="*/ 1590398 w 7998819"/>
              <a:gd name="connsiteY73" fmla="*/ 1143862 h 3317180"/>
              <a:gd name="connsiteX74" fmla="*/ 1662287 w 7998819"/>
              <a:gd name="connsiteY74" fmla="*/ 1143862 h 3317180"/>
              <a:gd name="connsiteX75" fmla="*/ 1662287 w 7998819"/>
              <a:gd name="connsiteY75" fmla="*/ 1163170 h 3317180"/>
              <a:gd name="connsiteX76" fmla="*/ 1693097 w 7998819"/>
              <a:gd name="connsiteY76" fmla="*/ 1163170 h 3317180"/>
              <a:gd name="connsiteX77" fmla="*/ 1693097 w 7998819"/>
              <a:gd name="connsiteY77" fmla="*/ 1186174 h 3317180"/>
              <a:gd name="connsiteX78" fmla="*/ 1767656 w 7998819"/>
              <a:gd name="connsiteY78" fmla="*/ 1186174 h 3317180"/>
              <a:gd name="connsiteX79" fmla="*/ 1767656 w 7998819"/>
              <a:gd name="connsiteY79" fmla="*/ 1216984 h 3317180"/>
              <a:gd name="connsiteX80" fmla="*/ 1844681 w 7998819"/>
              <a:gd name="connsiteY80" fmla="*/ 1216984 h 3317180"/>
              <a:gd name="connsiteX81" fmla="*/ 1844681 w 7998819"/>
              <a:gd name="connsiteY81" fmla="*/ 1227254 h 3317180"/>
              <a:gd name="connsiteX82" fmla="*/ 1907533 w 7998819"/>
              <a:gd name="connsiteY82" fmla="*/ 1227254 h 3317180"/>
              <a:gd name="connsiteX83" fmla="*/ 1907533 w 7998819"/>
              <a:gd name="connsiteY83" fmla="*/ 1245329 h 3317180"/>
              <a:gd name="connsiteX84" fmla="*/ 1926840 w 7998819"/>
              <a:gd name="connsiteY84" fmla="*/ 1245329 h 3317180"/>
              <a:gd name="connsiteX85" fmla="*/ 1926840 w 7998819"/>
              <a:gd name="connsiteY85" fmla="*/ 1269771 h 3317180"/>
              <a:gd name="connsiteX86" fmla="*/ 1996059 w 7998819"/>
              <a:gd name="connsiteY86" fmla="*/ 1269771 h 3317180"/>
              <a:gd name="connsiteX87" fmla="*/ 1996059 w 7998819"/>
              <a:gd name="connsiteY87" fmla="*/ 1300581 h 3317180"/>
              <a:gd name="connsiteX88" fmla="*/ 2015367 w 7998819"/>
              <a:gd name="connsiteY88" fmla="*/ 1300581 h 3317180"/>
              <a:gd name="connsiteX89" fmla="*/ 2015367 w 7998819"/>
              <a:gd name="connsiteY89" fmla="*/ 1331391 h 3317180"/>
              <a:gd name="connsiteX90" fmla="*/ 2047409 w 7998819"/>
              <a:gd name="connsiteY90" fmla="*/ 1331391 h 3317180"/>
              <a:gd name="connsiteX91" fmla="*/ 2047409 w 7998819"/>
              <a:gd name="connsiteY91" fmla="*/ 1354395 h 3317180"/>
              <a:gd name="connsiteX92" fmla="*/ 2082121 w 7998819"/>
              <a:gd name="connsiteY92" fmla="*/ 1354395 h 3317180"/>
              <a:gd name="connsiteX93" fmla="*/ 2082121 w 7998819"/>
              <a:gd name="connsiteY93" fmla="*/ 1381303 h 3317180"/>
              <a:gd name="connsiteX94" fmla="*/ 2119298 w 7998819"/>
              <a:gd name="connsiteY94" fmla="*/ 1381303 h 3317180"/>
              <a:gd name="connsiteX95" fmla="*/ 2119298 w 7998819"/>
              <a:gd name="connsiteY95" fmla="*/ 1409647 h 3317180"/>
              <a:gd name="connsiteX96" fmla="*/ 2148875 w 7998819"/>
              <a:gd name="connsiteY96" fmla="*/ 1409647 h 3317180"/>
              <a:gd name="connsiteX97" fmla="*/ 2148875 w 7998819"/>
              <a:gd name="connsiteY97" fmla="*/ 1454630 h 3317180"/>
              <a:gd name="connsiteX98" fmla="*/ 2186053 w 7998819"/>
              <a:gd name="connsiteY98" fmla="*/ 1454630 h 3317180"/>
              <a:gd name="connsiteX99" fmla="*/ 2186053 w 7998819"/>
              <a:gd name="connsiteY99" fmla="*/ 1513579 h 3317180"/>
              <a:gd name="connsiteX100" fmla="*/ 2233705 w 7998819"/>
              <a:gd name="connsiteY100" fmla="*/ 1513579 h 3317180"/>
              <a:gd name="connsiteX101" fmla="*/ 2233705 w 7998819"/>
              <a:gd name="connsiteY101" fmla="*/ 1566161 h 3317180"/>
              <a:gd name="connsiteX102" fmla="*/ 2277249 w 7998819"/>
              <a:gd name="connsiteY102" fmla="*/ 1566161 h 3317180"/>
              <a:gd name="connsiteX103" fmla="*/ 2277249 w 7998819"/>
              <a:gd name="connsiteY103" fmla="*/ 1589371 h 3317180"/>
              <a:gd name="connsiteX104" fmla="*/ 2353041 w 7998819"/>
              <a:gd name="connsiteY104" fmla="*/ 1589371 h 3317180"/>
              <a:gd name="connsiteX105" fmla="*/ 2353041 w 7998819"/>
              <a:gd name="connsiteY105" fmla="*/ 1658590 h 3317180"/>
              <a:gd name="connsiteX106" fmla="*/ 2385083 w 7998819"/>
              <a:gd name="connsiteY106" fmla="*/ 1658590 h 3317180"/>
              <a:gd name="connsiteX107" fmla="*/ 2385083 w 7998819"/>
              <a:gd name="connsiteY107" fmla="*/ 1679130 h 3317180"/>
              <a:gd name="connsiteX108" fmla="*/ 2405623 w 7998819"/>
              <a:gd name="connsiteY108" fmla="*/ 1679130 h 3317180"/>
              <a:gd name="connsiteX109" fmla="*/ 2405623 w 7998819"/>
              <a:gd name="connsiteY109" fmla="*/ 1734382 h 3317180"/>
              <a:gd name="connsiteX110" fmla="*/ 2439103 w 7998819"/>
              <a:gd name="connsiteY110" fmla="*/ 1734382 h 3317180"/>
              <a:gd name="connsiteX111" fmla="*/ 2439103 w 7998819"/>
              <a:gd name="connsiteY111" fmla="*/ 1749787 h 3317180"/>
              <a:gd name="connsiteX112" fmla="*/ 2472377 w 7998819"/>
              <a:gd name="connsiteY112" fmla="*/ 1749787 h 3317180"/>
              <a:gd name="connsiteX113" fmla="*/ 2472377 w 7998819"/>
              <a:gd name="connsiteY113" fmla="*/ 1783267 h 3317180"/>
              <a:gd name="connsiteX114" fmla="*/ 2501955 w 7998819"/>
              <a:gd name="connsiteY114" fmla="*/ 1783267 h 3317180"/>
              <a:gd name="connsiteX115" fmla="*/ 2501955 w 7998819"/>
              <a:gd name="connsiteY115" fmla="*/ 1821676 h 3317180"/>
              <a:gd name="connsiteX116" fmla="*/ 2539132 w 7998819"/>
              <a:gd name="connsiteY116" fmla="*/ 1821676 h 3317180"/>
              <a:gd name="connsiteX117" fmla="*/ 2539132 w 7998819"/>
              <a:gd name="connsiteY117" fmla="*/ 1884528 h 3317180"/>
              <a:gd name="connsiteX118" fmla="*/ 2611021 w 7998819"/>
              <a:gd name="connsiteY118" fmla="*/ 1884528 h 3317180"/>
              <a:gd name="connsiteX119" fmla="*/ 2611021 w 7998819"/>
              <a:gd name="connsiteY119" fmla="*/ 1915338 h 3317180"/>
              <a:gd name="connsiteX120" fmla="*/ 2654771 w 7998819"/>
              <a:gd name="connsiteY120" fmla="*/ 1915338 h 3317180"/>
              <a:gd name="connsiteX121" fmla="*/ 2654771 w 7998819"/>
              <a:gd name="connsiteY121" fmla="*/ 1937315 h 3317180"/>
              <a:gd name="connsiteX122" fmla="*/ 2730357 w 7998819"/>
              <a:gd name="connsiteY122" fmla="*/ 1937315 h 3317180"/>
              <a:gd name="connsiteX123" fmla="*/ 2730357 w 7998819"/>
              <a:gd name="connsiteY123" fmla="*/ 1956417 h 3317180"/>
              <a:gd name="connsiteX124" fmla="*/ 2793415 w 7998819"/>
              <a:gd name="connsiteY124" fmla="*/ 1956417 h 3317180"/>
              <a:gd name="connsiteX125" fmla="*/ 2793415 w 7998819"/>
              <a:gd name="connsiteY125" fmla="*/ 1987227 h 3317180"/>
              <a:gd name="connsiteX126" fmla="*/ 2845997 w 7998819"/>
              <a:gd name="connsiteY126" fmla="*/ 1987227 h 3317180"/>
              <a:gd name="connsiteX127" fmla="*/ 2845997 w 7998819"/>
              <a:gd name="connsiteY127" fmla="*/ 2034879 h 3317180"/>
              <a:gd name="connsiteX128" fmla="*/ 2904946 w 7998819"/>
              <a:gd name="connsiteY128" fmla="*/ 2034879 h 3317180"/>
              <a:gd name="connsiteX129" fmla="*/ 2904946 w 7998819"/>
              <a:gd name="connsiteY129" fmla="*/ 2057884 h 3317180"/>
              <a:gd name="connsiteX130" fmla="*/ 2951160 w 7998819"/>
              <a:gd name="connsiteY130" fmla="*/ 2057884 h 3317180"/>
              <a:gd name="connsiteX131" fmla="*/ 2951160 w 7998819"/>
              <a:gd name="connsiteY131" fmla="*/ 2077191 h 3317180"/>
              <a:gd name="connsiteX132" fmla="*/ 3007645 w 7998819"/>
              <a:gd name="connsiteY132" fmla="*/ 2077191 h 3317180"/>
              <a:gd name="connsiteX133" fmla="*/ 3007645 w 7998819"/>
              <a:gd name="connsiteY133" fmla="*/ 2096499 h 3317180"/>
              <a:gd name="connsiteX134" fmla="*/ 3037222 w 7998819"/>
              <a:gd name="connsiteY134" fmla="*/ 2096499 h 3317180"/>
              <a:gd name="connsiteX135" fmla="*/ 3037222 w 7998819"/>
              <a:gd name="connsiteY135" fmla="*/ 2117039 h 3317180"/>
              <a:gd name="connsiteX136" fmla="*/ 3106647 w 7998819"/>
              <a:gd name="connsiteY136" fmla="*/ 2117039 h 3317180"/>
              <a:gd name="connsiteX137" fmla="*/ 3106647 w 7998819"/>
              <a:gd name="connsiteY137" fmla="*/ 2150313 h 3317180"/>
              <a:gd name="connsiteX138" fmla="*/ 3222080 w 7998819"/>
              <a:gd name="connsiteY138" fmla="*/ 2150313 h 3317180"/>
              <a:gd name="connsiteX139" fmla="*/ 3222080 w 7998819"/>
              <a:gd name="connsiteY139" fmla="*/ 2170853 h 3317180"/>
              <a:gd name="connsiteX140" fmla="*/ 3288835 w 7998819"/>
              <a:gd name="connsiteY140" fmla="*/ 2170853 h 3317180"/>
              <a:gd name="connsiteX141" fmla="*/ 3288835 w 7998819"/>
              <a:gd name="connsiteY141" fmla="*/ 2199198 h 3317180"/>
              <a:gd name="connsiteX142" fmla="*/ 3329914 w 7998819"/>
              <a:gd name="connsiteY142" fmla="*/ 2199198 h 3317180"/>
              <a:gd name="connsiteX143" fmla="*/ 3329914 w 7998819"/>
              <a:gd name="connsiteY143" fmla="*/ 2223435 h 3317180"/>
              <a:gd name="connsiteX144" fmla="*/ 3359492 w 7998819"/>
              <a:gd name="connsiteY144" fmla="*/ 2223435 h 3317180"/>
              <a:gd name="connsiteX145" fmla="*/ 3359492 w 7998819"/>
              <a:gd name="connsiteY145" fmla="*/ 2240278 h 3317180"/>
              <a:gd name="connsiteX146" fmla="*/ 3409609 w 7998819"/>
              <a:gd name="connsiteY146" fmla="*/ 2240278 h 3317180"/>
              <a:gd name="connsiteX147" fmla="*/ 3409609 w 7998819"/>
              <a:gd name="connsiteY147" fmla="*/ 2265952 h 3317180"/>
              <a:gd name="connsiteX148" fmla="*/ 3448018 w 7998819"/>
              <a:gd name="connsiteY148" fmla="*/ 2265952 h 3317180"/>
              <a:gd name="connsiteX149" fmla="*/ 3448018 w 7998819"/>
              <a:gd name="connsiteY149" fmla="*/ 2294092 h 3317180"/>
              <a:gd name="connsiteX150" fmla="*/ 3489098 w 7998819"/>
              <a:gd name="connsiteY150" fmla="*/ 2294092 h 3317180"/>
              <a:gd name="connsiteX151" fmla="*/ 3489098 w 7998819"/>
              <a:gd name="connsiteY151" fmla="*/ 2310729 h 3317180"/>
              <a:gd name="connsiteX152" fmla="*/ 3563658 w 7998819"/>
              <a:gd name="connsiteY152" fmla="*/ 2310729 h 3317180"/>
              <a:gd name="connsiteX153" fmla="*/ 3563658 w 7998819"/>
              <a:gd name="connsiteY153" fmla="*/ 2327572 h 3317180"/>
              <a:gd name="connsiteX154" fmla="*/ 3705998 w 7998819"/>
              <a:gd name="connsiteY154" fmla="*/ 2327572 h 3317180"/>
              <a:gd name="connsiteX155" fmla="*/ 3705998 w 7998819"/>
              <a:gd name="connsiteY155" fmla="*/ 2351809 h 3317180"/>
              <a:gd name="connsiteX156" fmla="*/ 3789596 w 7998819"/>
              <a:gd name="connsiteY156" fmla="*/ 2351809 h 3317180"/>
              <a:gd name="connsiteX157" fmla="*/ 3789596 w 7998819"/>
              <a:gd name="connsiteY157" fmla="*/ 2385289 h 3317180"/>
              <a:gd name="connsiteX158" fmla="*/ 3951244 w 7998819"/>
              <a:gd name="connsiteY158" fmla="*/ 2385289 h 3317180"/>
              <a:gd name="connsiteX159" fmla="*/ 3951244 w 7998819"/>
              <a:gd name="connsiteY159" fmla="*/ 2410963 h 3317180"/>
              <a:gd name="connsiteX160" fmla="*/ 4000129 w 7998819"/>
              <a:gd name="connsiteY160" fmla="*/ 2410963 h 3317180"/>
              <a:gd name="connsiteX161" fmla="*/ 4000129 w 7998819"/>
              <a:gd name="connsiteY161" fmla="*/ 2433968 h 3317180"/>
              <a:gd name="connsiteX162" fmla="*/ 4068115 w 7998819"/>
              <a:gd name="connsiteY162" fmla="*/ 2433968 h 3317180"/>
              <a:gd name="connsiteX163" fmla="*/ 4068115 w 7998819"/>
              <a:gd name="connsiteY163" fmla="*/ 2453275 h 3317180"/>
              <a:gd name="connsiteX164" fmla="*/ 4151507 w 7998819"/>
              <a:gd name="connsiteY164" fmla="*/ 2453275 h 3317180"/>
              <a:gd name="connsiteX165" fmla="*/ 4151507 w 7998819"/>
              <a:gd name="connsiteY165" fmla="*/ 2484085 h 3317180"/>
              <a:gd name="connsiteX166" fmla="*/ 4227299 w 7998819"/>
              <a:gd name="connsiteY166" fmla="*/ 2484085 h 3317180"/>
              <a:gd name="connsiteX167" fmla="*/ 4227299 w 7998819"/>
              <a:gd name="connsiteY167" fmla="*/ 2505857 h 3317180"/>
              <a:gd name="connsiteX168" fmla="*/ 4390385 w 7998819"/>
              <a:gd name="connsiteY168" fmla="*/ 2505857 h 3317180"/>
              <a:gd name="connsiteX169" fmla="*/ 4390385 w 7998819"/>
              <a:gd name="connsiteY169" fmla="*/ 2530300 h 3317180"/>
              <a:gd name="connsiteX170" fmla="*/ 4409487 w 7998819"/>
              <a:gd name="connsiteY170" fmla="*/ 2530300 h 3317180"/>
              <a:gd name="connsiteX171" fmla="*/ 4409487 w 7998819"/>
              <a:gd name="connsiteY171" fmla="*/ 2555974 h 3317180"/>
              <a:gd name="connsiteX172" fmla="*/ 4446870 w 7998819"/>
              <a:gd name="connsiteY172" fmla="*/ 2555974 h 3317180"/>
              <a:gd name="connsiteX173" fmla="*/ 4446870 w 7998819"/>
              <a:gd name="connsiteY173" fmla="*/ 2582881 h 3317180"/>
              <a:gd name="connsiteX174" fmla="*/ 4482814 w 7998819"/>
              <a:gd name="connsiteY174" fmla="*/ 2582881 h 3317180"/>
              <a:gd name="connsiteX175" fmla="*/ 4482814 w 7998819"/>
              <a:gd name="connsiteY175" fmla="*/ 2611226 h 3317180"/>
              <a:gd name="connsiteX176" fmla="*/ 4526359 w 7998819"/>
              <a:gd name="connsiteY176" fmla="*/ 2611226 h 3317180"/>
              <a:gd name="connsiteX177" fmla="*/ 4526359 w 7998819"/>
              <a:gd name="connsiteY177" fmla="*/ 2632999 h 3317180"/>
              <a:gd name="connsiteX178" fmla="*/ 4653500 w 7998819"/>
              <a:gd name="connsiteY178" fmla="*/ 2632999 h 3317180"/>
              <a:gd name="connsiteX179" fmla="*/ 4653500 w 7998819"/>
              <a:gd name="connsiteY179" fmla="*/ 2658673 h 3317180"/>
              <a:gd name="connsiteX180" fmla="*/ 4684310 w 7998819"/>
              <a:gd name="connsiteY180" fmla="*/ 2658673 h 3317180"/>
              <a:gd name="connsiteX181" fmla="*/ 4684310 w 7998819"/>
              <a:gd name="connsiteY181" fmla="*/ 2672846 h 3317180"/>
              <a:gd name="connsiteX182" fmla="*/ 4906345 w 7998819"/>
              <a:gd name="connsiteY182" fmla="*/ 2672846 h 3317180"/>
              <a:gd name="connsiteX183" fmla="*/ 4906345 w 7998819"/>
              <a:gd name="connsiteY183" fmla="*/ 2692153 h 3317180"/>
              <a:gd name="connsiteX184" fmla="*/ 4980905 w 7998819"/>
              <a:gd name="connsiteY184" fmla="*/ 2692153 h 3317180"/>
              <a:gd name="connsiteX185" fmla="*/ 4980905 w 7998819"/>
              <a:gd name="connsiteY185" fmla="*/ 2708791 h 3317180"/>
              <a:gd name="connsiteX186" fmla="*/ 5029584 w 7998819"/>
              <a:gd name="connsiteY186" fmla="*/ 2708791 h 3317180"/>
              <a:gd name="connsiteX187" fmla="*/ 5029584 w 7998819"/>
              <a:gd name="connsiteY187" fmla="*/ 2730563 h 3317180"/>
              <a:gd name="connsiteX188" fmla="*/ 5277294 w 7998819"/>
              <a:gd name="connsiteY188" fmla="*/ 2730563 h 3317180"/>
              <a:gd name="connsiteX189" fmla="*/ 5277294 w 7998819"/>
              <a:gd name="connsiteY189" fmla="*/ 2778010 h 3317180"/>
              <a:gd name="connsiteX190" fmla="*/ 5422510 w 7998819"/>
              <a:gd name="connsiteY190" fmla="*/ 2778010 h 3317180"/>
              <a:gd name="connsiteX191" fmla="*/ 5422510 w 7998819"/>
              <a:gd name="connsiteY191" fmla="*/ 2792182 h 3317180"/>
              <a:gd name="connsiteX192" fmla="*/ 5811329 w 7998819"/>
              <a:gd name="connsiteY192" fmla="*/ 2792182 h 3317180"/>
              <a:gd name="connsiteX193" fmla="*/ 5811329 w 7998819"/>
              <a:gd name="connsiteY193" fmla="*/ 2912956 h 3317180"/>
              <a:gd name="connsiteX194" fmla="*/ 6002760 w 7998819"/>
              <a:gd name="connsiteY194" fmla="*/ 2912956 h 3317180"/>
              <a:gd name="connsiteX195" fmla="*/ 6002760 w 7998819"/>
              <a:gd name="connsiteY195" fmla="*/ 2950133 h 3317180"/>
              <a:gd name="connsiteX196" fmla="*/ 6060477 w 7998819"/>
              <a:gd name="connsiteY196" fmla="*/ 2950133 h 3317180"/>
              <a:gd name="connsiteX197" fmla="*/ 6060477 w 7998819"/>
              <a:gd name="connsiteY197" fmla="*/ 3024487 h 3317180"/>
              <a:gd name="connsiteX198" fmla="*/ 6201586 w 7998819"/>
              <a:gd name="connsiteY198" fmla="*/ 3024487 h 3317180"/>
              <a:gd name="connsiteX199" fmla="*/ 6201586 w 7998819"/>
              <a:gd name="connsiteY199" fmla="*/ 3048930 h 3317180"/>
              <a:gd name="connsiteX200" fmla="*/ 6251703 w 7998819"/>
              <a:gd name="connsiteY200" fmla="*/ 3048930 h 3317180"/>
              <a:gd name="connsiteX201" fmla="*/ 6251703 w 7998819"/>
              <a:gd name="connsiteY201" fmla="*/ 3084874 h 3317180"/>
              <a:gd name="connsiteX202" fmla="*/ 6301820 w 7998819"/>
              <a:gd name="connsiteY202" fmla="*/ 3084874 h 3317180"/>
              <a:gd name="connsiteX203" fmla="*/ 6307022 w 7998819"/>
              <a:gd name="connsiteY203" fmla="*/ 3132052 h 3317180"/>
              <a:gd name="connsiteX204" fmla="*/ 6713919 w 7998819"/>
              <a:gd name="connsiteY204" fmla="*/ 3137257 h 3317180"/>
              <a:gd name="connsiteX205" fmla="*/ 6716518 w 7998819"/>
              <a:gd name="connsiteY205" fmla="*/ 3241593 h 3317180"/>
              <a:gd name="connsiteX206" fmla="*/ 6761296 w 7998819"/>
              <a:gd name="connsiteY206" fmla="*/ 3241593 h 3317180"/>
              <a:gd name="connsiteX207" fmla="*/ 6761296 w 7998819"/>
              <a:gd name="connsiteY207" fmla="*/ 3317180 h 3317180"/>
              <a:gd name="connsiteX208" fmla="*/ 7998819 w 7998819"/>
              <a:gd name="connsiteY208" fmla="*/ 3317180 h 3317180"/>
              <a:gd name="connsiteX0" fmla="*/ 0 w 7998819"/>
              <a:gd name="connsiteY0" fmla="*/ 0 h 3317180"/>
              <a:gd name="connsiteX1" fmla="*/ 83392 w 7998819"/>
              <a:gd name="connsiteY1" fmla="*/ 0 h 3317180"/>
              <a:gd name="connsiteX2" fmla="*/ 83392 w 7998819"/>
              <a:gd name="connsiteY2" fmla="*/ 19308 h 3317180"/>
              <a:gd name="connsiteX3" fmla="*/ 138644 w 7998819"/>
              <a:gd name="connsiteY3" fmla="*/ 19308 h 3317180"/>
              <a:gd name="connsiteX4" fmla="*/ 138644 w 7998819"/>
              <a:gd name="connsiteY4" fmla="*/ 35945 h 3317180"/>
              <a:gd name="connsiteX5" fmla="*/ 186091 w 7998819"/>
              <a:gd name="connsiteY5" fmla="*/ 35945 h 3317180"/>
              <a:gd name="connsiteX6" fmla="*/ 222036 w 7998819"/>
              <a:gd name="connsiteY6" fmla="*/ 35945 h 3317180"/>
              <a:gd name="connsiteX7" fmla="*/ 222036 w 7998819"/>
              <a:gd name="connsiteY7" fmla="*/ 48885 h 3317180"/>
              <a:gd name="connsiteX8" fmla="*/ 282423 w 7998819"/>
              <a:gd name="connsiteY8" fmla="*/ 48885 h 3317180"/>
              <a:gd name="connsiteX9" fmla="*/ 282423 w 7998819"/>
              <a:gd name="connsiteY9" fmla="*/ 61620 h 3317180"/>
              <a:gd name="connsiteX10" fmla="*/ 367047 w 7998819"/>
              <a:gd name="connsiteY10" fmla="*/ 61620 h 3317180"/>
              <a:gd name="connsiteX11" fmla="*/ 367047 w 7998819"/>
              <a:gd name="connsiteY11" fmla="*/ 80927 h 3317180"/>
              <a:gd name="connsiteX12" fmla="*/ 396624 w 7998819"/>
              <a:gd name="connsiteY12" fmla="*/ 80927 h 3317180"/>
              <a:gd name="connsiteX13" fmla="*/ 396624 w 7998819"/>
              <a:gd name="connsiteY13" fmla="*/ 118104 h 3317180"/>
              <a:gd name="connsiteX14" fmla="*/ 422299 w 7998819"/>
              <a:gd name="connsiteY14" fmla="*/ 118104 h 3317180"/>
              <a:gd name="connsiteX15" fmla="*/ 422299 w 7998819"/>
              <a:gd name="connsiteY15" fmla="*/ 154049 h 3317180"/>
              <a:gd name="connsiteX16" fmla="*/ 440168 w 7998819"/>
              <a:gd name="connsiteY16" fmla="*/ 154049 h 3317180"/>
              <a:gd name="connsiteX17" fmla="*/ 440168 w 7998819"/>
              <a:gd name="connsiteY17" fmla="*/ 189994 h 3317180"/>
              <a:gd name="connsiteX18" fmla="*/ 496653 w 7998819"/>
              <a:gd name="connsiteY18" fmla="*/ 189994 h 3317180"/>
              <a:gd name="connsiteX19" fmla="*/ 496653 w 7998819"/>
              <a:gd name="connsiteY19" fmla="*/ 220803 h 3317180"/>
              <a:gd name="connsiteX20" fmla="*/ 537733 w 7998819"/>
              <a:gd name="connsiteY20" fmla="*/ 220803 h 3317180"/>
              <a:gd name="connsiteX21" fmla="*/ 537733 w 7998819"/>
              <a:gd name="connsiteY21" fmla="*/ 234976 h 3317180"/>
              <a:gd name="connsiteX22" fmla="*/ 563407 w 7998819"/>
              <a:gd name="connsiteY22" fmla="*/ 234976 h 3317180"/>
              <a:gd name="connsiteX23" fmla="*/ 563407 w 7998819"/>
              <a:gd name="connsiteY23" fmla="*/ 254283 h 3317180"/>
              <a:gd name="connsiteX24" fmla="*/ 607157 w 7998819"/>
              <a:gd name="connsiteY24" fmla="*/ 254283 h 3317180"/>
              <a:gd name="connsiteX25" fmla="*/ 607157 w 7998819"/>
              <a:gd name="connsiteY25" fmla="*/ 301730 h 3317180"/>
              <a:gd name="connsiteX26" fmla="*/ 672679 w 7998819"/>
              <a:gd name="connsiteY26" fmla="*/ 301730 h 3317180"/>
              <a:gd name="connsiteX27" fmla="*/ 672679 w 7998819"/>
              <a:gd name="connsiteY27" fmla="*/ 355750 h 3317180"/>
              <a:gd name="connsiteX28" fmla="*/ 709856 w 7998819"/>
              <a:gd name="connsiteY28" fmla="*/ 355750 h 3317180"/>
              <a:gd name="connsiteX29" fmla="*/ 709856 w 7998819"/>
              <a:gd name="connsiteY29" fmla="*/ 407099 h 3317180"/>
              <a:gd name="connsiteX30" fmla="*/ 749703 w 7998819"/>
              <a:gd name="connsiteY30" fmla="*/ 407099 h 3317180"/>
              <a:gd name="connsiteX31" fmla="*/ 749703 w 7998819"/>
              <a:gd name="connsiteY31" fmla="*/ 449411 h 3317180"/>
              <a:gd name="connsiteX32" fmla="*/ 794480 w 7998819"/>
              <a:gd name="connsiteY32" fmla="*/ 449411 h 3317180"/>
              <a:gd name="connsiteX33" fmla="*/ 794480 w 7998819"/>
              <a:gd name="connsiteY33" fmla="*/ 475086 h 3317180"/>
              <a:gd name="connsiteX34" fmla="*/ 838230 w 7998819"/>
              <a:gd name="connsiteY34" fmla="*/ 475086 h 3317180"/>
              <a:gd name="connsiteX35" fmla="*/ 838230 w 7998819"/>
              <a:gd name="connsiteY35" fmla="*/ 517398 h 3317180"/>
              <a:gd name="connsiteX36" fmla="*/ 892044 w 7998819"/>
              <a:gd name="connsiteY36" fmla="*/ 517398 h 3317180"/>
              <a:gd name="connsiteX37" fmla="*/ 892044 w 7998819"/>
              <a:gd name="connsiteY37" fmla="*/ 544305 h 3317180"/>
              <a:gd name="connsiteX38" fmla="*/ 926757 w 7998819"/>
              <a:gd name="connsiteY38" fmla="*/ 544305 h 3317180"/>
              <a:gd name="connsiteX39" fmla="*/ 926757 w 7998819"/>
              <a:gd name="connsiteY39" fmla="*/ 566283 h 3317180"/>
              <a:gd name="connsiteX40" fmla="*/ 966604 w 7998819"/>
              <a:gd name="connsiteY40" fmla="*/ 566283 h 3317180"/>
              <a:gd name="connsiteX41" fmla="*/ 966604 w 7998819"/>
              <a:gd name="connsiteY41" fmla="*/ 595655 h 3317180"/>
              <a:gd name="connsiteX42" fmla="*/ 998646 w 7998819"/>
              <a:gd name="connsiteY42" fmla="*/ 595655 h 3317180"/>
              <a:gd name="connsiteX43" fmla="*/ 998646 w 7998819"/>
              <a:gd name="connsiteY43" fmla="*/ 648442 h 3317180"/>
              <a:gd name="connsiteX44" fmla="*/ 1056363 w 7998819"/>
              <a:gd name="connsiteY44" fmla="*/ 648442 h 3317180"/>
              <a:gd name="connsiteX45" fmla="*/ 1056363 w 7998819"/>
              <a:gd name="connsiteY45" fmla="*/ 670214 h 3317180"/>
              <a:gd name="connsiteX46" fmla="*/ 1092307 w 7998819"/>
              <a:gd name="connsiteY46" fmla="*/ 670214 h 3317180"/>
              <a:gd name="connsiteX47" fmla="*/ 1092307 w 7998819"/>
              <a:gd name="connsiteY47" fmla="*/ 704927 h 3317180"/>
              <a:gd name="connsiteX48" fmla="*/ 1110382 w 7998819"/>
              <a:gd name="connsiteY48" fmla="*/ 704927 h 3317180"/>
              <a:gd name="connsiteX49" fmla="*/ 1110382 w 7998819"/>
              <a:gd name="connsiteY49" fmla="*/ 757508 h 3317180"/>
              <a:gd name="connsiteX50" fmla="*/ 1165635 w 7998819"/>
              <a:gd name="connsiteY50" fmla="*/ 757508 h 3317180"/>
              <a:gd name="connsiteX51" fmla="*/ 1165635 w 7998819"/>
              <a:gd name="connsiteY51" fmla="*/ 767778 h 3317180"/>
              <a:gd name="connsiteX52" fmla="*/ 1216984 w 7998819"/>
              <a:gd name="connsiteY52" fmla="*/ 767778 h 3317180"/>
              <a:gd name="connsiteX53" fmla="*/ 1216984 w 7998819"/>
              <a:gd name="connsiteY53" fmla="*/ 802491 h 3317180"/>
              <a:gd name="connsiteX54" fmla="*/ 1305511 w 7998819"/>
              <a:gd name="connsiteY54" fmla="*/ 802491 h 3317180"/>
              <a:gd name="connsiteX55" fmla="*/ 1305511 w 7998819"/>
              <a:gd name="connsiteY55" fmla="*/ 835765 h 3317180"/>
              <a:gd name="connsiteX56" fmla="*/ 1328515 w 7998819"/>
              <a:gd name="connsiteY56" fmla="*/ 835765 h 3317180"/>
              <a:gd name="connsiteX57" fmla="*/ 1328515 w 7998819"/>
              <a:gd name="connsiteY57" fmla="*/ 865342 h 3317180"/>
              <a:gd name="connsiteX58" fmla="*/ 1351725 w 7998819"/>
              <a:gd name="connsiteY58" fmla="*/ 865342 h 3317180"/>
              <a:gd name="connsiteX59" fmla="*/ 1351725 w 7998819"/>
              <a:gd name="connsiteY59" fmla="*/ 926962 h 3317180"/>
              <a:gd name="connsiteX60" fmla="*/ 1401842 w 7998819"/>
              <a:gd name="connsiteY60" fmla="*/ 926962 h 3317180"/>
              <a:gd name="connsiteX61" fmla="*/ 1401842 w 7998819"/>
              <a:gd name="connsiteY61" fmla="*/ 943599 h 3317180"/>
              <a:gd name="connsiteX62" fmla="*/ 1428750 w 7998819"/>
              <a:gd name="connsiteY62" fmla="*/ 943599 h 3317180"/>
              <a:gd name="connsiteX63" fmla="*/ 1428750 w 7998819"/>
              <a:gd name="connsiteY63" fmla="*/ 975641 h 3317180"/>
              <a:gd name="connsiteX64" fmla="*/ 1450522 w 7998819"/>
              <a:gd name="connsiteY64" fmla="*/ 975641 h 3317180"/>
              <a:gd name="connsiteX65" fmla="*/ 1450522 w 7998819"/>
              <a:gd name="connsiteY65" fmla="*/ 984679 h 3317180"/>
              <a:gd name="connsiteX66" fmla="*/ 1503104 w 7998819"/>
              <a:gd name="connsiteY66" fmla="*/ 984679 h 3317180"/>
              <a:gd name="connsiteX67" fmla="*/ 1503104 w 7998819"/>
              <a:gd name="connsiteY67" fmla="*/ 1060471 h 3317180"/>
              <a:gd name="connsiteX68" fmla="*/ 1537816 w 7998819"/>
              <a:gd name="connsiteY68" fmla="*/ 1060471 h 3317180"/>
              <a:gd name="connsiteX69" fmla="*/ 1537816 w 7998819"/>
              <a:gd name="connsiteY69" fmla="*/ 1083475 h 3317180"/>
              <a:gd name="connsiteX70" fmla="*/ 1569858 w 7998819"/>
              <a:gd name="connsiteY70" fmla="*/ 1083475 h 3317180"/>
              <a:gd name="connsiteX71" fmla="*/ 1569858 w 7998819"/>
              <a:gd name="connsiteY71" fmla="*/ 1133592 h 3317180"/>
              <a:gd name="connsiteX72" fmla="*/ 1590398 w 7998819"/>
              <a:gd name="connsiteY72" fmla="*/ 1133592 h 3317180"/>
              <a:gd name="connsiteX73" fmla="*/ 1590398 w 7998819"/>
              <a:gd name="connsiteY73" fmla="*/ 1143862 h 3317180"/>
              <a:gd name="connsiteX74" fmla="*/ 1662287 w 7998819"/>
              <a:gd name="connsiteY74" fmla="*/ 1143862 h 3317180"/>
              <a:gd name="connsiteX75" fmla="*/ 1662287 w 7998819"/>
              <a:gd name="connsiteY75" fmla="*/ 1163170 h 3317180"/>
              <a:gd name="connsiteX76" fmla="*/ 1693097 w 7998819"/>
              <a:gd name="connsiteY76" fmla="*/ 1163170 h 3317180"/>
              <a:gd name="connsiteX77" fmla="*/ 1693097 w 7998819"/>
              <a:gd name="connsiteY77" fmla="*/ 1186174 h 3317180"/>
              <a:gd name="connsiteX78" fmla="*/ 1767656 w 7998819"/>
              <a:gd name="connsiteY78" fmla="*/ 1186174 h 3317180"/>
              <a:gd name="connsiteX79" fmla="*/ 1767656 w 7998819"/>
              <a:gd name="connsiteY79" fmla="*/ 1216984 h 3317180"/>
              <a:gd name="connsiteX80" fmla="*/ 1844681 w 7998819"/>
              <a:gd name="connsiteY80" fmla="*/ 1216984 h 3317180"/>
              <a:gd name="connsiteX81" fmla="*/ 1844681 w 7998819"/>
              <a:gd name="connsiteY81" fmla="*/ 1227254 h 3317180"/>
              <a:gd name="connsiteX82" fmla="*/ 1907533 w 7998819"/>
              <a:gd name="connsiteY82" fmla="*/ 1227254 h 3317180"/>
              <a:gd name="connsiteX83" fmla="*/ 1907533 w 7998819"/>
              <a:gd name="connsiteY83" fmla="*/ 1245329 h 3317180"/>
              <a:gd name="connsiteX84" fmla="*/ 1926840 w 7998819"/>
              <a:gd name="connsiteY84" fmla="*/ 1245329 h 3317180"/>
              <a:gd name="connsiteX85" fmla="*/ 1926840 w 7998819"/>
              <a:gd name="connsiteY85" fmla="*/ 1269771 h 3317180"/>
              <a:gd name="connsiteX86" fmla="*/ 1996059 w 7998819"/>
              <a:gd name="connsiteY86" fmla="*/ 1269771 h 3317180"/>
              <a:gd name="connsiteX87" fmla="*/ 1996059 w 7998819"/>
              <a:gd name="connsiteY87" fmla="*/ 1300581 h 3317180"/>
              <a:gd name="connsiteX88" fmla="*/ 2015367 w 7998819"/>
              <a:gd name="connsiteY88" fmla="*/ 1300581 h 3317180"/>
              <a:gd name="connsiteX89" fmla="*/ 2015367 w 7998819"/>
              <a:gd name="connsiteY89" fmla="*/ 1331391 h 3317180"/>
              <a:gd name="connsiteX90" fmla="*/ 2047409 w 7998819"/>
              <a:gd name="connsiteY90" fmla="*/ 1331391 h 3317180"/>
              <a:gd name="connsiteX91" fmla="*/ 2047409 w 7998819"/>
              <a:gd name="connsiteY91" fmla="*/ 1354395 h 3317180"/>
              <a:gd name="connsiteX92" fmla="*/ 2082121 w 7998819"/>
              <a:gd name="connsiteY92" fmla="*/ 1354395 h 3317180"/>
              <a:gd name="connsiteX93" fmla="*/ 2082121 w 7998819"/>
              <a:gd name="connsiteY93" fmla="*/ 1381303 h 3317180"/>
              <a:gd name="connsiteX94" fmla="*/ 2119298 w 7998819"/>
              <a:gd name="connsiteY94" fmla="*/ 1381303 h 3317180"/>
              <a:gd name="connsiteX95" fmla="*/ 2119298 w 7998819"/>
              <a:gd name="connsiteY95" fmla="*/ 1409647 h 3317180"/>
              <a:gd name="connsiteX96" fmla="*/ 2148875 w 7998819"/>
              <a:gd name="connsiteY96" fmla="*/ 1409647 h 3317180"/>
              <a:gd name="connsiteX97" fmla="*/ 2148875 w 7998819"/>
              <a:gd name="connsiteY97" fmla="*/ 1454630 h 3317180"/>
              <a:gd name="connsiteX98" fmla="*/ 2186053 w 7998819"/>
              <a:gd name="connsiteY98" fmla="*/ 1454630 h 3317180"/>
              <a:gd name="connsiteX99" fmla="*/ 2186053 w 7998819"/>
              <a:gd name="connsiteY99" fmla="*/ 1513579 h 3317180"/>
              <a:gd name="connsiteX100" fmla="*/ 2233705 w 7998819"/>
              <a:gd name="connsiteY100" fmla="*/ 1513579 h 3317180"/>
              <a:gd name="connsiteX101" fmla="*/ 2233705 w 7998819"/>
              <a:gd name="connsiteY101" fmla="*/ 1566161 h 3317180"/>
              <a:gd name="connsiteX102" fmla="*/ 2277249 w 7998819"/>
              <a:gd name="connsiteY102" fmla="*/ 1566161 h 3317180"/>
              <a:gd name="connsiteX103" fmla="*/ 2277249 w 7998819"/>
              <a:gd name="connsiteY103" fmla="*/ 1589371 h 3317180"/>
              <a:gd name="connsiteX104" fmla="*/ 2353041 w 7998819"/>
              <a:gd name="connsiteY104" fmla="*/ 1589371 h 3317180"/>
              <a:gd name="connsiteX105" fmla="*/ 2353041 w 7998819"/>
              <a:gd name="connsiteY105" fmla="*/ 1658590 h 3317180"/>
              <a:gd name="connsiteX106" fmla="*/ 2385083 w 7998819"/>
              <a:gd name="connsiteY106" fmla="*/ 1658590 h 3317180"/>
              <a:gd name="connsiteX107" fmla="*/ 2385083 w 7998819"/>
              <a:gd name="connsiteY107" fmla="*/ 1679130 h 3317180"/>
              <a:gd name="connsiteX108" fmla="*/ 2405623 w 7998819"/>
              <a:gd name="connsiteY108" fmla="*/ 1679130 h 3317180"/>
              <a:gd name="connsiteX109" fmla="*/ 2405623 w 7998819"/>
              <a:gd name="connsiteY109" fmla="*/ 1734382 h 3317180"/>
              <a:gd name="connsiteX110" fmla="*/ 2439103 w 7998819"/>
              <a:gd name="connsiteY110" fmla="*/ 1734382 h 3317180"/>
              <a:gd name="connsiteX111" fmla="*/ 2439103 w 7998819"/>
              <a:gd name="connsiteY111" fmla="*/ 1749787 h 3317180"/>
              <a:gd name="connsiteX112" fmla="*/ 2472377 w 7998819"/>
              <a:gd name="connsiteY112" fmla="*/ 1749787 h 3317180"/>
              <a:gd name="connsiteX113" fmla="*/ 2472377 w 7998819"/>
              <a:gd name="connsiteY113" fmla="*/ 1783267 h 3317180"/>
              <a:gd name="connsiteX114" fmla="*/ 2501955 w 7998819"/>
              <a:gd name="connsiteY114" fmla="*/ 1783267 h 3317180"/>
              <a:gd name="connsiteX115" fmla="*/ 2501955 w 7998819"/>
              <a:gd name="connsiteY115" fmla="*/ 1821676 h 3317180"/>
              <a:gd name="connsiteX116" fmla="*/ 2539132 w 7998819"/>
              <a:gd name="connsiteY116" fmla="*/ 1821676 h 3317180"/>
              <a:gd name="connsiteX117" fmla="*/ 2539132 w 7998819"/>
              <a:gd name="connsiteY117" fmla="*/ 1884528 h 3317180"/>
              <a:gd name="connsiteX118" fmla="*/ 2611021 w 7998819"/>
              <a:gd name="connsiteY118" fmla="*/ 1884528 h 3317180"/>
              <a:gd name="connsiteX119" fmla="*/ 2611021 w 7998819"/>
              <a:gd name="connsiteY119" fmla="*/ 1915338 h 3317180"/>
              <a:gd name="connsiteX120" fmla="*/ 2654771 w 7998819"/>
              <a:gd name="connsiteY120" fmla="*/ 1915338 h 3317180"/>
              <a:gd name="connsiteX121" fmla="*/ 2654771 w 7998819"/>
              <a:gd name="connsiteY121" fmla="*/ 1937315 h 3317180"/>
              <a:gd name="connsiteX122" fmla="*/ 2730357 w 7998819"/>
              <a:gd name="connsiteY122" fmla="*/ 1937315 h 3317180"/>
              <a:gd name="connsiteX123" fmla="*/ 2730357 w 7998819"/>
              <a:gd name="connsiteY123" fmla="*/ 1956417 h 3317180"/>
              <a:gd name="connsiteX124" fmla="*/ 2793415 w 7998819"/>
              <a:gd name="connsiteY124" fmla="*/ 1956417 h 3317180"/>
              <a:gd name="connsiteX125" fmla="*/ 2793415 w 7998819"/>
              <a:gd name="connsiteY125" fmla="*/ 1987227 h 3317180"/>
              <a:gd name="connsiteX126" fmla="*/ 2845997 w 7998819"/>
              <a:gd name="connsiteY126" fmla="*/ 1987227 h 3317180"/>
              <a:gd name="connsiteX127" fmla="*/ 2845997 w 7998819"/>
              <a:gd name="connsiteY127" fmla="*/ 2034879 h 3317180"/>
              <a:gd name="connsiteX128" fmla="*/ 2904946 w 7998819"/>
              <a:gd name="connsiteY128" fmla="*/ 2034879 h 3317180"/>
              <a:gd name="connsiteX129" fmla="*/ 2904946 w 7998819"/>
              <a:gd name="connsiteY129" fmla="*/ 2057884 h 3317180"/>
              <a:gd name="connsiteX130" fmla="*/ 2951160 w 7998819"/>
              <a:gd name="connsiteY130" fmla="*/ 2057884 h 3317180"/>
              <a:gd name="connsiteX131" fmla="*/ 2951160 w 7998819"/>
              <a:gd name="connsiteY131" fmla="*/ 2077191 h 3317180"/>
              <a:gd name="connsiteX132" fmla="*/ 3007645 w 7998819"/>
              <a:gd name="connsiteY132" fmla="*/ 2077191 h 3317180"/>
              <a:gd name="connsiteX133" fmla="*/ 3007645 w 7998819"/>
              <a:gd name="connsiteY133" fmla="*/ 2096499 h 3317180"/>
              <a:gd name="connsiteX134" fmla="*/ 3037222 w 7998819"/>
              <a:gd name="connsiteY134" fmla="*/ 2096499 h 3317180"/>
              <a:gd name="connsiteX135" fmla="*/ 3037222 w 7998819"/>
              <a:gd name="connsiteY135" fmla="*/ 2117039 h 3317180"/>
              <a:gd name="connsiteX136" fmla="*/ 3106647 w 7998819"/>
              <a:gd name="connsiteY136" fmla="*/ 2117039 h 3317180"/>
              <a:gd name="connsiteX137" fmla="*/ 3106647 w 7998819"/>
              <a:gd name="connsiteY137" fmla="*/ 2150313 h 3317180"/>
              <a:gd name="connsiteX138" fmla="*/ 3222080 w 7998819"/>
              <a:gd name="connsiteY138" fmla="*/ 2150313 h 3317180"/>
              <a:gd name="connsiteX139" fmla="*/ 3222080 w 7998819"/>
              <a:gd name="connsiteY139" fmla="*/ 2170853 h 3317180"/>
              <a:gd name="connsiteX140" fmla="*/ 3288835 w 7998819"/>
              <a:gd name="connsiteY140" fmla="*/ 2170853 h 3317180"/>
              <a:gd name="connsiteX141" fmla="*/ 3288835 w 7998819"/>
              <a:gd name="connsiteY141" fmla="*/ 2199198 h 3317180"/>
              <a:gd name="connsiteX142" fmla="*/ 3329914 w 7998819"/>
              <a:gd name="connsiteY142" fmla="*/ 2199198 h 3317180"/>
              <a:gd name="connsiteX143" fmla="*/ 3329914 w 7998819"/>
              <a:gd name="connsiteY143" fmla="*/ 2223435 h 3317180"/>
              <a:gd name="connsiteX144" fmla="*/ 3359492 w 7998819"/>
              <a:gd name="connsiteY144" fmla="*/ 2223435 h 3317180"/>
              <a:gd name="connsiteX145" fmla="*/ 3359492 w 7998819"/>
              <a:gd name="connsiteY145" fmla="*/ 2240278 h 3317180"/>
              <a:gd name="connsiteX146" fmla="*/ 3409609 w 7998819"/>
              <a:gd name="connsiteY146" fmla="*/ 2240278 h 3317180"/>
              <a:gd name="connsiteX147" fmla="*/ 3409609 w 7998819"/>
              <a:gd name="connsiteY147" fmla="*/ 2265952 h 3317180"/>
              <a:gd name="connsiteX148" fmla="*/ 3448018 w 7998819"/>
              <a:gd name="connsiteY148" fmla="*/ 2265952 h 3317180"/>
              <a:gd name="connsiteX149" fmla="*/ 3448018 w 7998819"/>
              <a:gd name="connsiteY149" fmla="*/ 2294092 h 3317180"/>
              <a:gd name="connsiteX150" fmla="*/ 3489098 w 7998819"/>
              <a:gd name="connsiteY150" fmla="*/ 2294092 h 3317180"/>
              <a:gd name="connsiteX151" fmla="*/ 3489098 w 7998819"/>
              <a:gd name="connsiteY151" fmla="*/ 2310729 h 3317180"/>
              <a:gd name="connsiteX152" fmla="*/ 3563658 w 7998819"/>
              <a:gd name="connsiteY152" fmla="*/ 2310729 h 3317180"/>
              <a:gd name="connsiteX153" fmla="*/ 3563658 w 7998819"/>
              <a:gd name="connsiteY153" fmla="*/ 2327572 h 3317180"/>
              <a:gd name="connsiteX154" fmla="*/ 3705998 w 7998819"/>
              <a:gd name="connsiteY154" fmla="*/ 2327572 h 3317180"/>
              <a:gd name="connsiteX155" fmla="*/ 3705998 w 7998819"/>
              <a:gd name="connsiteY155" fmla="*/ 2351809 h 3317180"/>
              <a:gd name="connsiteX156" fmla="*/ 3789596 w 7998819"/>
              <a:gd name="connsiteY156" fmla="*/ 2351809 h 3317180"/>
              <a:gd name="connsiteX157" fmla="*/ 3789596 w 7998819"/>
              <a:gd name="connsiteY157" fmla="*/ 2385289 h 3317180"/>
              <a:gd name="connsiteX158" fmla="*/ 3951244 w 7998819"/>
              <a:gd name="connsiteY158" fmla="*/ 2385289 h 3317180"/>
              <a:gd name="connsiteX159" fmla="*/ 3951244 w 7998819"/>
              <a:gd name="connsiteY159" fmla="*/ 2410963 h 3317180"/>
              <a:gd name="connsiteX160" fmla="*/ 4000129 w 7998819"/>
              <a:gd name="connsiteY160" fmla="*/ 2410963 h 3317180"/>
              <a:gd name="connsiteX161" fmla="*/ 4000129 w 7998819"/>
              <a:gd name="connsiteY161" fmla="*/ 2433968 h 3317180"/>
              <a:gd name="connsiteX162" fmla="*/ 4068115 w 7998819"/>
              <a:gd name="connsiteY162" fmla="*/ 2433968 h 3317180"/>
              <a:gd name="connsiteX163" fmla="*/ 4068115 w 7998819"/>
              <a:gd name="connsiteY163" fmla="*/ 2453275 h 3317180"/>
              <a:gd name="connsiteX164" fmla="*/ 4151507 w 7998819"/>
              <a:gd name="connsiteY164" fmla="*/ 2453275 h 3317180"/>
              <a:gd name="connsiteX165" fmla="*/ 4151507 w 7998819"/>
              <a:gd name="connsiteY165" fmla="*/ 2484085 h 3317180"/>
              <a:gd name="connsiteX166" fmla="*/ 4227299 w 7998819"/>
              <a:gd name="connsiteY166" fmla="*/ 2484085 h 3317180"/>
              <a:gd name="connsiteX167" fmla="*/ 4227299 w 7998819"/>
              <a:gd name="connsiteY167" fmla="*/ 2505857 h 3317180"/>
              <a:gd name="connsiteX168" fmla="*/ 4390385 w 7998819"/>
              <a:gd name="connsiteY168" fmla="*/ 2505857 h 3317180"/>
              <a:gd name="connsiteX169" fmla="*/ 4390385 w 7998819"/>
              <a:gd name="connsiteY169" fmla="*/ 2530300 h 3317180"/>
              <a:gd name="connsiteX170" fmla="*/ 4409487 w 7998819"/>
              <a:gd name="connsiteY170" fmla="*/ 2530300 h 3317180"/>
              <a:gd name="connsiteX171" fmla="*/ 4409487 w 7998819"/>
              <a:gd name="connsiteY171" fmla="*/ 2555974 h 3317180"/>
              <a:gd name="connsiteX172" fmla="*/ 4446870 w 7998819"/>
              <a:gd name="connsiteY172" fmla="*/ 2555974 h 3317180"/>
              <a:gd name="connsiteX173" fmla="*/ 4446870 w 7998819"/>
              <a:gd name="connsiteY173" fmla="*/ 2582881 h 3317180"/>
              <a:gd name="connsiteX174" fmla="*/ 4482814 w 7998819"/>
              <a:gd name="connsiteY174" fmla="*/ 2582881 h 3317180"/>
              <a:gd name="connsiteX175" fmla="*/ 4482814 w 7998819"/>
              <a:gd name="connsiteY175" fmla="*/ 2611226 h 3317180"/>
              <a:gd name="connsiteX176" fmla="*/ 4526359 w 7998819"/>
              <a:gd name="connsiteY176" fmla="*/ 2611226 h 3317180"/>
              <a:gd name="connsiteX177" fmla="*/ 4526359 w 7998819"/>
              <a:gd name="connsiteY177" fmla="*/ 2632999 h 3317180"/>
              <a:gd name="connsiteX178" fmla="*/ 4653500 w 7998819"/>
              <a:gd name="connsiteY178" fmla="*/ 2632999 h 3317180"/>
              <a:gd name="connsiteX179" fmla="*/ 4653500 w 7998819"/>
              <a:gd name="connsiteY179" fmla="*/ 2658673 h 3317180"/>
              <a:gd name="connsiteX180" fmla="*/ 4684310 w 7998819"/>
              <a:gd name="connsiteY180" fmla="*/ 2658673 h 3317180"/>
              <a:gd name="connsiteX181" fmla="*/ 4684310 w 7998819"/>
              <a:gd name="connsiteY181" fmla="*/ 2672846 h 3317180"/>
              <a:gd name="connsiteX182" fmla="*/ 4906345 w 7998819"/>
              <a:gd name="connsiteY182" fmla="*/ 2672846 h 3317180"/>
              <a:gd name="connsiteX183" fmla="*/ 4906345 w 7998819"/>
              <a:gd name="connsiteY183" fmla="*/ 2692153 h 3317180"/>
              <a:gd name="connsiteX184" fmla="*/ 4980905 w 7998819"/>
              <a:gd name="connsiteY184" fmla="*/ 2692153 h 3317180"/>
              <a:gd name="connsiteX185" fmla="*/ 4980905 w 7998819"/>
              <a:gd name="connsiteY185" fmla="*/ 2708791 h 3317180"/>
              <a:gd name="connsiteX186" fmla="*/ 5029584 w 7998819"/>
              <a:gd name="connsiteY186" fmla="*/ 2708791 h 3317180"/>
              <a:gd name="connsiteX187" fmla="*/ 5029584 w 7998819"/>
              <a:gd name="connsiteY187" fmla="*/ 2730563 h 3317180"/>
              <a:gd name="connsiteX188" fmla="*/ 5277294 w 7998819"/>
              <a:gd name="connsiteY188" fmla="*/ 2730563 h 3317180"/>
              <a:gd name="connsiteX189" fmla="*/ 5277294 w 7998819"/>
              <a:gd name="connsiteY189" fmla="*/ 2778010 h 3317180"/>
              <a:gd name="connsiteX190" fmla="*/ 5422510 w 7998819"/>
              <a:gd name="connsiteY190" fmla="*/ 2778010 h 3317180"/>
              <a:gd name="connsiteX191" fmla="*/ 5422510 w 7998819"/>
              <a:gd name="connsiteY191" fmla="*/ 2792182 h 3317180"/>
              <a:gd name="connsiteX192" fmla="*/ 5811329 w 7998819"/>
              <a:gd name="connsiteY192" fmla="*/ 2792182 h 3317180"/>
              <a:gd name="connsiteX193" fmla="*/ 5811329 w 7998819"/>
              <a:gd name="connsiteY193" fmla="*/ 2912956 h 3317180"/>
              <a:gd name="connsiteX194" fmla="*/ 6002760 w 7998819"/>
              <a:gd name="connsiteY194" fmla="*/ 2912956 h 3317180"/>
              <a:gd name="connsiteX195" fmla="*/ 6002760 w 7998819"/>
              <a:gd name="connsiteY195" fmla="*/ 2950133 h 3317180"/>
              <a:gd name="connsiteX196" fmla="*/ 6060477 w 7998819"/>
              <a:gd name="connsiteY196" fmla="*/ 2950133 h 3317180"/>
              <a:gd name="connsiteX197" fmla="*/ 6060477 w 7998819"/>
              <a:gd name="connsiteY197" fmla="*/ 3024487 h 3317180"/>
              <a:gd name="connsiteX198" fmla="*/ 6201586 w 7998819"/>
              <a:gd name="connsiteY198" fmla="*/ 3024487 h 3317180"/>
              <a:gd name="connsiteX199" fmla="*/ 6201586 w 7998819"/>
              <a:gd name="connsiteY199" fmla="*/ 3048930 h 3317180"/>
              <a:gd name="connsiteX200" fmla="*/ 6251703 w 7998819"/>
              <a:gd name="connsiteY200" fmla="*/ 3048930 h 3317180"/>
              <a:gd name="connsiteX201" fmla="*/ 6251703 w 7998819"/>
              <a:gd name="connsiteY201" fmla="*/ 3084874 h 3317180"/>
              <a:gd name="connsiteX202" fmla="*/ 6301820 w 7998819"/>
              <a:gd name="connsiteY202" fmla="*/ 3084874 h 3317180"/>
              <a:gd name="connsiteX203" fmla="*/ 6307022 w 7998819"/>
              <a:gd name="connsiteY203" fmla="*/ 3132052 h 3317180"/>
              <a:gd name="connsiteX204" fmla="*/ 6713920 w 7998819"/>
              <a:gd name="connsiteY204" fmla="*/ 3132056 h 3317180"/>
              <a:gd name="connsiteX205" fmla="*/ 6716518 w 7998819"/>
              <a:gd name="connsiteY205" fmla="*/ 3241593 h 3317180"/>
              <a:gd name="connsiteX206" fmla="*/ 6761296 w 7998819"/>
              <a:gd name="connsiteY206" fmla="*/ 3241593 h 3317180"/>
              <a:gd name="connsiteX207" fmla="*/ 6761296 w 7998819"/>
              <a:gd name="connsiteY207" fmla="*/ 3317180 h 3317180"/>
              <a:gd name="connsiteX208" fmla="*/ 7998819 w 7998819"/>
              <a:gd name="connsiteY208" fmla="*/ 3317180 h 331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7998819" h="3317180">
                <a:moveTo>
                  <a:pt x="0" y="0"/>
                </a:moveTo>
                <a:lnTo>
                  <a:pt x="83392" y="0"/>
                </a:lnTo>
                <a:lnTo>
                  <a:pt x="83392" y="19308"/>
                </a:lnTo>
                <a:lnTo>
                  <a:pt x="138644" y="19308"/>
                </a:lnTo>
                <a:lnTo>
                  <a:pt x="138644" y="35945"/>
                </a:lnTo>
                <a:lnTo>
                  <a:pt x="186091" y="35945"/>
                </a:lnTo>
                <a:lnTo>
                  <a:pt x="222036" y="35945"/>
                </a:lnTo>
                <a:lnTo>
                  <a:pt x="222036" y="48885"/>
                </a:lnTo>
                <a:lnTo>
                  <a:pt x="282423" y="48885"/>
                </a:lnTo>
                <a:lnTo>
                  <a:pt x="282423" y="61620"/>
                </a:lnTo>
                <a:lnTo>
                  <a:pt x="367047" y="61620"/>
                </a:lnTo>
                <a:lnTo>
                  <a:pt x="367047" y="80927"/>
                </a:lnTo>
                <a:lnTo>
                  <a:pt x="396624" y="80927"/>
                </a:lnTo>
                <a:lnTo>
                  <a:pt x="396624" y="118104"/>
                </a:lnTo>
                <a:lnTo>
                  <a:pt x="422299" y="118104"/>
                </a:lnTo>
                <a:lnTo>
                  <a:pt x="422299" y="154049"/>
                </a:lnTo>
                <a:lnTo>
                  <a:pt x="440168" y="154049"/>
                </a:lnTo>
                <a:lnTo>
                  <a:pt x="440168" y="189994"/>
                </a:lnTo>
                <a:lnTo>
                  <a:pt x="496653" y="189994"/>
                </a:lnTo>
                <a:lnTo>
                  <a:pt x="496653" y="220803"/>
                </a:lnTo>
                <a:lnTo>
                  <a:pt x="537733" y="220803"/>
                </a:lnTo>
                <a:lnTo>
                  <a:pt x="537733" y="234976"/>
                </a:lnTo>
                <a:lnTo>
                  <a:pt x="563407" y="234976"/>
                </a:lnTo>
                <a:lnTo>
                  <a:pt x="563407" y="254283"/>
                </a:lnTo>
                <a:lnTo>
                  <a:pt x="607157" y="254283"/>
                </a:lnTo>
                <a:lnTo>
                  <a:pt x="607157" y="301730"/>
                </a:lnTo>
                <a:lnTo>
                  <a:pt x="672679" y="301730"/>
                </a:lnTo>
                <a:lnTo>
                  <a:pt x="672679" y="355750"/>
                </a:lnTo>
                <a:lnTo>
                  <a:pt x="709856" y="355750"/>
                </a:lnTo>
                <a:lnTo>
                  <a:pt x="709856" y="407099"/>
                </a:lnTo>
                <a:lnTo>
                  <a:pt x="749703" y="407099"/>
                </a:lnTo>
                <a:lnTo>
                  <a:pt x="749703" y="449411"/>
                </a:lnTo>
                <a:lnTo>
                  <a:pt x="794480" y="449411"/>
                </a:lnTo>
                <a:lnTo>
                  <a:pt x="794480" y="475086"/>
                </a:lnTo>
                <a:lnTo>
                  <a:pt x="838230" y="475086"/>
                </a:lnTo>
                <a:lnTo>
                  <a:pt x="838230" y="517398"/>
                </a:lnTo>
                <a:lnTo>
                  <a:pt x="892044" y="517398"/>
                </a:lnTo>
                <a:lnTo>
                  <a:pt x="892044" y="544305"/>
                </a:lnTo>
                <a:lnTo>
                  <a:pt x="926757" y="544305"/>
                </a:lnTo>
                <a:lnTo>
                  <a:pt x="926757" y="566283"/>
                </a:lnTo>
                <a:lnTo>
                  <a:pt x="966604" y="566283"/>
                </a:lnTo>
                <a:lnTo>
                  <a:pt x="966604" y="595655"/>
                </a:lnTo>
                <a:lnTo>
                  <a:pt x="998646" y="595655"/>
                </a:lnTo>
                <a:lnTo>
                  <a:pt x="998646" y="648442"/>
                </a:lnTo>
                <a:lnTo>
                  <a:pt x="1056363" y="648442"/>
                </a:lnTo>
                <a:lnTo>
                  <a:pt x="1056363" y="670214"/>
                </a:lnTo>
                <a:lnTo>
                  <a:pt x="1092307" y="670214"/>
                </a:lnTo>
                <a:lnTo>
                  <a:pt x="1092307" y="704927"/>
                </a:lnTo>
                <a:lnTo>
                  <a:pt x="1110382" y="704927"/>
                </a:lnTo>
                <a:lnTo>
                  <a:pt x="1110382" y="757508"/>
                </a:lnTo>
                <a:lnTo>
                  <a:pt x="1165635" y="757508"/>
                </a:lnTo>
                <a:lnTo>
                  <a:pt x="1165635" y="767778"/>
                </a:lnTo>
                <a:lnTo>
                  <a:pt x="1216984" y="767778"/>
                </a:lnTo>
                <a:lnTo>
                  <a:pt x="1216984" y="802491"/>
                </a:lnTo>
                <a:lnTo>
                  <a:pt x="1305511" y="802491"/>
                </a:lnTo>
                <a:lnTo>
                  <a:pt x="1305511" y="835765"/>
                </a:lnTo>
                <a:lnTo>
                  <a:pt x="1328515" y="835765"/>
                </a:lnTo>
                <a:lnTo>
                  <a:pt x="1328515" y="865342"/>
                </a:lnTo>
                <a:lnTo>
                  <a:pt x="1351725" y="865342"/>
                </a:lnTo>
                <a:lnTo>
                  <a:pt x="1351725" y="926962"/>
                </a:lnTo>
                <a:lnTo>
                  <a:pt x="1401842" y="926962"/>
                </a:lnTo>
                <a:lnTo>
                  <a:pt x="1401842" y="943599"/>
                </a:lnTo>
                <a:lnTo>
                  <a:pt x="1428750" y="943599"/>
                </a:lnTo>
                <a:lnTo>
                  <a:pt x="1428750" y="975641"/>
                </a:lnTo>
                <a:lnTo>
                  <a:pt x="1450522" y="975641"/>
                </a:lnTo>
                <a:lnTo>
                  <a:pt x="1450522" y="984679"/>
                </a:lnTo>
                <a:lnTo>
                  <a:pt x="1503104" y="984679"/>
                </a:lnTo>
                <a:lnTo>
                  <a:pt x="1503104" y="1060471"/>
                </a:lnTo>
                <a:lnTo>
                  <a:pt x="1537816" y="1060471"/>
                </a:lnTo>
                <a:lnTo>
                  <a:pt x="1537816" y="1083475"/>
                </a:lnTo>
                <a:lnTo>
                  <a:pt x="1569858" y="1083475"/>
                </a:lnTo>
                <a:lnTo>
                  <a:pt x="1569858" y="1133592"/>
                </a:lnTo>
                <a:lnTo>
                  <a:pt x="1590398" y="1133592"/>
                </a:lnTo>
                <a:lnTo>
                  <a:pt x="1590398" y="1143862"/>
                </a:lnTo>
                <a:lnTo>
                  <a:pt x="1662287" y="1143862"/>
                </a:lnTo>
                <a:lnTo>
                  <a:pt x="1662287" y="1163170"/>
                </a:lnTo>
                <a:lnTo>
                  <a:pt x="1693097" y="1163170"/>
                </a:lnTo>
                <a:lnTo>
                  <a:pt x="1693097" y="1186174"/>
                </a:lnTo>
                <a:lnTo>
                  <a:pt x="1767656" y="1186174"/>
                </a:lnTo>
                <a:lnTo>
                  <a:pt x="1767656" y="1216984"/>
                </a:lnTo>
                <a:lnTo>
                  <a:pt x="1844681" y="1216984"/>
                </a:lnTo>
                <a:lnTo>
                  <a:pt x="1844681" y="1227254"/>
                </a:lnTo>
                <a:lnTo>
                  <a:pt x="1907533" y="1227254"/>
                </a:lnTo>
                <a:lnTo>
                  <a:pt x="1907533" y="1245329"/>
                </a:lnTo>
                <a:lnTo>
                  <a:pt x="1926840" y="1245329"/>
                </a:lnTo>
                <a:lnTo>
                  <a:pt x="1926840" y="1269771"/>
                </a:lnTo>
                <a:lnTo>
                  <a:pt x="1996059" y="1269771"/>
                </a:lnTo>
                <a:lnTo>
                  <a:pt x="1996059" y="1300581"/>
                </a:lnTo>
                <a:lnTo>
                  <a:pt x="2015367" y="1300581"/>
                </a:lnTo>
                <a:lnTo>
                  <a:pt x="2015367" y="1331391"/>
                </a:lnTo>
                <a:lnTo>
                  <a:pt x="2047409" y="1331391"/>
                </a:lnTo>
                <a:lnTo>
                  <a:pt x="2047409" y="1354395"/>
                </a:lnTo>
                <a:lnTo>
                  <a:pt x="2082121" y="1354395"/>
                </a:lnTo>
                <a:lnTo>
                  <a:pt x="2082121" y="1381303"/>
                </a:lnTo>
                <a:lnTo>
                  <a:pt x="2119298" y="1381303"/>
                </a:lnTo>
                <a:lnTo>
                  <a:pt x="2119298" y="1409647"/>
                </a:lnTo>
                <a:lnTo>
                  <a:pt x="2148875" y="1409647"/>
                </a:lnTo>
                <a:lnTo>
                  <a:pt x="2148875" y="1454630"/>
                </a:lnTo>
                <a:lnTo>
                  <a:pt x="2186053" y="1454630"/>
                </a:lnTo>
                <a:lnTo>
                  <a:pt x="2186053" y="1513579"/>
                </a:lnTo>
                <a:lnTo>
                  <a:pt x="2233705" y="1513579"/>
                </a:lnTo>
                <a:lnTo>
                  <a:pt x="2233705" y="1566161"/>
                </a:lnTo>
                <a:lnTo>
                  <a:pt x="2277249" y="1566161"/>
                </a:lnTo>
                <a:lnTo>
                  <a:pt x="2277249" y="1589371"/>
                </a:lnTo>
                <a:lnTo>
                  <a:pt x="2353041" y="1589371"/>
                </a:lnTo>
                <a:lnTo>
                  <a:pt x="2353041" y="1658590"/>
                </a:lnTo>
                <a:lnTo>
                  <a:pt x="2385083" y="1658590"/>
                </a:lnTo>
                <a:lnTo>
                  <a:pt x="2385083" y="1679130"/>
                </a:lnTo>
                <a:lnTo>
                  <a:pt x="2405623" y="1679130"/>
                </a:lnTo>
                <a:lnTo>
                  <a:pt x="2405623" y="1734382"/>
                </a:lnTo>
                <a:lnTo>
                  <a:pt x="2439103" y="1734382"/>
                </a:lnTo>
                <a:lnTo>
                  <a:pt x="2439103" y="1749787"/>
                </a:lnTo>
                <a:lnTo>
                  <a:pt x="2472377" y="1749787"/>
                </a:lnTo>
                <a:lnTo>
                  <a:pt x="2472377" y="1783267"/>
                </a:lnTo>
                <a:lnTo>
                  <a:pt x="2501955" y="1783267"/>
                </a:lnTo>
                <a:lnTo>
                  <a:pt x="2501955" y="1821676"/>
                </a:lnTo>
                <a:lnTo>
                  <a:pt x="2539132" y="1821676"/>
                </a:lnTo>
                <a:lnTo>
                  <a:pt x="2539132" y="1884528"/>
                </a:lnTo>
                <a:lnTo>
                  <a:pt x="2611021" y="1884528"/>
                </a:lnTo>
                <a:lnTo>
                  <a:pt x="2611021" y="1915338"/>
                </a:lnTo>
                <a:lnTo>
                  <a:pt x="2654771" y="1915338"/>
                </a:lnTo>
                <a:lnTo>
                  <a:pt x="2654771" y="1937315"/>
                </a:lnTo>
                <a:lnTo>
                  <a:pt x="2730357" y="1937315"/>
                </a:lnTo>
                <a:lnTo>
                  <a:pt x="2730357" y="1956417"/>
                </a:lnTo>
                <a:lnTo>
                  <a:pt x="2793415" y="1956417"/>
                </a:lnTo>
                <a:lnTo>
                  <a:pt x="2793415" y="1987227"/>
                </a:lnTo>
                <a:lnTo>
                  <a:pt x="2845997" y="1987227"/>
                </a:lnTo>
                <a:lnTo>
                  <a:pt x="2845997" y="2034879"/>
                </a:lnTo>
                <a:lnTo>
                  <a:pt x="2904946" y="2034879"/>
                </a:lnTo>
                <a:lnTo>
                  <a:pt x="2904946" y="2057884"/>
                </a:lnTo>
                <a:lnTo>
                  <a:pt x="2951160" y="2057884"/>
                </a:lnTo>
                <a:lnTo>
                  <a:pt x="2951160" y="2077191"/>
                </a:lnTo>
                <a:lnTo>
                  <a:pt x="3007645" y="2077191"/>
                </a:lnTo>
                <a:lnTo>
                  <a:pt x="3007645" y="2096499"/>
                </a:lnTo>
                <a:lnTo>
                  <a:pt x="3037222" y="2096499"/>
                </a:lnTo>
                <a:lnTo>
                  <a:pt x="3037222" y="2117039"/>
                </a:lnTo>
                <a:lnTo>
                  <a:pt x="3106647" y="2117039"/>
                </a:lnTo>
                <a:lnTo>
                  <a:pt x="3106647" y="2150313"/>
                </a:lnTo>
                <a:lnTo>
                  <a:pt x="3222080" y="2150313"/>
                </a:lnTo>
                <a:lnTo>
                  <a:pt x="3222080" y="2170853"/>
                </a:lnTo>
                <a:lnTo>
                  <a:pt x="3288835" y="2170853"/>
                </a:lnTo>
                <a:lnTo>
                  <a:pt x="3288835" y="2199198"/>
                </a:lnTo>
                <a:lnTo>
                  <a:pt x="3329914" y="2199198"/>
                </a:lnTo>
                <a:lnTo>
                  <a:pt x="3329914" y="2223435"/>
                </a:lnTo>
                <a:lnTo>
                  <a:pt x="3359492" y="2223435"/>
                </a:lnTo>
                <a:lnTo>
                  <a:pt x="3359492" y="2240278"/>
                </a:lnTo>
                <a:lnTo>
                  <a:pt x="3409609" y="2240278"/>
                </a:lnTo>
                <a:lnTo>
                  <a:pt x="3409609" y="2265952"/>
                </a:lnTo>
                <a:lnTo>
                  <a:pt x="3448018" y="2265952"/>
                </a:lnTo>
                <a:lnTo>
                  <a:pt x="3448018" y="2294092"/>
                </a:lnTo>
                <a:lnTo>
                  <a:pt x="3489098" y="2294092"/>
                </a:lnTo>
                <a:lnTo>
                  <a:pt x="3489098" y="2310729"/>
                </a:lnTo>
                <a:lnTo>
                  <a:pt x="3563658" y="2310729"/>
                </a:lnTo>
                <a:lnTo>
                  <a:pt x="3563658" y="2327572"/>
                </a:lnTo>
                <a:lnTo>
                  <a:pt x="3705998" y="2327572"/>
                </a:lnTo>
                <a:lnTo>
                  <a:pt x="3705998" y="2351809"/>
                </a:lnTo>
                <a:lnTo>
                  <a:pt x="3789596" y="2351809"/>
                </a:lnTo>
                <a:lnTo>
                  <a:pt x="3789596" y="2385289"/>
                </a:lnTo>
                <a:lnTo>
                  <a:pt x="3951244" y="2385289"/>
                </a:lnTo>
                <a:lnTo>
                  <a:pt x="3951244" y="2410963"/>
                </a:lnTo>
                <a:lnTo>
                  <a:pt x="4000129" y="2410963"/>
                </a:lnTo>
                <a:lnTo>
                  <a:pt x="4000129" y="2433968"/>
                </a:lnTo>
                <a:lnTo>
                  <a:pt x="4068115" y="2433968"/>
                </a:lnTo>
                <a:lnTo>
                  <a:pt x="4068115" y="2453275"/>
                </a:lnTo>
                <a:lnTo>
                  <a:pt x="4151507" y="2453275"/>
                </a:lnTo>
                <a:lnTo>
                  <a:pt x="4151507" y="2484085"/>
                </a:lnTo>
                <a:lnTo>
                  <a:pt x="4227299" y="2484085"/>
                </a:lnTo>
                <a:lnTo>
                  <a:pt x="4227299" y="2505857"/>
                </a:lnTo>
                <a:lnTo>
                  <a:pt x="4390385" y="2505857"/>
                </a:lnTo>
                <a:lnTo>
                  <a:pt x="4390385" y="2530300"/>
                </a:lnTo>
                <a:lnTo>
                  <a:pt x="4409487" y="2530300"/>
                </a:lnTo>
                <a:lnTo>
                  <a:pt x="4409487" y="2555974"/>
                </a:lnTo>
                <a:lnTo>
                  <a:pt x="4446870" y="2555974"/>
                </a:lnTo>
                <a:lnTo>
                  <a:pt x="4446870" y="2582881"/>
                </a:lnTo>
                <a:lnTo>
                  <a:pt x="4482814" y="2582881"/>
                </a:lnTo>
                <a:lnTo>
                  <a:pt x="4482814" y="2611226"/>
                </a:lnTo>
                <a:lnTo>
                  <a:pt x="4526359" y="2611226"/>
                </a:lnTo>
                <a:lnTo>
                  <a:pt x="4526359" y="2632999"/>
                </a:lnTo>
                <a:lnTo>
                  <a:pt x="4653500" y="2632999"/>
                </a:lnTo>
                <a:lnTo>
                  <a:pt x="4653500" y="2658673"/>
                </a:lnTo>
                <a:lnTo>
                  <a:pt x="4684310" y="2658673"/>
                </a:lnTo>
                <a:lnTo>
                  <a:pt x="4684310" y="2672846"/>
                </a:lnTo>
                <a:lnTo>
                  <a:pt x="4906345" y="2672846"/>
                </a:lnTo>
                <a:lnTo>
                  <a:pt x="4906345" y="2692153"/>
                </a:lnTo>
                <a:lnTo>
                  <a:pt x="4980905" y="2692153"/>
                </a:lnTo>
                <a:lnTo>
                  <a:pt x="4980905" y="2708791"/>
                </a:lnTo>
                <a:lnTo>
                  <a:pt x="5029584" y="2708791"/>
                </a:lnTo>
                <a:lnTo>
                  <a:pt x="5029584" y="2730563"/>
                </a:lnTo>
                <a:lnTo>
                  <a:pt x="5277294" y="2730563"/>
                </a:lnTo>
                <a:lnTo>
                  <a:pt x="5277294" y="2778010"/>
                </a:lnTo>
                <a:lnTo>
                  <a:pt x="5422510" y="2778010"/>
                </a:lnTo>
                <a:lnTo>
                  <a:pt x="5422510" y="2792182"/>
                </a:lnTo>
                <a:lnTo>
                  <a:pt x="5811329" y="2792182"/>
                </a:lnTo>
                <a:lnTo>
                  <a:pt x="5811329" y="2912956"/>
                </a:lnTo>
                <a:lnTo>
                  <a:pt x="6002760" y="2912956"/>
                </a:lnTo>
                <a:lnTo>
                  <a:pt x="6002760" y="2950133"/>
                </a:lnTo>
                <a:lnTo>
                  <a:pt x="6060477" y="2950133"/>
                </a:lnTo>
                <a:lnTo>
                  <a:pt x="6060477" y="3024487"/>
                </a:lnTo>
                <a:lnTo>
                  <a:pt x="6201586" y="3024487"/>
                </a:lnTo>
                <a:lnTo>
                  <a:pt x="6201586" y="3048930"/>
                </a:lnTo>
                <a:lnTo>
                  <a:pt x="6251703" y="3048930"/>
                </a:lnTo>
                <a:lnTo>
                  <a:pt x="6251703" y="3084874"/>
                </a:lnTo>
                <a:lnTo>
                  <a:pt x="6301820" y="3084874"/>
                </a:lnTo>
                <a:lnTo>
                  <a:pt x="6307022" y="3132052"/>
                </a:lnTo>
                <a:lnTo>
                  <a:pt x="6713920" y="3132056"/>
                </a:lnTo>
                <a:cubicBezTo>
                  <a:pt x="6714786" y="3166835"/>
                  <a:pt x="6715652" y="3206814"/>
                  <a:pt x="6716518" y="3241593"/>
                </a:cubicBezTo>
                <a:lnTo>
                  <a:pt x="6761296" y="3241593"/>
                </a:lnTo>
                <a:lnTo>
                  <a:pt x="6761296" y="3317180"/>
                </a:lnTo>
                <a:lnTo>
                  <a:pt x="7998819" y="3317180"/>
                </a:lnTo>
              </a:path>
            </a:pathLst>
          </a:custGeom>
          <a:noFill/>
          <a:ln w="28575"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 xmlns:a16="http://schemas.microsoft.com/office/drawing/2014/main" id="{BFAFB231-E6B6-4300-BC2F-CDE8AB20BB75}"/>
              </a:ext>
            </a:extLst>
          </p:cNvPr>
          <p:cNvGrpSpPr/>
          <p:nvPr/>
        </p:nvGrpSpPr>
        <p:grpSpPr>
          <a:xfrm>
            <a:off x="2650074" y="1588550"/>
            <a:ext cx="7263411" cy="3092582"/>
            <a:chOff x="2650074" y="1588550"/>
            <a:chExt cx="7263411" cy="3092582"/>
          </a:xfrm>
        </p:grpSpPr>
        <p:sp>
          <p:nvSpPr>
            <p:cNvPr id="91" name="Freeform: Shape 1052">
              <a:extLst>
                <a:ext uri="{FF2B5EF4-FFF2-40B4-BE49-F238E27FC236}">
                  <a16:creationId xmlns="" xmlns:a16="http://schemas.microsoft.com/office/drawing/2014/main" id="{5FA63ED3-557A-5F41-A0E4-1BE9FC5D392A}"/>
                </a:ext>
              </a:extLst>
            </p:cNvPr>
            <p:cNvSpPr/>
            <p:nvPr/>
          </p:nvSpPr>
          <p:spPr>
            <a:xfrm>
              <a:off x="2961919" y="164358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 name="Freeform: Shape 1053">
              <a:extLst>
                <a:ext uri="{FF2B5EF4-FFF2-40B4-BE49-F238E27FC236}">
                  <a16:creationId xmlns="" xmlns:a16="http://schemas.microsoft.com/office/drawing/2014/main" id="{7DD222F5-4D2C-2640-AF96-A36423B9573B}"/>
                </a:ext>
              </a:extLst>
            </p:cNvPr>
            <p:cNvSpPr/>
            <p:nvPr/>
          </p:nvSpPr>
          <p:spPr>
            <a:xfrm>
              <a:off x="3049968" y="1743739"/>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3" name="Freeform: Shape 1054">
              <a:extLst>
                <a:ext uri="{FF2B5EF4-FFF2-40B4-BE49-F238E27FC236}">
                  <a16:creationId xmlns="" xmlns:a16="http://schemas.microsoft.com/office/drawing/2014/main" id="{AE553F7C-1B88-3F41-AB88-6D5AEC26CAD8}"/>
                </a:ext>
              </a:extLst>
            </p:cNvPr>
            <p:cNvSpPr/>
            <p:nvPr/>
          </p:nvSpPr>
          <p:spPr>
            <a:xfrm>
              <a:off x="3065560" y="1752544"/>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4" name="Freeform: Shape 1055">
              <a:extLst>
                <a:ext uri="{FF2B5EF4-FFF2-40B4-BE49-F238E27FC236}">
                  <a16:creationId xmlns="" xmlns:a16="http://schemas.microsoft.com/office/drawing/2014/main" id="{C2A6BB73-1B48-B145-9B0F-882D43D703A5}"/>
                </a:ext>
              </a:extLst>
            </p:cNvPr>
            <p:cNvSpPr/>
            <p:nvPr/>
          </p:nvSpPr>
          <p:spPr>
            <a:xfrm>
              <a:off x="3395382" y="204182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5" name="Freeform: Shape 1056">
              <a:extLst>
                <a:ext uri="{FF2B5EF4-FFF2-40B4-BE49-F238E27FC236}">
                  <a16:creationId xmlns="" xmlns:a16="http://schemas.microsoft.com/office/drawing/2014/main" id="{E4117A8A-7768-104C-88EB-E20BD8659DD4}"/>
                </a:ext>
              </a:extLst>
            </p:cNvPr>
            <p:cNvSpPr/>
            <p:nvPr/>
          </p:nvSpPr>
          <p:spPr>
            <a:xfrm>
              <a:off x="3587993" y="218857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6" name="Freeform: Shape 1057">
              <a:extLst>
                <a:ext uri="{FF2B5EF4-FFF2-40B4-BE49-F238E27FC236}">
                  <a16:creationId xmlns="" xmlns:a16="http://schemas.microsoft.com/office/drawing/2014/main" id="{AB468A45-D4A4-D249-A8CF-9BD642850B81}"/>
                </a:ext>
              </a:extLst>
            </p:cNvPr>
            <p:cNvSpPr/>
            <p:nvPr/>
          </p:nvSpPr>
          <p:spPr>
            <a:xfrm>
              <a:off x="4204710" y="2654140"/>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7" name="Freeform: Shape 1058">
              <a:extLst>
                <a:ext uri="{FF2B5EF4-FFF2-40B4-BE49-F238E27FC236}">
                  <a16:creationId xmlns="" xmlns:a16="http://schemas.microsoft.com/office/drawing/2014/main" id="{1A77B742-311F-1D4B-9005-0CE3DF1B7065}"/>
                </a:ext>
              </a:extLst>
            </p:cNvPr>
            <p:cNvSpPr/>
            <p:nvPr/>
          </p:nvSpPr>
          <p:spPr>
            <a:xfrm>
              <a:off x="4257540" y="2654140"/>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 name="Freeform: Shape 1059">
              <a:extLst>
                <a:ext uri="{FF2B5EF4-FFF2-40B4-BE49-F238E27FC236}">
                  <a16:creationId xmlns="" xmlns:a16="http://schemas.microsoft.com/office/drawing/2014/main" id="{A3955318-85DA-9F42-9DF3-701D08D1AAD9}"/>
                </a:ext>
              </a:extLst>
            </p:cNvPr>
            <p:cNvSpPr/>
            <p:nvPr/>
          </p:nvSpPr>
          <p:spPr>
            <a:xfrm>
              <a:off x="4280470" y="2688444"/>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9" name="Freeform: Shape 1060">
              <a:extLst>
                <a:ext uri="{FF2B5EF4-FFF2-40B4-BE49-F238E27FC236}">
                  <a16:creationId xmlns="" xmlns:a16="http://schemas.microsoft.com/office/drawing/2014/main" id="{B37ED730-548C-AB43-8C84-06944DDA689B}"/>
                </a:ext>
              </a:extLst>
            </p:cNvPr>
            <p:cNvSpPr/>
            <p:nvPr/>
          </p:nvSpPr>
          <p:spPr>
            <a:xfrm>
              <a:off x="4500597" y="279392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0" name="Freeform: Shape 1061">
              <a:extLst>
                <a:ext uri="{FF2B5EF4-FFF2-40B4-BE49-F238E27FC236}">
                  <a16:creationId xmlns="" xmlns:a16="http://schemas.microsoft.com/office/drawing/2014/main" id="{AE14C007-5C87-4D41-981A-6413F321A4D1}"/>
                </a:ext>
              </a:extLst>
            </p:cNvPr>
            <p:cNvSpPr/>
            <p:nvPr/>
          </p:nvSpPr>
          <p:spPr>
            <a:xfrm>
              <a:off x="4674863" y="2992768"/>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1" name="Freeform: Shape 1062">
              <a:extLst>
                <a:ext uri="{FF2B5EF4-FFF2-40B4-BE49-F238E27FC236}">
                  <a16:creationId xmlns="" xmlns:a16="http://schemas.microsoft.com/office/drawing/2014/main" id="{05022075-F1A3-2C4F-B6DC-3604409A3B29}"/>
                </a:ext>
              </a:extLst>
            </p:cNvPr>
            <p:cNvSpPr/>
            <p:nvPr/>
          </p:nvSpPr>
          <p:spPr>
            <a:xfrm>
              <a:off x="5095302" y="3327543"/>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 name="Freeform: Shape 1063">
              <a:extLst>
                <a:ext uri="{FF2B5EF4-FFF2-40B4-BE49-F238E27FC236}">
                  <a16:creationId xmlns="" xmlns:a16="http://schemas.microsoft.com/office/drawing/2014/main" id="{7521D260-103A-194B-9354-EDFF1B5C06AE}"/>
                </a:ext>
              </a:extLst>
            </p:cNvPr>
            <p:cNvSpPr/>
            <p:nvPr/>
          </p:nvSpPr>
          <p:spPr>
            <a:xfrm>
              <a:off x="5248107" y="3416143"/>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 name="Freeform: Shape 1064">
              <a:extLst>
                <a:ext uri="{FF2B5EF4-FFF2-40B4-BE49-F238E27FC236}">
                  <a16:creationId xmlns="" xmlns:a16="http://schemas.microsoft.com/office/drawing/2014/main" id="{99C30AF9-0C4B-944F-BB16-8E7AF898258C}"/>
                </a:ext>
              </a:extLst>
            </p:cNvPr>
            <p:cNvSpPr/>
            <p:nvPr/>
          </p:nvSpPr>
          <p:spPr>
            <a:xfrm>
              <a:off x="5326067" y="3462003"/>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4" name="Freeform: Shape 1065">
              <a:extLst>
                <a:ext uri="{FF2B5EF4-FFF2-40B4-BE49-F238E27FC236}">
                  <a16:creationId xmlns="" xmlns:a16="http://schemas.microsoft.com/office/drawing/2014/main" id="{BB66C770-7CE2-3847-9E5F-283534E55BC7}"/>
                </a:ext>
              </a:extLst>
            </p:cNvPr>
            <p:cNvSpPr/>
            <p:nvPr/>
          </p:nvSpPr>
          <p:spPr>
            <a:xfrm>
              <a:off x="5371112" y="3468567"/>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5" name="Freeform: Shape 1066">
              <a:extLst>
                <a:ext uri="{FF2B5EF4-FFF2-40B4-BE49-F238E27FC236}">
                  <a16:creationId xmlns="" xmlns:a16="http://schemas.microsoft.com/office/drawing/2014/main" id="{1C29E44E-1643-324B-A161-607FB86A0CF0}"/>
                </a:ext>
              </a:extLst>
            </p:cNvPr>
            <p:cNvSpPr/>
            <p:nvPr/>
          </p:nvSpPr>
          <p:spPr>
            <a:xfrm>
              <a:off x="5480203" y="3493387"/>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6" name="Freeform: Shape 1067">
              <a:extLst>
                <a:ext uri="{FF2B5EF4-FFF2-40B4-BE49-F238E27FC236}">
                  <a16:creationId xmlns="" xmlns:a16="http://schemas.microsoft.com/office/drawing/2014/main" id="{BFBE60C7-54FD-6F44-B4CC-A2231A36E418}"/>
                </a:ext>
              </a:extLst>
            </p:cNvPr>
            <p:cNvSpPr/>
            <p:nvPr/>
          </p:nvSpPr>
          <p:spPr>
            <a:xfrm>
              <a:off x="5528663" y="3512794"/>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 name="Freeform: Shape 1068">
              <a:extLst>
                <a:ext uri="{FF2B5EF4-FFF2-40B4-BE49-F238E27FC236}">
                  <a16:creationId xmlns="" xmlns:a16="http://schemas.microsoft.com/office/drawing/2014/main" id="{C8B58A41-0DF8-2C46-A232-8E415E57F133}"/>
                </a:ext>
              </a:extLst>
            </p:cNvPr>
            <p:cNvSpPr/>
            <p:nvPr/>
          </p:nvSpPr>
          <p:spPr>
            <a:xfrm>
              <a:off x="5617669" y="3560025"/>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 name="Freeform: Shape 1069">
              <a:extLst>
                <a:ext uri="{FF2B5EF4-FFF2-40B4-BE49-F238E27FC236}">
                  <a16:creationId xmlns="" xmlns:a16="http://schemas.microsoft.com/office/drawing/2014/main" id="{AF1836C6-B5C7-4747-A007-F509A5C26440}"/>
                </a:ext>
              </a:extLst>
            </p:cNvPr>
            <p:cNvSpPr/>
            <p:nvPr/>
          </p:nvSpPr>
          <p:spPr>
            <a:xfrm>
              <a:off x="5590436" y="3532770"/>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 name="Freeform: Shape 1070">
              <a:extLst>
                <a:ext uri="{FF2B5EF4-FFF2-40B4-BE49-F238E27FC236}">
                  <a16:creationId xmlns="" xmlns:a16="http://schemas.microsoft.com/office/drawing/2014/main" id="{34F8F451-BE69-D14F-BB2E-9A28530021E4}"/>
                </a:ext>
              </a:extLst>
            </p:cNvPr>
            <p:cNvSpPr/>
            <p:nvPr/>
          </p:nvSpPr>
          <p:spPr>
            <a:xfrm>
              <a:off x="5611175" y="3561405"/>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 name="Freeform: Shape 1071">
              <a:extLst>
                <a:ext uri="{FF2B5EF4-FFF2-40B4-BE49-F238E27FC236}">
                  <a16:creationId xmlns="" xmlns:a16="http://schemas.microsoft.com/office/drawing/2014/main" id="{5717C1B2-6370-4843-8955-F0CFF9EB24B5}"/>
                </a:ext>
              </a:extLst>
            </p:cNvPr>
            <p:cNvSpPr/>
            <p:nvPr/>
          </p:nvSpPr>
          <p:spPr>
            <a:xfrm>
              <a:off x="5730926" y="3626684"/>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1" name="Freeform: Shape 1072">
              <a:extLst>
                <a:ext uri="{FF2B5EF4-FFF2-40B4-BE49-F238E27FC236}">
                  <a16:creationId xmlns="" xmlns:a16="http://schemas.microsoft.com/office/drawing/2014/main" id="{EC54A259-B265-C14E-9932-A2F5C386BC3D}"/>
                </a:ext>
              </a:extLst>
            </p:cNvPr>
            <p:cNvSpPr/>
            <p:nvPr/>
          </p:nvSpPr>
          <p:spPr>
            <a:xfrm>
              <a:off x="5741613" y="3621794"/>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 name="Freeform: Shape 1073">
              <a:extLst>
                <a:ext uri="{FF2B5EF4-FFF2-40B4-BE49-F238E27FC236}">
                  <a16:creationId xmlns="" xmlns:a16="http://schemas.microsoft.com/office/drawing/2014/main" id="{14946015-CCD1-4E4C-AE97-0609939786C1}"/>
                </a:ext>
              </a:extLst>
            </p:cNvPr>
            <p:cNvSpPr/>
            <p:nvPr/>
          </p:nvSpPr>
          <p:spPr>
            <a:xfrm>
              <a:off x="5683594" y="359404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3" name="Freeform: Shape 1074">
              <a:extLst>
                <a:ext uri="{FF2B5EF4-FFF2-40B4-BE49-F238E27FC236}">
                  <a16:creationId xmlns="" xmlns:a16="http://schemas.microsoft.com/office/drawing/2014/main" id="{DA6BE696-2AE6-D04E-A60B-A10F185739C3}"/>
                </a:ext>
              </a:extLst>
            </p:cNvPr>
            <p:cNvSpPr/>
            <p:nvPr/>
          </p:nvSpPr>
          <p:spPr>
            <a:xfrm>
              <a:off x="5871802" y="3668223"/>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 name="Freeform: Shape 1075">
              <a:extLst>
                <a:ext uri="{FF2B5EF4-FFF2-40B4-BE49-F238E27FC236}">
                  <a16:creationId xmlns="" xmlns:a16="http://schemas.microsoft.com/office/drawing/2014/main" id="{47BE8948-C48D-D549-AF7B-86D8219F9EFF}"/>
                </a:ext>
              </a:extLst>
            </p:cNvPr>
            <p:cNvSpPr/>
            <p:nvPr/>
          </p:nvSpPr>
          <p:spPr>
            <a:xfrm>
              <a:off x="5955199" y="3672548"/>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 name="Freeform: Shape 1076">
              <a:extLst>
                <a:ext uri="{FF2B5EF4-FFF2-40B4-BE49-F238E27FC236}">
                  <a16:creationId xmlns="" xmlns:a16="http://schemas.microsoft.com/office/drawing/2014/main" id="{99946903-309B-4F42-803D-82F6F2FCA3CD}"/>
                </a:ext>
              </a:extLst>
            </p:cNvPr>
            <p:cNvSpPr/>
            <p:nvPr/>
          </p:nvSpPr>
          <p:spPr>
            <a:xfrm>
              <a:off x="5790337" y="364304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 name="Freeform: Shape 1077">
              <a:extLst>
                <a:ext uri="{FF2B5EF4-FFF2-40B4-BE49-F238E27FC236}">
                  <a16:creationId xmlns="" xmlns:a16="http://schemas.microsoft.com/office/drawing/2014/main" id="{3ED8C676-9204-9A4A-9139-2BD628CF1E4E}"/>
                </a:ext>
              </a:extLst>
            </p:cNvPr>
            <p:cNvSpPr/>
            <p:nvPr/>
          </p:nvSpPr>
          <p:spPr>
            <a:xfrm>
              <a:off x="6036743" y="3692233"/>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7" name="Freeform: Shape 1078">
              <a:extLst>
                <a:ext uri="{FF2B5EF4-FFF2-40B4-BE49-F238E27FC236}">
                  <a16:creationId xmlns="" xmlns:a16="http://schemas.microsoft.com/office/drawing/2014/main" id="{835EB2F6-6ABF-454F-B4F4-DFB570796B96}"/>
                </a:ext>
              </a:extLst>
            </p:cNvPr>
            <p:cNvSpPr/>
            <p:nvPr/>
          </p:nvSpPr>
          <p:spPr>
            <a:xfrm>
              <a:off x="6058998" y="3693718"/>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 name="Freeform: Shape 1079">
              <a:extLst>
                <a:ext uri="{FF2B5EF4-FFF2-40B4-BE49-F238E27FC236}">
                  <a16:creationId xmlns="" xmlns:a16="http://schemas.microsoft.com/office/drawing/2014/main" id="{B99C3E7E-E7D8-FF47-91FD-102C829469F2}"/>
                </a:ext>
              </a:extLst>
            </p:cNvPr>
            <p:cNvSpPr/>
            <p:nvPr/>
          </p:nvSpPr>
          <p:spPr>
            <a:xfrm>
              <a:off x="6117208" y="3694659"/>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 name="Freeform: Shape 1080">
              <a:extLst>
                <a:ext uri="{FF2B5EF4-FFF2-40B4-BE49-F238E27FC236}">
                  <a16:creationId xmlns="" xmlns:a16="http://schemas.microsoft.com/office/drawing/2014/main" id="{FD83DA3A-CF8F-3644-A592-3888BA82EB36}"/>
                </a:ext>
              </a:extLst>
            </p:cNvPr>
            <p:cNvSpPr/>
            <p:nvPr/>
          </p:nvSpPr>
          <p:spPr>
            <a:xfrm>
              <a:off x="6086489" y="3690439"/>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0" name="Freeform: Shape 1081">
              <a:extLst>
                <a:ext uri="{FF2B5EF4-FFF2-40B4-BE49-F238E27FC236}">
                  <a16:creationId xmlns="" xmlns:a16="http://schemas.microsoft.com/office/drawing/2014/main" id="{52724053-E9DB-8241-8D14-0C8E7EFB299C}"/>
                </a:ext>
              </a:extLst>
            </p:cNvPr>
            <p:cNvSpPr/>
            <p:nvPr/>
          </p:nvSpPr>
          <p:spPr>
            <a:xfrm>
              <a:off x="5933243" y="3662997"/>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Freeform: Shape 1082">
              <a:extLst>
                <a:ext uri="{FF2B5EF4-FFF2-40B4-BE49-F238E27FC236}">
                  <a16:creationId xmlns="" xmlns:a16="http://schemas.microsoft.com/office/drawing/2014/main" id="{1B5FD8AB-9404-6E48-8542-CABCBCCC8BF3}"/>
                </a:ext>
              </a:extLst>
            </p:cNvPr>
            <p:cNvSpPr/>
            <p:nvPr/>
          </p:nvSpPr>
          <p:spPr>
            <a:xfrm>
              <a:off x="6195534" y="372720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 name="Freeform: Shape 1083">
              <a:extLst>
                <a:ext uri="{FF2B5EF4-FFF2-40B4-BE49-F238E27FC236}">
                  <a16:creationId xmlns="" xmlns:a16="http://schemas.microsoft.com/office/drawing/2014/main" id="{46147F0B-F23D-974A-A5C2-95073A1508AB}"/>
                </a:ext>
              </a:extLst>
            </p:cNvPr>
            <p:cNvSpPr/>
            <p:nvPr/>
          </p:nvSpPr>
          <p:spPr>
            <a:xfrm>
              <a:off x="6146578" y="369223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 name="Freeform: Shape 1084">
              <a:extLst>
                <a:ext uri="{FF2B5EF4-FFF2-40B4-BE49-F238E27FC236}">
                  <a16:creationId xmlns="" xmlns:a16="http://schemas.microsoft.com/office/drawing/2014/main" id="{646AB476-0110-C147-8F80-DA1B235EC285}"/>
                </a:ext>
              </a:extLst>
            </p:cNvPr>
            <p:cNvSpPr/>
            <p:nvPr/>
          </p:nvSpPr>
          <p:spPr>
            <a:xfrm>
              <a:off x="6237953" y="374639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 name="Freeform: Shape 1085">
              <a:extLst>
                <a:ext uri="{FF2B5EF4-FFF2-40B4-BE49-F238E27FC236}">
                  <a16:creationId xmlns="" xmlns:a16="http://schemas.microsoft.com/office/drawing/2014/main" id="{78DCDDF1-DCD2-5D44-B10B-67B3A96F13BB}"/>
                </a:ext>
              </a:extLst>
            </p:cNvPr>
            <p:cNvSpPr/>
            <p:nvPr/>
          </p:nvSpPr>
          <p:spPr>
            <a:xfrm>
              <a:off x="6254460" y="375176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 name="Freeform: Shape 1086">
              <a:extLst>
                <a:ext uri="{FF2B5EF4-FFF2-40B4-BE49-F238E27FC236}">
                  <a16:creationId xmlns="" xmlns:a16="http://schemas.microsoft.com/office/drawing/2014/main" id="{76EED044-64B7-A342-A291-AF65D928FD63}"/>
                </a:ext>
              </a:extLst>
            </p:cNvPr>
            <p:cNvSpPr/>
            <p:nvPr/>
          </p:nvSpPr>
          <p:spPr>
            <a:xfrm>
              <a:off x="6124179" y="369223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 name="Freeform: Shape 1087">
              <a:extLst>
                <a:ext uri="{FF2B5EF4-FFF2-40B4-BE49-F238E27FC236}">
                  <a16:creationId xmlns="" xmlns:a16="http://schemas.microsoft.com/office/drawing/2014/main" id="{EB278DD9-9F94-A54C-8C89-02D3EC1E63EF}"/>
                </a:ext>
              </a:extLst>
            </p:cNvPr>
            <p:cNvSpPr/>
            <p:nvPr/>
          </p:nvSpPr>
          <p:spPr>
            <a:xfrm>
              <a:off x="6539963" y="3818279"/>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7" name="Freeform: Shape 1088">
              <a:extLst>
                <a:ext uri="{FF2B5EF4-FFF2-40B4-BE49-F238E27FC236}">
                  <a16:creationId xmlns="" xmlns:a16="http://schemas.microsoft.com/office/drawing/2014/main" id="{05FAA9A0-541F-804A-BAB0-76771890A903}"/>
                </a:ext>
              </a:extLst>
            </p:cNvPr>
            <p:cNvSpPr/>
            <p:nvPr/>
          </p:nvSpPr>
          <p:spPr>
            <a:xfrm>
              <a:off x="6607002" y="3865678"/>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 name="Freeform: Shape 1089">
              <a:extLst>
                <a:ext uri="{FF2B5EF4-FFF2-40B4-BE49-F238E27FC236}">
                  <a16:creationId xmlns="" xmlns:a16="http://schemas.microsoft.com/office/drawing/2014/main" id="{E2355810-5606-684A-81F6-BB9734C2E059}"/>
                </a:ext>
              </a:extLst>
            </p:cNvPr>
            <p:cNvSpPr/>
            <p:nvPr/>
          </p:nvSpPr>
          <p:spPr>
            <a:xfrm>
              <a:off x="6623154" y="3888027"/>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6"/>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 name="Freeform: Shape 1090">
              <a:extLst>
                <a:ext uri="{FF2B5EF4-FFF2-40B4-BE49-F238E27FC236}">
                  <a16:creationId xmlns="" xmlns:a16="http://schemas.microsoft.com/office/drawing/2014/main" id="{98801226-303C-F847-A88D-8CB88C3FCAE8}"/>
                </a:ext>
              </a:extLst>
            </p:cNvPr>
            <p:cNvSpPr/>
            <p:nvPr/>
          </p:nvSpPr>
          <p:spPr>
            <a:xfrm>
              <a:off x="6684976" y="393435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6"/>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 name="Freeform: Shape 1091">
              <a:extLst>
                <a:ext uri="{FF2B5EF4-FFF2-40B4-BE49-F238E27FC236}">
                  <a16:creationId xmlns="" xmlns:a16="http://schemas.microsoft.com/office/drawing/2014/main" id="{030E7984-B49A-2440-A8F0-BD9BE94E63AD}"/>
                </a:ext>
              </a:extLst>
            </p:cNvPr>
            <p:cNvSpPr/>
            <p:nvPr/>
          </p:nvSpPr>
          <p:spPr>
            <a:xfrm>
              <a:off x="6804211" y="3952699"/>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6"/>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1" name="Freeform: Shape 1092">
              <a:extLst>
                <a:ext uri="{FF2B5EF4-FFF2-40B4-BE49-F238E27FC236}">
                  <a16:creationId xmlns="" xmlns:a16="http://schemas.microsoft.com/office/drawing/2014/main" id="{130D13A9-EB7B-9F4C-BB61-0B81B3A69ECC}"/>
                </a:ext>
              </a:extLst>
            </p:cNvPr>
            <p:cNvSpPr/>
            <p:nvPr/>
          </p:nvSpPr>
          <p:spPr>
            <a:xfrm>
              <a:off x="6811915" y="3972512"/>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 name="Freeform: Shape 1093">
              <a:extLst>
                <a:ext uri="{FF2B5EF4-FFF2-40B4-BE49-F238E27FC236}">
                  <a16:creationId xmlns="" xmlns:a16="http://schemas.microsoft.com/office/drawing/2014/main" id="{7BA65F1C-CB00-0245-9249-F5931F332B7C}"/>
                </a:ext>
              </a:extLst>
            </p:cNvPr>
            <p:cNvSpPr/>
            <p:nvPr/>
          </p:nvSpPr>
          <p:spPr>
            <a:xfrm>
              <a:off x="6964719" y="3978747"/>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6"/>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Freeform: Shape 1094">
              <a:extLst>
                <a:ext uri="{FF2B5EF4-FFF2-40B4-BE49-F238E27FC236}">
                  <a16:creationId xmlns="" xmlns:a16="http://schemas.microsoft.com/office/drawing/2014/main" id="{4875D07E-D84B-5A43-92C5-B0F89AD1A0A8}"/>
                </a:ext>
              </a:extLst>
            </p:cNvPr>
            <p:cNvSpPr/>
            <p:nvPr/>
          </p:nvSpPr>
          <p:spPr>
            <a:xfrm>
              <a:off x="7073314" y="4000025"/>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 name="Freeform: Shape 1095">
              <a:extLst>
                <a:ext uri="{FF2B5EF4-FFF2-40B4-BE49-F238E27FC236}">
                  <a16:creationId xmlns="" xmlns:a16="http://schemas.microsoft.com/office/drawing/2014/main" id="{7400966C-5BDC-C84E-AAA9-943777ECA1BB}"/>
                </a:ext>
              </a:extLst>
            </p:cNvPr>
            <p:cNvSpPr/>
            <p:nvPr/>
          </p:nvSpPr>
          <p:spPr>
            <a:xfrm>
              <a:off x="7224652" y="4022957"/>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6"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5" name="Freeform: Shape 1096">
              <a:extLst>
                <a:ext uri="{FF2B5EF4-FFF2-40B4-BE49-F238E27FC236}">
                  <a16:creationId xmlns="" xmlns:a16="http://schemas.microsoft.com/office/drawing/2014/main" id="{01DBDAB7-FA34-5B42-8BF9-9DF575DCE40E}"/>
                </a:ext>
              </a:extLst>
            </p:cNvPr>
            <p:cNvSpPr/>
            <p:nvPr/>
          </p:nvSpPr>
          <p:spPr>
            <a:xfrm>
              <a:off x="7139719" y="4021856"/>
              <a:ext cx="128406" cy="128406"/>
            </a:xfrm>
            <a:custGeom>
              <a:avLst/>
              <a:gdLst>
                <a:gd name="connsiteX0" fmla="*/ 127678 w 143778"/>
                <a:gd name="connsiteY0" fmla="*/ 80436 h 143778"/>
                <a:gd name="connsiteX1" fmla="*/ 80436 w 143778"/>
                <a:gd name="connsiteY1" fmla="*/ 127678 h 143778"/>
                <a:gd name="connsiteX2" fmla="*/ 33194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8"/>
                    <a:pt x="80436" y="127678"/>
                  </a:cubicBezTo>
                  <a:cubicBezTo>
                    <a:pt x="54345" y="127678"/>
                    <a:pt x="33194" y="106527"/>
                    <a:pt x="33194" y="80436"/>
                  </a:cubicBezTo>
                  <a:cubicBezTo>
                    <a:pt x="33194" y="54345"/>
                    <a:pt x="54345"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6" name="Freeform: Shape 1097">
              <a:extLst>
                <a:ext uri="{FF2B5EF4-FFF2-40B4-BE49-F238E27FC236}">
                  <a16:creationId xmlns="" xmlns:a16="http://schemas.microsoft.com/office/drawing/2014/main" id="{52442B4E-3FC2-E641-9948-87DF25942A00}"/>
                </a:ext>
              </a:extLst>
            </p:cNvPr>
            <p:cNvSpPr/>
            <p:nvPr/>
          </p:nvSpPr>
          <p:spPr>
            <a:xfrm>
              <a:off x="7353057" y="4044418"/>
              <a:ext cx="128406" cy="128406"/>
            </a:xfrm>
            <a:custGeom>
              <a:avLst/>
              <a:gdLst>
                <a:gd name="connsiteX0" fmla="*/ 127677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6"/>
                    <a:pt x="106526" y="127677"/>
                    <a:pt x="80436" y="127677"/>
                  </a:cubicBezTo>
                  <a:cubicBezTo>
                    <a:pt x="54345" y="127677"/>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 name="Freeform: Shape 1098">
              <a:extLst>
                <a:ext uri="{FF2B5EF4-FFF2-40B4-BE49-F238E27FC236}">
                  <a16:creationId xmlns="" xmlns:a16="http://schemas.microsoft.com/office/drawing/2014/main" id="{7AAA1A28-0650-DC4A-92E6-840B880D5812}"/>
                </a:ext>
              </a:extLst>
            </p:cNvPr>
            <p:cNvSpPr/>
            <p:nvPr/>
          </p:nvSpPr>
          <p:spPr>
            <a:xfrm>
              <a:off x="7403503" y="4045885"/>
              <a:ext cx="128406" cy="128406"/>
            </a:xfrm>
            <a:custGeom>
              <a:avLst/>
              <a:gdLst>
                <a:gd name="connsiteX0" fmla="*/ 127677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6" y="127677"/>
                    <a:pt x="80436" y="127677"/>
                  </a:cubicBezTo>
                  <a:cubicBezTo>
                    <a:pt x="54345" y="127677"/>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8" name="Freeform: Shape 1099">
              <a:extLst>
                <a:ext uri="{FF2B5EF4-FFF2-40B4-BE49-F238E27FC236}">
                  <a16:creationId xmlns="" xmlns:a16="http://schemas.microsoft.com/office/drawing/2014/main" id="{60BB7A5E-968C-0748-8BDE-58BD45282EE8}"/>
                </a:ext>
              </a:extLst>
            </p:cNvPr>
            <p:cNvSpPr/>
            <p:nvPr/>
          </p:nvSpPr>
          <p:spPr>
            <a:xfrm>
              <a:off x="7576302" y="4077988"/>
              <a:ext cx="128406" cy="128406"/>
            </a:xfrm>
            <a:custGeom>
              <a:avLst/>
              <a:gdLst>
                <a:gd name="connsiteX0" fmla="*/ 127678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7"/>
                    <a:pt x="80436" y="127677"/>
                  </a:cubicBezTo>
                  <a:cubicBezTo>
                    <a:pt x="54345" y="127677"/>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 name="Freeform: Shape 1100">
              <a:extLst>
                <a:ext uri="{FF2B5EF4-FFF2-40B4-BE49-F238E27FC236}">
                  <a16:creationId xmlns="" xmlns:a16="http://schemas.microsoft.com/office/drawing/2014/main" id="{548B57BF-786D-9946-8D55-AA8D34AB3BF9}"/>
                </a:ext>
              </a:extLst>
            </p:cNvPr>
            <p:cNvSpPr/>
            <p:nvPr/>
          </p:nvSpPr>
          <p:spPr>
            <a:xfrm>
              <a:off x="7612988" y="4077988"/>
              <a:ext cx="128406" cy="128406"/>
            </a:xfrm>
            <a:custGeom>
              <a:avLst/>
              <a:gdLst>
                <a:gd name="connsiteX0" fmla="*/ 127678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7"/>
                    <a:pt x="80436" y="127677"/>
                  </a:cubicBezTo>
                  <a:cubicBezTo>
                    <a:pt x="54345" y="127677"/>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0" name="Freeform: Shape 1101">
              <a:extLst>
                <a:ext uri="{FF2B5EF4-FFF2-40B4-BE49-F238E27FC236}">
                  <a16:creationId xmlns="" xmlns:a16="http://schemas.microsoft.com/office/drawing/2014/main" id="{2BF9DD8C-4F0D-A043-9FE5-D4481D7E4320}"/>
                </a:ext>
              </a:extLst>
            </p:cNvPr>
            <p:cNvSpPr/>
            <p:nvPr/>
          </p:nvSpPr>
          <p:spPr>
            <a:xfrm>
              <a:off x="7674074" y="4076521"/>
              <a:ext cx="128406" cy="128406"/>
            </a:xfrm>
            <a:custGeom>
              <a:avLst/>
              <a:gdLst>
                <a:gd name="connsiteX0" fmla="*/ 127677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6"/>
                    <a:pt x="106526" y="127677"/>
                    <a:pt x="80436" y="127677"/>
                  </a:cubicBezTo>
                  <a:cubicBezTo>
                    <a:pt x="54345" y="127677"/>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1" name="Freeform: Shape 1102">
              <a:extLst>
                <a:ext uri="{FF2B5EF4-FFF2-40B4-BE49-F238E27FC236}">
                  <a16:creationId xmlns="" xmlns:a16="http://schemas.microsoft.com/office/drawing/2014/main" id="{29EEE8D1-D24A-8B41-8E65-538D7B9CCF15}"/>
                </a:ext>
              </a:extLst>
            </p:cNvPr>
            <p:cNvSpPr/>
            <p:nvPr/>
          </p:nvSpPr>
          <p:spPr>
            <a:xfrm>
              <a:off x="7724519" y="4073402"/>
              <a:ext cx="128406" cy="128406"/>
            </a:xfrm>
            <a:custGeom>
              <a:avLst/>
              <a:gdLst>
                <a:gd name="connsiteX0" fmla="*/ 127677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6" y="127677"/>
                    <a:pt x="80436" y="127677"/>
                  </a:cubicBezTo>
                  <a:cubicBezTo>
                    <a:pt x="54345" y="127677"/>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2" name="Freeform: Shape 1103">
              <a:extLst>
                <a:ext uri="{FF2B5EF4-FFF2-40B4-BE49-F238E27FC236}">
                  <a16:creationId xmlns="" xmlns:a16="http://schemas.microsoft.com/office/drawing/2014/main" id="{0DE51FC4-64E8-294F-8A25-871613226593}"/>
                </a:ext>
              </a:extLst>
            </p:cNvPr>
            <p:cNvSpPr/>
            <p:nvPr/>
          </p:nvSpPr>
          <p:spPr>
            <a:xfrm>
              <a:off x="7799363" y="4075052"/>
              <a:ext cx="128406" cy="128406"/>
            </a:xfrm>
            <a:custGeom>
              <a:avLst/>
              <a:gdLst>
                <a:gd name="connsiteX0" fmla="*/ 127678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6"/>
                    <a:pt x="106527" y="127677"/>
                    <a:pt x="80436" y="127677"/>
                  </a:cubicBezTo>
                  <a:cubicBezTo>
                    <a:pt x="54345" y="127677"/>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 name="Freeform: Shape 1104">
              <a:extLst>
                <a:ext uri="{FF2B5EF4-FFF2-40B4-BE49-F238E27FC236}">
                  <a16:creationId xmlns="" xmlns:a16="http://schemas.microsoft.com/office/drawing/2014/main" id="{72296FA4-662F-8246-BD29-055BE06EA8AE}"/>
                </a:ext>
              </a:extLst>
            </p:cNvPr>
            <p:cNvSpPr/>
            <p:nvPr/>
          </p:nvSpPr>
          <p:spPr>
            <a:xfrm>
              <a:off x="7805598" y="4116326"/>
              <a:ext cx="128406" cy="128406"/>
            </a:xfrm>
            <a:custGeom>
              <a:avLst/>
              <a:gdLst>
                <a:gd name="connsiteX0" fmla="*/ 127678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6"/>
                    <a:pt x="106527" y="127677"/>
                    <a:pt x="80436" y="127677"/>
                  </a:cubicBezTo>
                  <a:cubicBezTo>
                    <a:pt x="54345" y="127677"/>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 name="Freeform: Shape 1105">
              <a:extLst>
                <a:ext uri="{FF2B5EF4-FFF2-40B4-BE49-F238E27FC236}">
                  <a16:creationId xmlns="" xmlns:a16="http://schemas.microsoft.com/office/drawing/2014/main" id="{17B9A03C-DF10-F944-9390-7F865CEAFC1F}"/>
                </a:ext>
              </a:extLst>
            </p:cNvPr>
            <p:cNvSpPr/>
            <p:nvPr/>
          </p:nvSpPr>
          <p:spPr>
            <a:xfrm>
              <a:off x="8146427" y="4298113"/>
              <a:ext cx="128406" cy="128406"/>
            </a:xfrm>
            <a:custGeom>
              <a:avLst/>
              <a:gdLst>
                <a:gd name="connsiteX0" fmla="*/ 127677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6" y="127677"/>
                    <a:pt x="80436" y="127677"/>
                  </a:cubicBezTo>
                  <a:cubicBezTo>
                    <a:pt x="54345" y="127677"/>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 name="Freeform: Shape 1106">
              <a:extLst>
                <a:ext uri="{FF2B5EF4-FFF2-40B4-BE49-F238E27FC236}">
                  <a16:creationId xmlns="" xmlns:a16="http://schemas.microsoft.com/office/drawing/2014/main" id="{D47EC6C5-4802-0240-9322-DF01B84E59B6}"/>
                </a:ext>
              </a:extLst>
            </p:cNvPr>
            <p:cNvSpPr/>
            <p:nvPr/>
          </p:nvSpPr>
          <p:spPr>
            <a:xfrm>
              <a:off x="8201458" y="4301232"/>
              <a:ext cx="128406" cy="128406"/>
            </a:xfrm>
            <a:custGeom>
              <a:avLst/>
              <a:gdLst>
                <a:gd name="connsiteX0" fmla="*/ 127677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6"/>
                    <a:pt x="106526" y="127677"/>
                    <a:pt x="80436" y="127677"/>
                  </a:cubicBezTo>
                  <a:cubicBezTo>
                    <a:pt x="54345" y="127677"/>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 name="Freeform: Shape 1107">
              <a:extLst>
                <a:ext uri="{FF2B5EF4-FFF2-40B4-BE49-F238E27FC236}">
                  <a16:creationId xmlns="" xmlns:a16="http://schemas.microsoft.com/office/drawing/2014/main" id="{161F4F56-0273-4D43-9386-A2113968EBA6}"/>
                </a:ext>
              </a:extLst>
            </p:cNvPr>
            <p:cNvSpPr/>
            <p:nvPr/>
          </p:nvSpPr>
          <p:spPr>
            <a:xfrm>
              <a:off x="8253371" y="4348558"/>
              <a:ext cx="128406" cy="128406"/>
            </a:xfrm>
            <a:custGeom>
              <a:avLst/>
              <a:gdLst>
                <a:gd name="connsiteX0" fmla="*/ 127678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7"/>
                    <a:pt x="80436" y="127677"/>
                  </a:cubicBezTo>
                  <a:cubicBezTo>
                    <a:pt x="54345" y="127677"/>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7" name="Freeform: Shape 1108">
              <a:extLst>
                <a:ext uri="{FF2B5EF4-FFF2-40B4-BE49-F238E27FC236}">
                  <a16:creationId xmlns="" xmlns:a16="http://schemas.microsoft.com/office/drawing/2014/main" id="{C9A87578-01CA-C740-AF57-119A8E6845A7}"/>
                </a:ext>
              </a:extLst>
            </p:cNvPr>
            <p:cNvSpPr/>
            <p:nvPr/>
          </p:nvSpPr>
          <p:spPr>
            <a:xfrm>
              <a:off x="8326745" y="4392216"/>
              <a:ext cx="128406" cy="128406"/>
            </a:xfrm>
            <a:custGeom>
              <a:avLst/>
              <a:gdLst>
                <a:gd name="connsiteX0" fmla="*/ 127678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8"/>
                    <a:pt x="80436" y="127678"/>
                  </a:cubicBezTo>
                  <a:cubicBezTo>
                    <a:pt x="54345" y="127678"/>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 name="Freeform: Shape 1109">
              <a:extLst>
                <a:ext uri="{FF2B5EF4-FFF2-40B4-BE49-F238E27FC236}">
                  <a16:creationId xmlns="" xmlns:a16="http://schemas.microsoft.com/office/drawing/2014/main" id="{BF057A3F-9FBC-554F-BC26-813D742876C2}"/>
                </a:ext>
              </a:extLst>
            </p:cNvPr>
            <p:cNvSpPr/>
            <p:nvPr/>
          </p:nvSpPr>
          <p:spPr>
            <a:xfrm>
              <a:off x="8361967" y="4392216"/>
              <a:ext cx="128406" cy="128406"/>
            </a:xfrm>
            <a:custGeom>
              <a:avLst/>
              <a:gdLst>
                <a:gd name="connsiteX0" fmla="*/ 127677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6" y="127678"/>
                    <a:pt x="80436" y="127678"/>
                  </a:cubicBezTo>
                  <a:cubicBezTo>
                    <a:pt x="54345" y="127678"/>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9" name="Freeform: Shape 1110">
              <a:extLst>
                <a:ext uri="{FF2B5EF4-FFF2-40B4-BE49-F238E27FC236}">
                  <a16:creationId xmlns="" xmlns:a16="http://schemas.microsoft.com/office/drawing/2014/main" id="{9635858B-A877-A349-88F6-E9C9DB7E07F9}"/>
                </a:ext>
              </a:extLst>
            </p:cNvPr>
            <p:cNvSpPr/>
            <p:nvPr/>
          </p:nvSpPr>
          <p:spPr>
            <a:xfrm>
              <a:off x="8429288" y="4392216"/>
              <a:ext cx="128406" cy="128406"/>
            </a:xfrm>
            <a:custGeom>
              <a:avLst/>
              <a:gdLst>
                <a:gd name="connsiteX0" fmla="*/ 127678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8"/>
                    <a:pt x="80436" y="127678"/>
                  </a:cubicBezTo>
                  <a:cubicBezTo>
                    <a:pt x="54345" y="127678"/>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0" name="Freeform: Shape 1111">
              <a:extLst>
                <a:ext uri="{FF2B5EF4-FFF2-40B4-BE49-F238E27FC236}">
                  <a16:creationId xmlns="" xmlns:a16="http://schemas.microsoft.com/office/drawing/2014/main" id="{15CDDA61-F01D-FD43-BE34-3B6ED6FA9C35}"/>
                </a:ext>
              </a:extLst>
            </p:cNvPr>
            <p:cNvSpPr/>
            <p:nvPr/>
          </p:nvSpPr>
          <p:spPr>
            <a:xfrm>
              <a:off x="8507249" y="4392216"/>
              <a:ext cx="128406" cy="128406"/>
            </a:xfrm>
            <a:custGeom>
              <a:avLst/>
              <a:gdLst>
                <a:gd name="connsiteX0" fmla="*/ 127678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8"/>
                    <a:pt x="80436" y="127678"/>
                  </a:cubicBezTo>
                  <a:cubicBezTo>
                    <a:pt x="54345" y="127678"/>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1" name="Freeform: Shape 1112">
              <a:extLst>
                <a:ext uri="{FF2B5EF4-FFF2-40B4-BE49-F238E27FC236}">
                  <a16:creationId xmlns="" xmlns:a16="http://schemas.microsoft.com/office/drawing/2014/main" id="{4EF4455D-FCDB-7B42-8373-84EF41EDFC04}"/>
                </a:ext>
              </a:extLst>
            </p:cNvPr>
            <p:cNvSpPr/>
            <p:nvPr/>
          </p:nvSpPr>
          <p:spPr>
            <a:xfrm>
              <a:off x="8915399" y="4548139"/>
              <a:ext cx="128406" cy="128406"/>
            </a:xfrm>
            <a:custGeom>
              <a:avLst/>
              <a:gdLst>
                <a:gd name="connsiteX0" fmla="*/ 127678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8"/>
                    <a:pt x="80436" y="127678"/>
                  </a:cubicBezTo>
                  <a:cubicBezTo>
                    <a:pt x="54345" y="127678"/>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2" name="Freeform: Shape 1113">
              <a:extLst>
                <a:ext uri="{FF2B5EF4-FFF2-40B4-BE49-F238E27FC236}">
                  <a16:creationId xmlns="" xmlns:a16="http://schemas.microsoft.com/office/drawing/2014/main" id="{D6ED4905-20D7-B341-91E9-3506C641D03C}"/>
                </a:ext>
              </a:extLst>
            </p:cNvPr>
            <p:cNvSpPr/>
            <p:nvPr/>
          </p:nvSpPr>
          <p:spPr>
            <a:xfrm>
              <a:off x="8942914" y="4549607"/>
              <a:ext cx="128406" cy="128406"/>
            </a:xfrm>
            <a:custGeom>
              <a:avLst/>
              <a:gdLst>
                <a:gd name="connsiteX0" fmla="*/ 127678 w 143778"/>
                <a:gd name="connsiteY0" fmla="*/ 80436 h 143778"/>
                <a:gd name="connsiteX1" fmla="*/ 80436 w 143778"/>
                <a:gd name="connsiteY1" fmla="*/ 127677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6"/>
                    <a:pt x="106527" y="127677"/>
                    <a:pt x="80436" y="127677"/>
                  </a:cubicBezTo>
                  <a:cubicBezTo>
                    <a:pt x="54345" y="127677"/>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 name="Freeform: Shape 1114">
              <a:extLst>
                <a:ext uri="{FF2B5EF4-FFF2-40B4-BE49-F238E27FC236}">
                  <a16:creationId xmlns="" xmlns:a16="http://schemas.microsoft.com/office/drawing/2014/main" id="{5E9AA21A-B3EE-6347-9EA4-2B3EDDE5BEBF}"/>
                </a:ext>
              </a:extLst>
            </p:cNvPr>
            <p:cNvSpPr/>
            <p:nvPr/>
          </p:nvSpPr>
          <p:spPr>
            <a:xfrm>
              <a:off x="9069670" y="4548139"/>
              <a:ext cx="128406" cy="128406"/>
            </a:xfrm>
            <a:custGeom>
              <a:avLst/>
              <a:gdLst>
                <a:gd name="connsiteX0" fmla="*/ 127678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8"/>
                    <a:pt x="80436" y="127678"/>
                  </a:cubicBezTo>
                  <a:cubicBezTo>
                    <a:pt x="54345" y="127678"/>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4" name="Freeform: Shape 1115">
              <a:extLst>
                <a:ext uri="{FF2B5EF4-FFF2-40B4-BE49-F238E27FC236}">
                  <a16:creationId xmlns="" xmlns:a16="http://schemas.microsoft.com/office/drawing/2014/main" id="{C4FE1DAD-B487-4B45-88B0-26B30852631D}"/>
                </a:ext>
              </a:extLst>
            </p:cNvPr>
            <p:cNvSpPr/>
            <p:nvPr/>
          </p:nvSpPr>
          <p:spPr>
            <a:xfrm>
              <a:off x="9650618" y="4546052"/>
              <a:ext cx="128406" cy="128406"/>
            </a:xfrm>
            <a:custGeom>
              <a:avLst/>
              <a:gdLst>
                <a:gd name="connsiteX0" fmla="*/ 127677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6" y="127678"/>
                    <a:pt x="80436" y="127678"/>
                  </a:cubicBezTo>
                  <a:cubicBezTo>
                    <a:pt x="54345" y="127678"/>
                    <a:pt x="33195" y="106527"/>
                    <a:pt x="33195" y="80436"/>
                  </a:cubicBezTo>
                  <a:cubicBezTo>
                    <a:pt x="33195" y="54345"/>
                    <a:pt x="54346"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5" name="Freeform: Shape 1116">
              <a:extLst>
                <a:ext uri="{FF2B5EF4-FFF2-40B4-BE49-F238E27FC236}">
                  <a16:creationId xmlns="" xmlns:a16="http://schemas.microsoft.com/office/drawing/2014/main" id="{88C26609-ECC6-ED4C-BB53-F7B5F2A7137E}"/>
                </a:ext>
              </a:extLst>
            </p:cNvPr>
            <p:cNvSpPr/>
            <p:nvPr/>
          </p:nvSpPr>
          <p:spPr>
            <a:xfrm>
              <a:off x="9785079" y="4552726"/>
              <a:ext cx="128406" cy="128406"/>
            </a:xfrm>
            <a:custGeom>
              <a:avLst/>
              <a:gdLst>
                <a:gd name="connsiteX0" fmla="*/ 127678 w 143778"/>
                <a:gd name="connsiteY0" fmla="*/ 80436 h 143778"/>
                <a:gd name="connsiteX1" fmla="*/ 80436 w 143778"/>
                <a:gd name="connsiteY1" fmla="*/ 127678 h 143778"/>
                <a:gd name="connsiteX2" fmla="*/ 33195 w 143778"/>
                <a:gd name="connsiteY2" fmla="*/ 80436 h 143778"/>
                <a:gd name="connsiteX3" fmla="*/ 80436 w 143778"/>
                <a:gd name="connsiteY3" fmla="*/ 33194 h 143778"/>
                <a:gd name="connsiteX4" fmla="*/ 127678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8" y="80436"/>
                  </a:moveTo>
                  <a:cubicBezTo>
                    <a:pt x="127678" y="106527"/>
                    <a:pt x="106527" y="127678"/>
                    <a:pt x="80436" y="127678"/>
                  </a:cubicBezTo>
                  <a:cubicBezTo>
                    <a:pt x="54345" y="127678"/>
                    <a:pt x="33195" y="106527"/>
                    <a:pt x="33195" y="80436"/>
                  </a:cubicBezTo>
                  <a:cubicBezTo>
                    <a:pt x="33195" y="54345"/>
                    <a:pt x="54346" y="33194"/>
                    <a:pt x="80436" y="33194"/>
                  </a:cubicBezTo>
                  <a:cubicBezTo>
                    <a:pt x="106527" y="33194"/>
                    <a:pt x="127678" y="54345"/>
                    <a:pt x="127678"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6" name="Freeform: Shape 1117">
              <a:extLst>
                <a:ext uri="{FF2B5EF4-FFF2-40B4-BE49-F238E27FC236}">
                  <a16:creationId xmlns="" xmlns:a16="http://schemas.microsoft.com/office/drawing/2014/main" id="{C17389AA-48D3-964B-A34C-3B582F06547E}"/>
                </a:ext>
              </a:extLst>
            </p:cNvPr>
            <p:cNvSpPr/>
            <p:nvPr/>
          </p:nvSpPr>
          <p:spPr>
            <a:xfrm>
              <a:off x="2720514" y="159772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7" name="Freeform: Shape 1118">
              <a:extLst>
                <a:ext uri="{FF2B5EF4-FFF2-40B4-BE49-F238E27FC236}">
                  <a16:creationId xmlns="" xmlns:a16="http://schemas.microsoft.com/office/drawing/2014/main" id="{41A0278C-0B04-B94D-B1B4-5F214FC19B46}"/>
                </a:ext>
              </a:extLst>
            </p:cNvPr>
            <p:cNvSpPr/>
            <p:nvPr/>
          </p:nvSpPr>
          <p:spPr>
            <a:xfrm>
              <a:off x="2650074" y="1588550"/>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8" name="Freeform: Shape 1055">
              <a:extLst>
                <a:ext uri="{FF2B5EF4-FFF2-40B4-BE49-F238E27FC236}">
                  <a16:creationId xmlns="" xmlns:a16="http://schemas.microsoft.com/office/drawing/2014/main" id="{612B6763-F492-F14F-AE15-04595F638420}"/>
                </a:ext>
              </a:extLst>
            </p:cNvPr>
            <p:cNvSpPr/>
            <p:nvPr/>
          </p:nvSpPr>
          <p:spPr>
            <a:xfrm>
              <a:off x="3531259" y="215933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 name="Freeform: Shape 1067">
              <a:extLst>
                <a:ext uri="{FF2B5EF4-FFF2-40B4-BE49-F238E27FC236}">
                  <a16:creationId xmlns="" xmlns:a16="http://schemas.microsoft.com/office/drawing/2014/main" id="{4E9BD957-53DF-624A-9873-9E52295B8FAA}"/>
                </a:ext>
              </a:extLst>
            </p:cNvPr>
            <p:cNvSpPr/>
            <p:nvPr/>
          </p:nvSpPr>
          <p:spPr>
            <a:xfrm>
              <a:off x="5536603" y="351478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0" name="Freeform: Shape 1068">
              <a:extLst>
                <a:ext uri="{FF2B5EF4-FFF2-40B4-BE49-F238E27FC236}">
                  <a16:creationId xmlns="" xmlns:a16="http://schemas.microsoft.com/office/drawing/2014/main" id="{8F3409E5-09A1-4545-8825-193F225E756C}"/>
                </a:ext>
              </a:extLst>
            </p:cNvPr>
            <p:cNvSpPr/>
            <p:nvPr/>
          </p:nvSpPr>
          <p:spPr>
            <a:xfrm>
              <a:off x="5811374" y="3651055"/>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1" name="Freeform: Shape 1066">
              <a:extLst>
                <a:ext uri="{FF2B5EF4-FFF2-40B4-BE49-F238E27FC236}">
                  <a16:creationId xmlns="" xmlns:a16="http://schemas.microsoft.com/office/drawing/2014/main" id="{584B8103-6BBB-3942-BE39-8735D912EDE6}"/>
                </a:ext>
              </a:extLst>
            </p:cNvPr>
            <p:cNvSpPr/>
            <p:nvPr/>
          </p:nvSpPr>
          <p:spPr>
            <a:xfrm>
              <a:off x="6293046" y="3764859"/>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2" name="Freeform: Shape 1066">
              <a:extLst>
                <a:ext uri="{FF2B5EF4-FFF2-40B4-BE49-F238E27FC236}">
                  <a16:creationId xmlns="" xmlns:a16="http://schemas.microsoft.com/office/drawing/2014/main" id="{D66B6D8E-5AAB-914D-991C-6F2BFB4E3162}"/>
                </a:ext>
              </a:extLst>
            </p:cNvPr>
            <p:cNvSpPr/>
            <p:nvPr/>
          </p:nvSpPr>
          <p:spPr>
            <a:xfrm>
              <a:off x="6350952" y="3778110"/>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 name="Freeform: Shape 1066">
              <a:extLst>
                <a:ext uri="{FF2B5EF4-FFF2-40B4-BE49-F238E27FC236}">
                  <a16:creationId xmlns="" xmlns:a16="http://schemas.microsoft.com/office/drawing/2014/main" id="{819E675B-4DD3-484D-93CA-A36CE2D98A76}"/>
                </a:ext>
              </a:extLst>
            </p:cNvPr>
            <p:cNvSpPr/>
            <p:nvPr/>
          </p:nvSpPr>
          <p:spPr>
            <a:xfrm>
              <a:off x="6365392" y="3785151"/>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 name="Freeform: Shape 1066">
              <a:extLst>
                <a:ext uri="{FF2B5EF4-FFF2-40B4-BE49-F238E27FC236}">
                  <a16:creationId xmlns="" xmlns:a16="http://schemas.microsoft.com/office/drawing/2014/main" id="{64023DBF-25C2-E645-94EC-C3E1FA118F6A}"/>
                </a:ext>
              </a:extLst>
            </p:cNvPr>
            <p:cNvSpPr/>
            <p:nvPr/>
          </p:nvSpPr>
          <p:spPr>
            <a:xfrm>
              <a:off x="6391475" y="3804835"/>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5" name="Freeform: Shape 1066">
              <a:extLst>
                <a:ext uri="{FF2B5EF4-FFF2-40B4-BE49-F238E27FC236}">
                  <a16:creationId xmlns="" xmlns:a16="http://schemas.microsoft.com/office/drawing/2014/main" id="{EC052AD5-3B92-744C-8230-2DF481C77CEA}"/>
                </a:ext>
              </a:extLst>
            </p:cNvPr>
            <p:cNvSpPr/>
            <p:nvPr/>
          </p:nvSpPr>
          <p:spPr>
            <a:xfrm>
              <a:off x="6408859" y="3808149"/>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6" name="Freeform: Shape 1066">
              <a:extLst>
                <a:ext uri="{FF2B5EF4-FFF2-40B4-BE49-F238E27FC236}">
                  <a16:creationId xmlns="" xmlns:a16="http://schemas.microsoft.com/office/drawing/2014/main" id="{99F66866-428B-7740-B484-AA2F72287A1C}"/>
                </a:ext>
              </a:extLst>
            </p:cNvPr>
            <p:cNvSpPr/>
            <p:nvPr/>
          </p:nvSpPr>
          <p:spPr>
            <a:xfrm>
              <a:off x="6551246" y="3821928"/>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6"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7" name="Freeform: Shape 1055">
              <a:extLst>
                <a:ext uri="{FF2B5EF4-FFF2-40B4-BE49-F238E27FC236}">
                  <a16:creationId xmlns="" xmlns:a16="http://schemas.microsoft.com/office/drawing/2014/main" id="{661827F0-0FB3-514F-9A0A-77DD1400C699}"/>
                </a:ext>
              </a:extLst>
            </p:cNvPr>
            <p:cNvSpPr/>
            <p:nvPr/>
          </p:nvSpPr>
          <p:spPr>
            <a:xfrm>
              <a:off x="3538814" y="2159336"/>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8" name="Freeform: Shape 1055">
              <a:extLst>
                <a:ext uri="{FF2B5EF4-FFF2-40B4-BE49-F238E27FC236}">
                  <a16:creationId xmlns="" xmlns:a16="http://schemas.microsoft.com/office/drawing/2014/main" id="{BD3683F0-FDCD-A94A-AB4E-2A1CFCCB5A55}"/>
                </a:ext>
              </a:extLst>
            </p:cNvPr>
            <p:cNvSpPr/>
            <p:nvPr/>
          </p:nvSpPr>
          <p:spPr>
            <a:xfrm>
              <a:off x="3320218" y="2001055"/>
              <a:ext cx="128406" cy="128406"/>
            </a:xfrm>
            <a:custGeom>
              <a:avLst/>
              <a:gdLst>
                <a:gd name="connsiteX0" fmla="*/ 127677 w 143778"/>
                <a:gd name="connsiteY0" fmla="*/ 80436 h 143778"/>
                <a:gd name="connsiteX1" fmla="*/ 80436 w 143778"/>
                <a:gd name="connsiteY1" fmla="*/ 127677 h 143778"/>
                <a:gd name="connsiteX2" fmla="*/ 33194 w 143778"/>
                <a:gd name="connsiteY2" fmla="*/ 80436 h 143778"/>
                <a:gd name="connsiteX3" fmla="*/ 80436 w 143778"/>
                <a:gd name="connsiteY3" fmla="*/ 33194 h 143778"/>
                <a:gd name="connsiteX4" fmla="*/ 127677 w 143778"/>
                <a:gd name="connsiteY4" fmla="*/ 80436 h 143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78" h="143778">
                  <a:moveTo>
                    <a:pt x="127677" y="80436"/>
                  </a:moveTo>
                  <a:cubicBezTo>
                    <a:pt x="127677" y="106527"/>
                    <a:pt x="106527" y="127677"/>
                    <a:pt x="80436" y="127677"/>
                  </a:cubicBezTo>
                  <a:cubicBezTo>
                    <a:pt x="54345" y="127677"/>
                    <a:pt x="33194" y="106527"/>
                    <a:pt x="33194" y="80436"/>
                  </a:cubicBezTo>
                  <a:cubicBezTo>
                    <a:pt x="33194" y="54345"/>
                    <a:pt x="54345" y="33194"/>
                    <a:pt x="80436" y="33194"/>
                  </a:cubicBezTo>
                  <a:cubicBezTo>
                    <a:pt x="106527" y="33194"/>
                    <a:pt x="127677" y="54345"/>
                    <a:pt x="127677" y="80436"/>
                  </a:cubicBezTo>
                  <a:close/>
                </a:path>
              </a:pathLst>
            </a:custGeom>
            <a:noFill/>
            <a:ln w="19050" cap="sq">
              <a:solidFill>
                <a:schemeClr val="accent4"/>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14" name="Freeform: Shape 983">
            <a:extLst>
              <a:ext uri="{FF2B5EF4-FFF2-40B4-BE49-F238E27FC236}">
                <a16:creationId xmlns="" xmlns:a16="http://schemas.microsoft.com/office/drawing/2014/main" id="{44BA647F-EA0D-1945-A0AA-869786EF4454}"/>
              </a:ext>
            </a:extLst>
          </p:cNvPr>
          <p:cNvSpPr/>
          <p:nvPr/>
        </p:nvSpPr>
        <p:spPr>
          <a:xfrm>
            <a:off x="2723194" y="1653048"/>
            <a:ext cx="6874427" cy="2931574"/>
          </a:xfrm>
          <a:custGeom>
            <a:avLst/>
            <a:gdLst>
              <a:gd name="connsiteX0" fmla="*/ 33194 w 7743508"/>
              <a:gd name="connsiteY0" fmla="*/ 33194 h 3368528"/>
              <a:gd name="connsiteX1" fmla="*/ 108986 w 7743508"/>
              <a:gd name="connsiteY1" fmla="*/ 33194 h 3368528"/>
              <a:gd name="connsiteX2" fmla="*/ 108986 w 7743508"/>
              <a:gd name="connsiteY2" fmla="*/ 62566 h 3368528"/>
              <a:gd name="connsiteX3" fmla="*/ 207783 w 7743508"/>
              <a:gd name="connsiteY3" fmla="*/ 62566 h 3368528"/>
              <a:gd name="connsiteX4" fmla="*/ 207783 w 7743508"/>
              <a:gd name="connsiteY4" fmla="*/ 108781 h 3368528"/>
              <a:gd name="connsiteX5" fmla="*/ 256667 w 7743508"/>
              <a:gd name="connsiteY5" fmla="*/ 108781 h 3368528"/>
              <a:gd name="connsiteX6" fmla="*/ 256667 w 7743508"/>
              <a:gd name="connsiteY6" fmla="*/ 138358 h 3368528"/>
              <a:gd name="connsiteX7" fmla="*/ 279672 w 7743508"/>
              <a:gd name="connsiteY7" fmla="*/ 138358 h 3368528"/>
              <a:gd name="connsiteX8" fmla="*/ 279672 w 7743508"/>
              <a:gd name="connsiteY8" fmla="*/ 160130 h 3368528"/>
              <a:gd name="connsiteX9" fmla="*/ 399214 w 7743508"/>
              <a:gd name="connsiteY9" fmla="*/ 160130 h 3368528"/>
              <a:gd name="connsiteX10" fmla="*/ 399214 w 7743508"/>
              <a:gd name="connsiteY10" fmla="*/ 180670 h 3368528"/>
              <a:gd name="connsiteX11" fmla="*/ 449125 w 7743508"/>
              <a:gd name="connsiteY11" fmla="*/ 180670 h 3368528"/>
              <a:gd name="connsiteX12" fmla="*/ 449125 w 7743508"/>
              <a:gd name="connsiteY12" fmla="*/ 218053 h 3368528"/>
              <a:gd name="connsiteX13" fmla="*/ 477470 w 7743508"/>
              <a:gd name="connsiteY13" fmla="*/ 218053 h 3368528"/>
              <a:gd name="connsiteX14" fmla="*/ 477470 w 7743508"/>
              <a:gd name="connsiteY14" fmla="*/ 242290 h 3368528"/>
              <a:gd name="connsiteX15" fmla="*/ 531285 w 7743508"/>
              <a:gd name="connsiteY15" fmla="*/ 242290 h 3368528"/>
              <a:gd name="connsiteX16" fmla="*/ 531285 w 7743508"/>
              <a:gd name="connsiteY16" fmla="*/ 277002 h 3368528"/>
              <a:gd name="connsiteX17" fmla="*/ 590439 w 7743508"/>
              <a:gd name="connsiteY17" fmla="*/ 277002 h 3368528"/>
              <a:gd name="connsiteX18" fmla="*/ 590439 w 7743508"/>
              <a:gd name="connsiteY18" fmla="*/ 325887 h 3368528"/>
              <a:gd name="connsiteX19" fmla="*/ 653291 w 7743508"/>
              <a:gd name="connsiteY19" fmla="*/ 325887 h 3368528"/>
              <a:gd name="connsiteX20" fmla="*/ 653291 w 7743508"/>
              <a:gd name="connsiteY20" fmla="*/ 344989 h 3368528"/>
              <a:gd name="connsiteX21" fmla="*/ 693138 w 7743508"/>
              <a:gd name="connsiteY21" fmla="*/ 344989 h 3368528"/>
              <a:gd name="connsiteX22" fmla="*/ 693138 w 7743508"/>
              <a:gd name="connsiteY22" fmla="*/ 405376 h 3368528"/>
              <a:gd name="connsiteX23" fmla="*/ 743256 w 7743508"/>
              <a:gd name="connsiteY23" fmla="*/ 405376 h 3368528"/>
              <a:gd name="connsiteX24" fmla="*/ 743256 w 7743508"/>
              <a:gd name="connsiteY24" fmla="*/ 457958 h 3368528"/>
              <a:gd name="connsiteX25" fmla="*/ 786800 w 7743508"/>
              <a:gd name="connsiteY25" fmla="*/ 457958 h 3368528"/>
              <a:gd name="connsiteX26" fmla="*/ 786800 w 7743508"/>
              <a:gd name="connsiteY26" fmla="*/ 515880 h 3368528"/>
              <a:gd name="connsiteX27" fmla="*/ 826647 w 7743508"/>
              <a:gd name="connsiteY27" fmla="*/ 515880 h 3368528"/>
              <a:gd name="connsiteX28" fmla="*/ 826647 w 7743508"/>
              <a:gd name="connsiteY28" fmla="*/ 544019 h 3368528"/>
              <a:gd name="connsiteX29" fmla="*/ 875327 w 7743508"/>
              <a:gd name="connsiteY29" fmla="*/ 544019 h 3368528"/>
              <a:gd name="connsiteX30" fmla="*/ 875327 w 7743508"/>
              <a:gd name="connsiteY30" fmla="*/ 578732 h 3368528"/>
              <a:gd name="connsiteX31" fmla="*/ 936946 w 7743508"/>
              <a:gd name="connsiteY31" fmla="*/ 578732 h 3368528"/>
              <a:gd name="connsiteX32" fmla="*/ 936946 w 7743508"/>
              <a:gd name="connsiteY32" fmla="*/ 609541 h 3368528"/>
              <a:gd name="connsiteX33" fmla="*/ 1005138 w 7743508"/>
              <a:gd name="connsiteY33" fmla="*/ 609541 h 3368528"/>
              <a:gd name="connsiteX34" fmla="*/ 1005138 w 7743508"/>
              <a:gd name="connsiteY34" fmla="*/ 644254 h 3368528"/>
              <a:gd name="connsiteX35" fmla="*/ 1029375 w 7743508"/>
              <a:gd name="connsiteY35" fmla="*/ 644254 h 3368528"/>
              <a:gd name="connsiteX36" fmla="*/ 1029375 w 7743508"/>
              <a:gd name="connsiteY36" fmla="*/ 683895 h 3368528"/>
              <a:gd name="connsiteX37" fmla="*/ 1079492 w 7743508"/>
              <a:gd name="connsiteY37" fmla="*/ 683895 h 3368528"/>
              <a:gd name="connsiteX38" fmla="*/ 1079492 w 7743508"/>
              <a:gd name="connsiteY38" fmla="*/ 728878 h 3368528"/>
              <a:gd name="connsiteX39" fmla="*/ 1126939 w 7743508"/>
              <a:gd name="connsiteY39" fmla="*/ 728878 h 3368528"/>
              <a:gd name="connsiteX40" fmla="*/ 1126939 w 7743508"/>
              <a:gd name="connsiteY40" fmla="*/ 777762 h 3368528"/>
              <a:gd name="connsiteX41" fmla="*/ 1171921 w 7743508"/>
              <a:gd name="connsiteY41" fmla="*/ 777762 h 3368528"/>
              <a:gd name="connsiteX42" fmla="*/ 1171921 w 7743508"/>
              <a:gd name="connsiteY42" fmla="*/ 812269 h 3368528"/>
              <a:gd name="connsiteX43" fmla="*/ 1213001 w 7743508"/>
              <a:gd name="connsiteY43" fmla="*/ 812269 h 3368528"/>
              <a:gd name="connsiteX44" fmla="*/ 1213001 w 7743508"/>
              <a:gd name="connsiteY44" fmla="*/ 843079 h 3368528"/>
              <a:gd name="connsiteX45" fmla="*/ 1242578 w 7743508"/>
              <a:gd name="connsiteY45" fmla="*/ 843079 h 3368528"/>
              <a:gd name="connsiteX46" fmla="*/ 1242578 w 7743508"/>
              <a:gd name="connsiteY46" fmla="*/ 870192 h 3368528"/>
              <a:gd name="connsiteX47" fmla="*/ 1275853 w 7743508"/>
              <a:gd name="connsiteY47" fmla="*/ 870192 h 3368528"/>
              <a:gd name="connsiteX48" fmla="*/ 1275853 w 7743508"/>
              <a:gd name="connsiteY48" fmla="*/ 901001 h 3368528"/>
              <a:gd name="connsiteX49" fmla="*/ 1305430 w 7743508"/>
              <a:gd name="connsiteY49" fmla="*/ 901001 h 3368528"/>
              <a:gd name="connsiteX50" fmla="*/ 1305430 w 7743508"/>
              <a:gd name="connsiteY50" fmla="*/ 929141 h 3368528"/>
              <a:gd name="connsiteX51" fmla="*/ 1324738 w 7743508"/>
              <a:gd name="connsiteY51" fmla="*/ 929141 h 3368528"/>
              <a:gd name="connsiteX52" fmla="*/ 1324738 w 7743508"/>
              <a:gd name="connsiteY52" fmla="*/ 979258 h 3368528"/>
              <a:gd name="connsiteX53" fmla="*/ 1361915 w 7743508"/>
              <a:gd name="connsiteY53" fmla="*/ 979258 h 3368528"/>
              <a:gd name="connsiteX54" fmla="*/ 1361915 w 7743508"/>
              <a:gd name="connsiteY54" fmla="*/ 1043342 h 3368528"/>
              <a:gd name="connsiteX55" fmla="*/ 1393957 w 7743508"/>
              <a:gd name="connsiteY55" fmla="*/ 1043342 h 3368528"/>
              <a:gd name="connsiteX56" fmla="*/ 1393957 w 7743508"/>
              <a:gd name="connsiteY56" fmla="*/ 1099827 h 3368528"/>
              <a:gd name="connsiteX57" fmla="*/ 1428669 w 7743508"/>
              <a:gd name="connsiteY57" fmla="*/ 1099827 h 3368528"/>
              <a:gd name="connsiteX58" fmla="*/ 1428669 w 7743508"/>
              <a:gd name="connsiteY58" fmla="*/ 1140906 h 3368528"/>
              <a:gd name="connsiteX59" fmla="*/ 1460711 w 7743508"/>
              <a:gd name="connsiteY59" fmla="*/ 1140906 h 3368528"/>
              <a:gd name="connsiteX60" fmla="*/ 1460711 w 7743508"/>
              <a:gd name="connsiteY60" fmla="*/ 1179521 h 3368528"/>
              <a:gd name="connsiteX61" fmla="*/ 1501791 w 7743508"/>
              <a:gd name="connsiteY61" fmla="*/ 1179521 h 3368528"/>
              <a:gd name="connsiteX62" fmla="*/ 1501791 w 7743508"/>
              <a:gd name="connsiteY62" fmla="*/ 1215466 h 3368528"/>
              <a:gd name="connsiteX63" fmla="*/ 1532601 w 7743508"/>
              <a:gd name="connsiteY63" fmla="*/ 1215466 h 3368528"/>
              <a:gd name="connsiteX64" fmla="*/ 1532601 w 7743508"/>
              <a:gd name="connsiteY64" fmla="*/ 1245043 h 3368528"/>
              <a:gd name="connsiteX65" fmla="*/ 1580253 w 7743508"/>
              <a:gd name="connsiteY65" fmla="*/ 1245043 h 3368528"/>
              <a:gd name="connsiteX66" fmla="*/ 1580253 w 7743508"/>
              <a:gd name="connsiteY66" fmla="*/ 1343840 h 3368528"/>
              <a:gd name="connsiteX67" fmla="*/ 1628932 w 7743508"/>
              <a:gd name="connsiteY67" fmla="*/ 1343840 h 3368528"/>
              <a:gd name="connsiteX68" fmla="*/ 1628932 w 7743508"/>
              <a:gd name="connsiteY68" fmla="*/ 1404227 h 3368528"/>
              <a:gd name="connsiteX69" fmla="*/ 1664877 w 7743508"/>
              <a:gd name="connsiteY69" fmla="*/ 1404227 h 3368528"/>
              <a:gd name="connsiteX70" fmla="*/ 1664877 w 7743508"/>
              <a:gd name="connsiteY70" fmla="*/ 1437501 h 3368528"/>
              <a:gd name="connsiteX71" fmla="*/ 1806191 w 7743508"/>
              <a:gd name="connsiteY71" fmla="*/ 1437501 h 3368528"/>
              <a:gd name="connsiteX72" fmla="*/ 1806191 w 7743508"/>
              <a:gd name="connsiteY72" fmla="*/ 1470981 h 3368528"/>
              <a:gd name="connsiteX73" fmla="*/ 1831866 w 7743508"/>
              <a:gd name="connsiteY73" fmla="*/ 1470981 h 3368528"/>
              <a:gd name="connsiteX74" fmla="*/ 1831866 w 7743508"/>
              <a:gd name="connsiteY74" fmla="*/ 1525412 h 3368528"/>
              <a:gd name="connsiteX75" fmla="*/ 1867810 w 7743508"/>
              <a:gd name="connsiteY75" fmla="*/ 1525412 h 3368528"/>
              <a:gd name="connsiteX76" fmla="*/ 1867810 w 7743508"/>
              <a:gd name="connsiteY76" fmla="*/ 1559508 h 3368528"/>
              <a:gd name="connsiteX77" fmla="*/ 1906220 w 7743508"/>
              <a:gd name="connsiteY77" fmla="*/ 1559508 h 3368528"/>
              <a:gd name="connsiteX78" fmla="*/ 1906220 w 7743508"/>
              <a:gd name="connsiteY78" fmla="*/ 1606955 h 3368528"/>
              <a:gd name="connsiteX79" fmla="*/ 1955104 w 7743508"/>
              <a:gd name="connsiteY79" fmla="*/ 1606955 h 3368528"/>
              <a:gd name="connsiteX80" fmla="*/ 1955104 w 7743508"/>
              <a:gd name="connsiteY80" fmla="*/ 1623592 h 3368528"/>
              <a:gd name="connsiteX81" fmla="*/ 2011589 w 7743508"/>
              <a:gd name="connsiteY81" fmla="*/ 1623592 h 3368528"/>
              <a:gd name="connsiteX82" fmla="*/ 2011589 w 7743508"/>
              <a:gd name="connsiteY82" fmla="*/ 1660974 h 3368528"/>
              <a:gd name="connsiteX83" fmla="*/ 2070538 w 7743508"/>
              <a:gd name="connsiteY83" fmla="*/ 1660974 h 3368528"/>
              <a:gd name="connsiteX84" fmla="*/ 2070538 w 7743508"/>
              <a:gd name="connsiteY84" fmla="*/ 1698151 h 3368528"/>
              <a:gd name="connsiteX85" fmla="*/ 2137293 w 7743508"/>
              <a:gd name="connsiteY85" fmla="*/ 1698151 h 3368528"/>
              <a:gd name="connsiteX86" fmla="*/ 2137293 w 7743508"/>
              <a:gd name="connsiteY86" fmla="*/ 1745598 h 3368528"/>
              <a:gd name="connsiteX87" fmla="*/ 2182275 w 7743508"/>
              <a:gd name="connsiteY87" fmla="*/ 1745598 h 3368528"/>
              <a:gd name="connsiteX88" fmla="*/ 2182275 w 7743508"/>
              <a:gd name="connsiteY88" fmla="*/ 1775176 h 3368528"/>
              <a:gd name="connsiteX89" fmla="*/ 2239992 w 7743508"/>
              <a:gd name="connsiteY89" fmla="*/ 1775176 h 3368528"/>
              <a:gd name="connsiteX90" fmla="*/ 2239992 w 7743508"/>
              <a:gd name="connsiteY90" fmla="*/ 1812353 h 3368528"/>
              <a:gd name="connsiteX91" fmla="*/ 2284974 w 7743508"/>
              <a:gd name="connsiteY91" fmla="*/ 1812353 h 3368528"/>
              <a:gd name="connsiteX92" fmla="*/ 2284974 w 7743508"/>
              <a:gd name="connsiteY92" fmla="*/ 1845833 h 3368528"/>
              <a:gd name="connsiteX93" fmla="*/ 2338788 w 7743508"/>
              <a:gd name="connsiteY93" fmla="*/ 1845833 h 3368528"/>
              <a:gd name="connsiteX94" fmla="*/ 2338788 w 7743508"/>
              <a:gd name="connsiteY94" fmla="*/ 1871507 h 3368528"/>
              <a:gd name="connsiteX95" fmla="*/ 2392808 w 7743508"/>
              <a:gd name="connsiteY95" fmla="*/ 1871507 h 3368528"/>
              <a:gd name="connsiteX96" fmla="*/ 2392808 w 7743508"/>
              <a:gd name="connsiteY96" fmla="*/ 1935591 h 3368528"/>
              <a:gd name="connsiteX97" fmla="*/ 2480102 w 7743508"/>
              <a:gd name="connsiteY97" fmla="*/ 1935591 h 3368528"/>
              <a:gd name="connsiteX98" fmla="*/ 2480102 w 7743508"/>
              <a:gd name="connsiteY98" fmla="*/ 1963937 h 3368528"/>
              <a:gd name="connsiteX99" fmla="*/ 2527549 w 7743508"/>
              <a:gd name="connsiteY99" fmla="*/ 1963937 h 3368528"/>
              <a:gd name="connsiteX100" fmla="*/ 2527549 w 7743508"/>
              <a:gd name="connsiteY100" fmla="*/ 1993308 h 3368528"/>
              <a:gd name="connsiteX101" fmla="*/ 2567396 w 7743508"/>
              <a:gd name="connsiteY101" fmla="*/ 1993308 h 3368528"/>
              <a:gd name="connsiteX102" fmla="*/ 2567396 w 7743508"/>
              <a:gd name="connsiteY102" fmla="*/ 2010151 h 3368528"/>
              <a:gd name="connsiteX103" fmla="*/ 2595536 w 7743508"/>
              <a:gd name="connsiteY103" fmla="*/ 2010151 h 3368528"/>
              <a:gd name="connsiteX104" fmla="*/ 2595536 w 7743508"/>
              <a:gd name="connsiteY104" fmla="*/ 2042193 h 3368528"/>
              <a:gd name="connsiteX105" fmla="*/ 2629016 w 7743508"/>
              <a:gd name="connsiteY105" fmla="*/ 2042193 h 3368528"/>
              <a:gd name="connsiteX106" fmla="*/ 2629016 w 7743508"/>
              <a:gd name="connsiteY106" fmla="*/ 2101143 h 3368528"/>
              <a:gd name="connsiteX107" fmla="*/ 2758622 w 7743508"/>
              <a:gd name="connsiteY107" fmla="*/ 2101143 h 3368528"/>
              <a:gd name="connsiteX108" fmla="*/ 2758622 w 7743508"/>
              <a:gd name="connsiteY108" fmla="*/ 2143660 h 3368528"/>
              <a:gd name="connsiteX109" fmla="*/ 2781832 w 7743508"/>
              <a:gd name="connsiteY109" fmla="*/ 2143660 h 3368528"/>
              <a:gd name="connsiteX110" fmla="*/ 2781832 w 7743508"/>
              <a:gd name="connsiteY110" fmla="*/ 2182069 h 3368528"/>
              <a:gd name="connsiteX111" fmla="*/ 2843451 w 7743508"/>
              <a:gd name="connsiteY111" fmla="*/ 2182069 h 3368528"/>
              <a:gd name="connsiteX112" fmla="*/ 2843451 w 7743508"/>
              <a:gd name="connsiteY112" fmla="*/ 2201377 h 3368528"/>
              <a:gd name="connsiteX113" fmla="*/ 2870358 w 7743508"/>
              <a:gd name="connsiteY113" fmla="*/ 2201377 h 3368528"/>
              <a:gd name="connsiteX114" fmla="*/ 2870358 w 7743508"/>
              <a:gd name="connsiteY114" fmla="*/ 2228284 h 3368528"/>
              <a:gd name="connsiteX115" fmla="*/ 2952518 w 7743508"/>
              <a:gd name="connsiteY115" fmla="*/ 2228284 h 3368528"/>
              <a:gd name="connsiteX116" fmla="*/ 2952518 w 7743508"/>
              <a:gd name="connsiteY116" fmla="*/ 2246359 h 3368528"/>
              <a:gd name="connsiteX117" fmla="*/ 2993597 w 7743508"/>
              <a:gd name="connsiteY117" fmla="*/ 2246359 h 3368528"/>
              <a:gd name="connsiteX118" fmla="*/ 2993597 w 7743508"/>
              <a:gd name="connsiteY118" fmla="*/ 2275731 h 3368528"/>
              <a:gd name="connsiteX119" fmla="*/ 3041044 w 7743508"/>
              <a:gd name="connsiteY119" fmla="*/ 2275731 h 3368528"/>
              <a:gd name="connsiteX120" fmla="*/ 3041044 w 7743508"/>
              <a:gd name="connsiteY120" fmla="*/ 2313113 h 3368528"/>
              <a:gd name="connsiteX121" fmla="*/ 3109031 w 7743508"/>
              <a:gd name="connsiteY121" fmla="*/ 2313113 h 3368528"/>
              <a:gd name="connsiteX122" fmla="*/ 3109031 w 7743508"/>
              <a:gd name="connsiteY122" fmla="*/ 2341253 h 3368528"/>
              <a:gd name="connsiteX123" fmla="*/ 3196325 w 7743508"/>
              <a:gd name="connsiteY123" fmla="*/ 2341253 h 3368528"/>
              <a:gd name="connsiteX124" fmla="*/ 3196325 w 7743508"/>
              <a:gd name="connsiteY124" fmla="*/ 2405543 h 3368528"/>
              <a:gd name="connsiteX125" fmla="*/ 3245210 w 7743508"/>
              <a:gd name="connsiteY125" fmla="*/ 2405543 h 3368528"/>
              <a:gd name="connsiteX126" fmla="*/ 3245210 w 7743508"/>
              <a:gd name="connsiteY126" fmla="*/ 2432450 h 3368528"/>
              <a:gd name="connsiteX127" fmla="*/ 3281155 w 7743508"/>
              <a:gd name="connsiteY127" fmla="*/ 2432450 h 3368528"/>
              <a:gd name="connsiteX128" fmla="*/ 3281155 w 7743508"/>
              <a:gd name="connsiteY128" fmla="*/ 2454222 h 3368528"/>
              <a:gd name="connsiteX129" fmla="*/ 3401723 w 7743508"/>
              <a:gd name="connsiteY129" fmla="*/ 2454222 h 3368528"/>
              <a:gd name="connsiteX130" fmla="*/ 3401723 w 7743508"/>
              <a:gd name="connsiteY130" fmla="*/ 2487702 h 3368528"/>
              <a:gd name="connsiteX131" fmla="*/ 3477515 w 7743508"/>
              <a:gd name="connsiteY131" fmla="*/ 2487702 h 3368528"/>
              <a:gd name="connsiteX132" fmla="*/ 3477515 w 7743508"/>
              <a:gd name="connsiteY132" fmla="*/ 2514609 h 3368528"/>
              <a:gd name="connsiteX133" fmla="*/ 3548172 w 7743508"/>
              <a:gd name="connsiteY133" fmla="*/ 2514609 h 3368528"/>
              <a:gd name="connsiteX134" fmla="*/ 3548172 w 7743508"/>
              <a:gd name="connsiteY134" fmla="*/ 2592865 h 3368528"/>
              <a:gd name="connsiteX135" fmla="*/ 3616159 w 7743508"/>
              <a:gd name="connsiteY135" fmla="*/ 2592865 h 3368528"/>
              <a:gd name="connsiteX136" fmla="*/ 3616159 w 7743508"/>
              <a:gd name="connsiteY136" fmla="*/ 2644215 h 3368528"/>
              <a:gd name="connsiteX137" fmla="*/ 3729128 w 7743508"/>
              <a:gd name="connsiteY137" fmla="*/ 2644215 h 3368528"/>
              <a:gd name="connsiteX138" fmla="*/ 3729128 w 7743508"/>
              <a:gd name="connsiteY138" fmla="*/ 2667425 h 3368528"/>
              <a:gd name="connsiteX139" fmla="*/ 3778013 w 7743508"/>
              <a:gd name="connsiteY139" fmla="*/ 2667425 h 3368528"/>
              <a:gd name="connsiteX140" fmla="*/ 3778013 w 7743508"/>
              <a:gd name="connsiteY140" fmla="*/ 2700699 h 3368528"/>
              <a:gd name="connsiteX141" fmla="*/ 3829362 w 7743508"/>
              <a:gd name="connsiteY141" fmla="*/ 2700699 h 3368528"/>
              <a:gd name="connsiteX142" fmla="*/ 3829362 w 7743508"/>
              <a:gd name="connsiteY142" fmla="*/ 2771356 h 3368528"/>
              <a:gd name="connsiteX143" fmla="*/ 3894679 w 7743508"/>
              <a:gd name="connsiteY143" fmla="*/ 2771356 h 3368528"/>
              <a:gd name="connsiteX144" fmla="*/ 3894679 w 7743508"/>
              <a:gd name="connsiteY144" fmla="*/ 2809766 h 3368528"/>
              <a:gd name="connsiteX145" fmla="*/ 4007648 w 7743508"/>
              <a:gd name="connsiteY145" fmla="*/ 2809766 h 3368528"/>
              <a:gd name="connsiteX146" fmla="*/ 4007648 w 7743508"/>
              <a:gd name="connsiteY146" fmla="*/ 2845710 h 3368528"/>
              <a:gd name="connsiteX147" fmla="*/ 4138692 w 7743508"/>
              <a:gd name="connsiteY147" fmla="*/ 2845710 h 3368528"/>
              <a:gd name="connsiteX148" fmla="*/ 4138692 w 7743508"/>
              <a:gd name="connsiteY148" fmla="*/ 2876520 h 3368528"/>
              <a:gd name="connsiteX149" fmla="*/ 4238721 w 7743508"/>
              <a:gd name="connsiteY149" fmla="*/ 2876520 h 3368528"/>
              <a:gd name="connsiteX150" fmla="*/ 4238721 w 7743508"/>
              <a:gd name="connsiteY150" fmla="*/ 2908768 h 3368528"/>
              <a:gd name="connsiteX151" fmla="*/ 4313280 w 7743508"/>
              <a:gd name="connsiteY151" fmla="*/ 2908768 h 3368528"/>
              <a:gd name="connsiteX152" fmla="*/ 4313280 w 7743508"/>
              <a:gd name="connsiteY152" fmla="*/ 2929308 h 3368528"/>
              <a:gd name="connsiteX153" fmla="*/ 4390305 w 7743508"/>
              <a:gd name="connsiteY153" fmla="*/ 2929308 h 3368528"/>
              <a:gd name="connsiteX154" fmla="*/ 4390305 w 7743508"/>
              <a:gd name="connsiteY154" fmla="*/ 2958679 h 3368528"/>
              <a:gd name="connsiteX155" fmla="*/ 4661225 w 7743508"/>
              <a:gd name="connsiteY155" fmla="*/ 2958679 h 3368528"/>
              <a:gd name="connsiteX156" fmla="*/ 4661225 w 7743508"/>
              <a:gd name="connsiteY156" fmla="*/ 2983122 h 3368528"/>
              <a:gd name="connsiteX157" fmla="*/ 4740714 w 7743508"/>
              <a:gd name="connsiteY157" fmla="*/ 2983122 h 3368528"/>
              <a:gd name="connsiteX158" fmla="*/ 4740714 w 7743508"/>
              <a:gd name="connsiteY158" fmla="*/ 3008797 h 3368528"/>
              <a:gd name="connsiteX159" fmla="*/ 4771523 w 7743508"/>
              <a:gd name="connsiteY159" fmla="*/ 3008797 h 3368528"/>
              <a:gd name="connsiteX160" fmla="*/ 4771523 w 7743508"/>
              <a:gd name="connsiteY160" fmla="*/ 3029336 h 3368528"/>
              <a:gd name="connsiteX161" fmla="*/ 4830678 w 7743508"/>
              <a:gd name="connsiteY161" fmla="*/ 3029336 h 3368528"/>
              <a:gd name="connsiteX162" fmla="*/ 4830678 w 7743508"/>
              <a:gd name="connsiteY162" fmla="*/ 3062816 h 3368528"/>
              <a:gd name="connsiteX163" fmla="*/ 5051481 w 7743508"/>
              <a:gd name="connsiteY163" fmla="*/ 3062816 h 3368528"/>
              <a:gd name="connsiteX164" fmla="*/ 5051481 w 7743508"/>
              <a:gd name="connsiteY164" fmla="*/ 3128133 h 3368528"/>
              <a:gd name="connsiteX165" fmla="*/ 5092561 w 7743508"/>
              <a:gd name="connsiteY165" fmla="*/ 3128133 h 3368528"/>
              <a:gd name="connsiteX166" fmla="*/ 5092561 w 7743508"/>
              <a:gd name="connsiteY166" fmla="*/ 3174347 h 3368528"/>
              <a:gd name="connsiteX167" fmla="*/ 5118236 w 7743508"/>
              <a:gd name="connsiteY167" fmla="*/ 3174347 h 3368528"/>
              <a:gd name="connsiteX168" fmla="*/ 5118236 w 7743508"/>
              <a:gd name="connsiteY168" fmla="*/ 3211730 h 3368528"/>
              <a:gd name="connsiteX169" fmla="*/ 5440300 w 7743508"/>
              <a:gd name="connsiteY169" fmla="*/ 3211730 h 3368528"/>
              <a:gd name="connsiteX170" fmla="*/ 5440300 w 7743508"/>
              <a:gd name="connsiteY170" fmla="*/ 3242540 h 3368528"/>
              <a:gd name="connsiteX171" fmla="*/ 6112979 w 7743508"/>
              <a:gd name="connsiteY171" fmla="*/ 3242540 h 3368528"/>
              <a:gd name="connsiteX172" fmla="*/ 6112979 w 7743508"/>
              <a:gd name="connsiteY172" fmla="*/ 3273349 h 3368528"/>
              <a:gd name="connsiteX173" fmla="*/ 6455788 w 7743508"/>
              <a:gd name="connsiteY173" fmla="*/ 3273349 h 3368528"/>
              <a:gd name="connsiteX174" fmla="*/ 6455788 w 7743508"/>
              <a:gd name="connsiteY174" fmla="*/ 3336201 h 3368528"/>
              <a:gd name="connsiteX175" fmla="*/ 7728024 w 7743508"/>
              <a:gd name="connsiteY175" fmla="*/ 3336201 h 3368528"/>
              <a:gd name="connsiteX0" fmla="*/ 0 w 7697390"/>
              <a:gd name="connsiteY0" fmla="*/ 0 h 3303007"/>
              <a:gd name="connsiteX1" fmla="*/ 75792 w 7697390"/>
              <a:gd name="connsiteY1" fmla="*/ 0 h 3303007"/>
              <a:gd name="connsiteX2" fmla="*/ 75792 w 7697390"/>
              <a:gd name="connsiteY2" fmla="*/ 29372 h 3303007"/>
              <a:gd name="connsiteX3" fmla="*/ 174589 w 7697390"/>
              <a:gd name="connsiteY3" fmla="*/ 29372 h 3303007"/>
              <a:gd name="connsiteX4" fmla="*/ 174589 w 7697390"/>
              <a:gd name="connsiteY4" fmla="*/ 75587 h 3303007"/>
              <a:gd name="connsiteX5" fmla="*/ 223473 w 7697390"/>
              <a:gd name="connsiteY5" fmla="*/ 75587 h 3303007"/>
              <a:gd name="connsiteX6" fmla="*/ 223473 w 7697390"/>
              <a:gd name="connsiteY6" fmla="*/ 105164 h 3303007"/>
              <a:gd name="connsiteX7" fmla="*/ 246478 w 7697390"/>
              <a:gd name="connsiteY7" fmla="*/ 105164 h 3303007"/>
              <a:gd name="connsiteX8" fmla="*/ 246478 w 7697390"/>
              <a:gd name="connsiteY8" fmla="*/ 126936 h 3303007"/>
              <a:gd name="connsiteX9" fmla="*/ 366020 w 7697390"/>
              <a:gd name="connsiteY9" fmla="*/ 126936 h 3303007"/>
              <a:gd name="connsiteX10" fmla="*/ 366020 w 7697390"/>
              <a:gd name="connsiteY10" fmla="*/ 147476 h 3303007"/>
              <a:gd name="connsiteX11" fmla="*/ 415931 w 7697390"/>
              <a:gd name="connsiteY11" fmla="*/ 147476 h 3303007"/>
              <a:gd name="connsiteX12" fmla="*/ 415931 w 7697390"/>
              <a:gd name="connsiteY12" fmla="*/ 184859 h 3303007"/>
              <a:gd name="connsiteX13" fmla="*/ 444276 w 7697390"/>
              <a:gd name="connsiteY13" fmla="*/ 184859 h 3303007"/>
              <a:gd name="connsiteX14" fmla="*/ 444276 w 7697390"/>
              <a:gd name="connsiteY14" fmla="*/ 209096 h 3303007"/>
              <a:gd name="connsiteX15" fmla="*/ 498091 w 7697390"/>
              <a:gd name="connsiteY15" fmla="*/ 209096 h 3303007"/>
              <a:gd name="connsiteX16" fmla="*/ 498091 w 7697390"/>
              <a:gd name="connsiteY16" fmla="*/ 243808 h 3303007"/>
              <a:gd name="connsiteX17" fmla="*/ 557245 w 7697390"/>
              <a:gd name="connsiteY17" fmla="*/ 243808 h 3303007"/>
              <a:gd name="connsiteX18" fmla="*/ 557245 w 7697390"/>
              <a:gd name="connsiteY18" fmla="*/ 292693 h 3303007"/>
              <a:gd name="connsiteX19" fmla="*/ 620097 w 7697390"/>
              <a:gd name="connsiteY19" fmla="*/ 292693 h 3303007"/>
              <a:gd name="connsiteX20" fmla="*/ 620097 w 7697390"/>
              <a:gd name="connsiteY20" fmla="*/ 311795 h 3303007"/>
              <a:gd name="connsiteX21" fmla="*/ 659944 w 7697390"/>
              <a:gd name="connsiteY21" fmla="*/ 311795 h 3303007"/>
              <a:gd name="connsiteX22" fmla="*/ 659944 w 7697390"/>
              <a:gd name="connsiteY22" fmla="*/ 372182 h 3303007"/>
              <a:gd name="connsiteX23" fmla="*/ 710062 w 7697390"/>
              <a:gd name="connsiteY23" fmla="*/ 372182 h 3303007"/>
              <a:gd name="connsiteX24" fmla="*/ 710062 w 7697390"/>
              <a:gd name="connsiteY24" fmla="*/ 424764 h 3303007"/>
              <a:gd name="connsiteX25" fmla="*/ 753606 w 7697390"/>
              <a:gd name="connsiteY25" fmla="*/ 424764 h 3303007"/>
              <a:gd name="connsiteX26" fmla="*/ 753606 w 7697390"/>
              <a:gd name="connsiteY26" fmla="*/ 482686 h 3303007"/>
              <a:gd name="connsiteX27" fmla="*/ 793453 w 7697390"/>
              <a:gd name="connsiteY27" fmla="*/ 482686 h 3303007"/>
              <a:gd name="connsiteX28" fmla="*/ 793453 w 7697390"/>
              <a:gd name="connsiteY28" fmla="*/ 510825 h 3303007"/>
              <a:gd name="connsiteX29" fmla="*/ 842133 w 7697390"/>
              <a:gd name="connsiteY29" fmla="*/ 510825 h 3303007"/>
              <a:gd name="connsiteX30" fmla="*/ 842133 w 7697390"/>
              <a:gd name="connsiteY30" fmla="*/ 545538 h 3303007"/>
              <a:gd name="connsiteX31" fmla="*/ 903752 w 7697390"/>
              <a:gd name="connsiteY31" fmla="*/ 545538 h 3303007"/>
              <a:gd name="connsiteX32" fmla="*/ 903752 w 7697390"/>
              <a:gd name="connsiteY32" fmla="*/ 576347 h 3303007"/>
              <a:gd name="connsiteX33" fmla="*/ 971944 w 7697390"/>
              <a:gd name="connsiteY33" fmla="*/ 576347 h 3303007"/>
              <a:gd name="connsiteX34" fmla="*/ 971944 w 7697390"/>
              <a:gd name="connsiteY34" fmla="*/ 611060 h 3303007"/>
              <a:gd name="connsiteX35" fmla="*/ 996181 w 7697390"/>
              <a:gd name="connsiteY35" fmla="*/ 611060 h 3303007"/>
              <a:gd name="connsiteX36" fmla="*/ 996181 w 7697390"/>
              <a:gd name="connsiteY36" fmla="*/ 650701 h 3303007"/>
              <a:gd name="connsiteX37" fmla="*/ 1046298 w 7697390"/>
              <a:gd name="connsiteY37" fmla="*/ 650701 h 3303007"/>
              <a:gd name="connsiteX38" fmla="*/ 1046298 w 7697390"/>
              <a:gd name="connsiteY38" fmla="*/ 695684 h 3303007"/>
              <a:gd name="connsiteX39" fmla="*/ 1093745 w 7697390"/>
              <a:gd name="connsiteY39" fmla="*/ 695684 h 3303007"/>
              <a:gd name="connsiteX40" fmla="*/ 1093745 w 7697390"/>
              <a:gd name="connsiteY40" fmla="*/ 744568 h 3303007"/>
              <a:gd name="connsiteX41" fmla="*/ 1138727 w 7697390"/>
              <a:gd name="connsiteY41" fmla="*/ 744568 h 3303007"/>
              <a:gd name="connsiteX42" fmla="*/ 1138727 w 7697390"/>
              <a:gd name="connsiteY42" fmla="*/ 779075 h 3303007"/>
              <a:gd name="connsiteX43" fmla="*/ 1179807 w 7697390"/>
              <a:gd name="connsiteY43" fmla="*/ 779075 h 3303007"/>
              <a:gd name="connsiteX44" fmla="*/ 1179807 w 7697390"/>
              <a:gd name="connsiteY44" fmla="*/ 809885 h 3303007"/>
              <a:gd name="connsiteX45" fmla="*/ 1209384 w 7697390"/>
              <a:gd name="connsiteY45" fmla="*/ 809885 h 3303007"/>
              <a:gd name="connsiteX46" fmla="*/ 1209384 w 7697390"/>
              <a:gd name="connsiteY46" fmla="*/ 836998 h 3303007"/>
              <a:gd name="connsiteX47" fmla="*/ 1242659 w 7697390"/>
              <a:gd name="connsiteY47" fmla="*/ 836998 h 3303007"/>
              <a:gd name="connsiteX48" fmla="*/ 1242659 w 7697390"/>
              <a:gd name="connsiteY48" fmla="*/ 867807 h 3303007"/>
              <a:gd name="connsiteX49" fmla="*/ 1272236 w 7697390"/>
              <a:gd name="connsiteY49" fmla="*/ 867807 h 3303007"/>
              <a:gd name="connsiteX50" fmla="*/ 1272236 w 7697390"/>
              <a:gd name="connsiteY50" fmla="*/ 895947 h 3303007"/>
              <a:gd name="connsiteX51" fmla="*/ 1291544 w 7697390"/>
              <a:gd name="connsiteY51" fmla="*/ 895947 h 3303007"/>
              <a:gd name="connsiteX52" fmla="*/ 1291544 w 7697390"/>
              <a:gd name="connsiteY52" fmla="*/ 946064 h 3303007"/>
              <a:gd name="connsiteX53" fmla="*/ 1328721 w 7697390"/>
              <a:gd name="connsiteY53" fmla="*/ 946064 h 3303007"/>
              <a:gd name="connsiteX54" fmla="*/ 1328721 w 7697390"/>
              <a:gd name="connsiteY54" fmla="*/ 1010148 h 3303007"/>
              <a:gd name="connsiteX55" fmla="*/ 1360763 w 7697390"/>
              <a:gd name="connsiteY55" fmla="*/ 1010148 h 3303007"/>
              <a:gd name="connsiteX56" fmla="*/ 1360763 w 7697390"/>
              <a:gd name="connsiteY56" fmla="*/ 1066633 h 3303007"/>
              <a:gd name="connsiteX57" fmla="*/ 1395475 w 7697390"/>
              <a:gd name="connsiteY57" fmla="*/ 1066633 h 3303007"/>
              <a:gd name="connsiteX58" fmla="*/ 1395475 w 7697390"/>
              <a:gd name="connsiteY58" fmla="*/ 1107712 h 3303007"/>
              <a:gd name="connsiteX59" fmla="*/ 1427517 w 7697390"/>
              <a:gd name="connsiteY59" fmla="*/ 1107712 h 3303007"/>
              <a:gd name="connsiteX60" fmla="*/ 1427517 w 7697390"/>
              <a:gd name="connsiteY60" fmla="*/ 1146327 h 3303007"/>
              <a:gd name="connsiteX61" fmla="*/ 1468597 w 7697390"/>
              <a:gd name="connsiteY61" fmla="*/ 1146327 h 3303007"/>
              <a:gd name="connsiteX62" fmla="*/ 1468597 w 7697390"/>
              <a:gd name="connsiteY62" fmla="*/ 1182272 h 3303007"/>
              <a:gd name="connsiteX63" fmla="*/ 1499407 w 7697390"/>
              <a:gd name="connsiteY63" fmla="*/ 1182272 h 3303007"/>
              <a:gd name="connsiteX64" fmla="*/ 1499407 w 7697390"/>
              <a:gd name="connsiteY64" fmla="*/ 1211849 h 3303007"/>
              <a:gd name="connsiteX65" fmla="*/ 1547059 w 7697390"/>
              <a:gd name="connsiteY65" fmla="*/ 1211849 h 3303007"/>
              <a:gd name="connsiteX66" fmla="*/ 1547059 w 7697390"/>
              <a:gd name="connsiteY66" fmla="*/ 1310646 h 3303007"/>
              <a:gd name="connsiteX67" fmla="*/ 1595738 w 7697390"/>
              <a:gd name="connsiteY67" fmla="*/ 1310646 h 3303007"/>
              <a:gd name="connsiteX68" fmla="*/ 1595738 w 7697390"/>
              <a:gd name="connsiteY68" fmla="*/ 1371033 h 3303007"/>
              <a:gd name="connsiteX69" fmla="*/ 1631683 w 7697390"/>
              <a:gd name="connsiteY69" fmla="*/ 1371033 h 3303007"/>
              <a:gd name="connsiteX70" fmla="*/ 1631683 w 7697390"/>
              <a:gd name="connsiteY70" fmla="*/ 1404307 h 3303007"/>
              <a:gd name="connsiteX71" fmla="*/ 1772997 w 7697390"/>
              <a:gd name="connsiteY71" fmla="*/ 1404307 h 3303007"/>
              <a:gd name="connsiteX72" fmla="*/ 1772997 w 7697390"/>
              <a:gd name="connsiteY72" fmla="*/ 1437787 h 3303007"/>
              <a:gd name="connsiteX73" fmla="*/ 1798672 w 7697390"/>
              <a:gd name="connsiteY73" fmla="*/ 1437787 h 3303007"/>
              <a:gd name="connsiteX74" fmla="*/ 1798672 w 7697390"/>
              <a:gd name="connsiteY74" fmla="*/ 1492218 h 3303007"/>
              <a:gd name="connsiteX75" fmla="*/ 1834616 w 7697390"/>
              <a:gd name="connsiteY75" fmla="*/ 1492218 h 3303007"/>
              <a:gd name="connsiteX76" fmla="*/ 1834616 w 7697390"/>
              <a:gd name="connsiteY76" fmla="*/ 1526314 h 3303007"/>
              <a:gd name="connsiteX77" fmla="*/ 1873026 w 7697390"/>
              <a:gd name="connsiteY77" fmla="*/ 1526314 h 3303007"/>
              <a:gd name="connsiteX78" fmla="*/ 1873026 w 7697390"/>
              <a:gd name="connsiteY78" fmla="*/ 1573761 h 3303007"/>
              <a:gd name="connsiteX79" fmla="*/ 1921910 w 7697390"/>
              <a:gd name="connsiteY79" fmla="*/ 1573761 h 3303007"/>
              <a:gd name="connsiteX80" fmla="*/ 1921910 w 7697390"/>
              <a:gd name="connsiteY80" fmla="*/ 1590398 h 3303007"/>
              <a:gd name="connsiteX81" fmla="*/ 1978395 w 7697390"/>
              <a:gd name="connsiteY81" fmla="*/ 1590398 h 3303007"/>
              <a:gd name="connsiteX82" fmla="*/ 1978395 w 7697390"/>
              <a:gd name="connsiteY82" fmla="*/ 1627780 h 3303007"/>
              <a:gd name="connsiteX83" fmla="*/ 2037344 w 7697390"/>
              <a:gd name="connsiteY83" fmla="*/ 1627780 h 3303007"/>
              <a:gd name="connsiteX84" fmla="*/ 2037344 w 7697390"/>
              <a:gd name="connsiteY84" fmla="*/ 1664957 h 3303007"/>
              <a:gd name="connsiteX85" fmla="*/ 2104099 w 7697390"/>
              <a:gd name="connsiteY85" fmla="*/ 1664957 h 3303007"/>
              <a:gd name="connsiteX86" fmla="*/ 2104099 w 7697390"/>
              <a:gd name="connsiteY86" fmla="*/ 1712404 h 3303007"/>
              <a:gd name="connsiteX87" fmla="*/ 2149081 w 7697390"/>
              <a:gd name="connsiteY87" fmla="*/ 1712404 h 3303007"/>
              <a:gd name="connsiteX88" fmla="*/ 2149081 w 7697390"/>
              <a:gd name="connsiteY88" fmla="*/ 1741982 h 3303007"/>
              <a:gd name="connsiteX89" fmla="*/ 2206798 w 7697390"/>
              <a:gd name="connsiteY89" fmla="*/ 1741982 h 3303007"/>
              <a:gd name="connsiteX90" fmla="*/ 2206798 w 7697390"/>
              <a:gd name="connsiteY90" fmla="*/ 1779159 h 3303007"/>
              <a:gd name="connsiteX91" fmla="*/ 2251780 w 7697390"/>
              <a:gd name="connsiteY91" fmla="*/ 1779159 h 3303007"/>
              <a:gd name="connsiteX92" fmla="*/ 2251780 w 7697390"/>
              <a:gd name="connsiteY92" fmla="*/ 1812639 h 3303007"/>
              <a:gd name="connsiteX93" fmla="*/ 2305594 w 7697390"/>
              <a:gd name="connsiteY93" fmla="*/ 1812639 h 3303007"/>
              <a:gd name="connsiteX94" fmla="*/ 2305594 w 7697390"/>
              <a:gd name="connsiteY94" fmla="*/ 1838313 h 3303007"/>
              <a:gd name="connsiteX95" fmla="*/ 2359614 w 7697390"/>
              <a:gd name="connsiteY95" fmla="*/ 1838313 h 3303007"/>
              <a:gd name="connsiteX96" fmla="*/ 2359614 w 7697390"/>
              <a:gd name="connsiteY96" fmla="*/ 1902397 h 3303007"/>
              <a:gd name="connsiteX97" fmla="*/ 2446908 w 7697390"/>
              <a:gd name="connsiteY97" fmla="*/ 1902397 h 3303007"/>
              <a:gd name="connsiteX98" fmla="*/ 2446908 w 7697390"/>
              <a:gd name="connsiteY98" fmla="*/ 1930743 h 3303007"/>
              <a:gd name="connsiteX99" fmla="*/ 2494355 w 7697390"/>
              <a:gd name="connsiteY99" fmla="*/ 1930743 h 3303007"/>
              <a:gd name="connsiteX100" fmla="*/ 2494355 w 7697390"/>
              <a:gd name="connsiteY100" fmla="*/ 1960114 h 3303007"/>
              <a:gd name="connsiteX101" fmla="*/ 2534202 w 7697390"/>
              <a:gd name="connsiteY101" fmla="*/ 1960114 h 3303007"/>
              <a:gd name="connsiteX102" fmla="*/ 2534202 w 7697390"/>
              <a:gd name="connsiteY102" fmla="*/ 1976957 h 3303007"/>
              <a:gd name="connsiteX103" fmla="*/ 2562342 w 7697390"/>
              <a:gd name="connsiteY103" fmla="*/ 1976957 h 3303007"/>
              <a:gd name="connsiteX104" fmla="*/ 2562342 w 7697390"/>
              <a:gd name="connsiteY104" fmla="*/ 2008999 h 3303007"/>
              <a:gd name="connsiteX105" fmla="*/ 2595822 w 7697390"/>
              <a:gd name="connsiteY105" fmla="*/ 2008999 h 3303007"/>
              <a:gd name="connsiteX106" fmla="*/ 2595822 w 7697390"/>
              <a:gd name="connsiteY106" fmla="*/ 2067949 h 3303007"/>
              <a:gd name="connsiteX107" fmla="*/ 2725428 w 7697390"/>
              <a:gd name="connsiteY107" fmla="*/ 2067949 h 3303007"/>
              <a:gd name="connsiteX108" fmla="*/ 2725428 w 7697390"/>
              <a:gd name="connsiteY108" fmla="*/ 2110466 h 3303007"/>
              <a:gd name="connsiteX109" fmla="*/ 2748638 w 7697390"/>
              <a:gd name="connsiteY109" fmla="*/ 2110466 h 3303007"/>
              <a:gd name="connsiteX110" fmla="*/ 2748638 w 7697390"/>
              <a:gd name="connsiteY110" fmla="*/ 2148875 h 3303007"/>
              <a:gd name="connsiteX111" fmla="*/ 2810257 w 7697390"/>
              <a:gd name="connsiteY111" fmla="*/ 2148875 h 3303007"/>
              <a:gd name="connsiteX112" fmla="*/ 2810257 w 7697390"/>
              <a:gd name="connsiteY112" fmla="*/ 2168183 h 3303007"/>
              <a:gd name="connsiteX113" fmla="*/ 2837164 w 7697390"/>
              <a:gd name="connsiteY113" fmla="*/ 2168183 h 3303007"/>
              <a:gd name="connsiteX114" fmla="*/ 2837164 w 7697390"/>
              <a:gd name="connsiteY114" fmla="*/ 2195090 h 3303007"/>
              <a:gd name="connsiteX115" fmla="*/ 2919324 w 7697390"/>
              <a:gd name="connsiteY115" fmla="*/ 2195090 h 3303007"/>
              <a:gd name="connsiteX116" fmla="*/ 2919324 w 7697390"/>
              <a:gd name="connsiteY116" fmla="*/ 2213165 h 3303007"/>
              <a:gd name="connsiteX117" fmla="*/ 2960403 w 7697390"/>
              <a:gd name="connsiteY117" fmla="*/ 2213165 h 3303007"/>
              <a:gd name="connsiteX118" fmla="*/ 2960403 w 7697390"/>
              <a:gd name="connsiteY118" fmla="*/ 2242537 h 3303007"/>
              <a:gd name="connsiteX119" fmla="*/ 3007850 w 7697390"/>
              <a:gd name="connsiteY119" fmla="*/ 2242537 h 3303007"/>
              <a:gd name="connsiteX120" fmla="*/ 3007850 w 7697390"/>
              <a:gd name="connsiteY120" fmla="*/ 2279919 h 3303007"/>
              <a:gd name="connsiteX121" fmla="*/ 3075837 w 7697390"/>
              <a:gd name="connsiteY121" fmla="*/ 2279919 h 3303007"/>
              <a:gd name="connsiteX122" fmla="*/ 3075837 w 7697390"/>
              <a:gd name="connsiteY122" fmla="*/ 2308059 h 3303007"/>
              <a:gd name="connsiteX123" fmla="*/ 3163131 w 7697390"/>
              <a:gd name="connsiteY123" fmla="*/ 2308059 h 3303007"/>
              <a:gd name="connsiteX124" fmla="*/ 3163131 w 7697390"/>
              <a:gd name="connsiteY124" fmla="*/ 2372349 h 3303007"/>
              <a:gd name="connsiteX125" fmla="*/ 3212016 w 7697390"/>
              <a:gd name="connsiteY125" fmla="*/ 2372349 h 3303007"/>
              <a:gd name="connsiteX126" fmla="*/ 3212016 w 7697390"/>
              <a:gd name="connsiteY126" fmla="*/ 2399256 h 3303007"/>
              <a:gd name="connsiteX127" fmla="*/ 3247961 w 7697390"/>
              <a:gd name="connsiteY127" fmla="*/ 2399256 h 3303007"/>
              <a:gd name="connsiteX128" fmla="*/ 3247961 w 7697390"/>
              <a:gd name="connsiteY128" fmla="*/ 2421028 h 3303007"/>
              <a:gd name="connsiteX129" fmla="*/ 3368529 w 7697390"/>
              <a:gd name="connsiteY129" fmla="*/ 2421028 h 3303007"/>
              <a:gd name="connsiteX130" fmla="*/ 3368529 w 7697390"/>
              <a:gd name="connsiteY130" fmla="*/ 2454508 h 3303007"/>
              <a:gd name="connsiteX131" fmla="*/ 3444321 w 7697390"/>
              <a:gd name="connsiteY131" fmla="*/ 2454508 h 3303007"/>
              <a:gd name="connsiteX132" fmla="*/ 3444321 w 7697390"/>
              <a:gd name="connsiteY132" fmla="*/ 2481415 h 3303007"/>
              <a:gd name="connsiteX133" fmla="*/ 3514978 w 7697390"/>
              <a:gd name="connsiteY133" fmla="*/ 2481415 h 3303007"/>
              <a:gd name="connsiteX134" fmla="*/ 3514978 w 7697390"/>
              <a:gd name="connsiteY134" fmla="*/ 2559671 h 3303007"/>
              <a:gd name="connsiteX135" fmla="*/ 3582965 w 7697390"/>
              <a:gd name="connsiteY135" fmla="*/ 2559671 h 3303007"/>
              <a:gd name="connsiteX136" fmla="*/ 3582965 w 7697390"/>
              <a:gd name="connsiteY136" fmla="*/ 2611021 h 3303007"/>
              <a:gd name="connsiteX137" fmla="*/ 3695934 w 7697390"/>
              <a:gd name="connsiteY137" fmla="*/ 2611021 h 3303007"/>
              <a:gd name="connsiteX138" fmla="*/ 3695934 w 7697390"/>
              <a:gd name="connsiteY138" fmla="*/ 2634231 h 3303007"/>
              <a:gd name="connsiteX139" fmla="*/ 3744819 w 7697390"/>
              <a:gd name="connsiteY139" fmla="*/ 2634231 h 3303007"/>
              <a:gd name="connsiteX140" fmla="*/ 3744819 w 7697390"/>
              <a:gd name="connsiteY140" fmla="*/ 2667505 h 3303007"/>
              <a:gd name="connsiteX141" fmla="*/ 3796168 w 7697390"/>
              <a:gd name="connsiteY141" fmla="*/ 2667505 h 3303007"/>
              <a:gd name="connsiteX142" fmla="*/ 3796168 w 7697390"/>
              <a:gd name="connsiteY142" fmla="*/ 2738162 h 3303007"/>
              <a:gd name="connsiteX143" fmla="*/ 3861485 w 7697390"/>
              <a:gd name="connsiteY143" fmla="*/ 2738162 h 3303007"/>
              <a:gd name="connsiteX144" fmla="*/ 3861485 w 7697390"/>
              <a:gd name="connsiteY144" fmla="*/ 2776572 h 3303007"/>
              <a:gd name="connsiteX145" fmla="*/ 3974454 w 7697390"/>
              <a:gd name="connsiteY145" fmla="*/ 2776572 h 3303007"/>
              <a:gd name="connsiteX146" fmla="*/ 3974454 w 7697390"/>
              <a:gd name="connsiteY146" fmla="*/ 2812516 h 3303007"/>
              <a:gd name="connsiteX147" fmla="*/ 4105498 w 7697390"/>
              <a:gd name="connsiteY147" fmla="*/ 2812516 h 3303007"/>
              <a:gd name="connsiteX148" fmla="*/ 4105498 w 7697390"/>
              <a:gd name="connsiteY148" fmla="*/ 2843326 h 3303007"/>
              <a:gd name="connsiteX149" fmla="*/ 4205527 w 7697390"/>
              <a:gd name="connsiteY149" fmla="*/ 2843326 h 3303007"/>
              <a:gd name="connsiteX150" fmla="*/ 4205527 w 7697390"/>
              <a:gd name="connsiteY150" fmla="*/ 2875574 h 3303007"/>
              <a:gd name="connsiteX151" fmla="*/ 4280086 w 7697390"/>
              <a:gd name="connsiteY151" fmla="*/ 2875574 h 3303007"/>
              <a:gd name="connsiteX152" fmla="*/ 4280086 w 7697390"/>
              <a:gd name="connsiteY152" fmla="*/ 2896114 h 3303007"/>
              <a:gd name="connsiteX153" fmla="*/ 4357111 w 7697390"/>
              <a:gd name="connsiteY153" fmla="*/ 2896114 h 3303007"/>
              <a:gd name="connsiteX154" fmla="*/ 4357111 w 7697390"/>
              <a:gd name="connsiteY154" fmla="*/ 2925485 h 3303007"/>
              <a:gd name="connsiteX155" fmla="*/ 4628031 w 7697390"/>
              <a:gd name="connsiteY155" fmla="*/ 2925485 h 3303007"/>
              <a:gd name="connsiteX156" fmla="*/ 4628031 w 7697390"/>
              <a:gd name="connsiteY156" fmla="*/ 2949928 h 3303007"/>
              <a:gd name="connsiteX157" fmla="*/ 4707520 w 7697390"/>
              <a:gd name="connsiteY157" fmla="*/ 2949928 h 3303007"/>
              <a:gd name="connsiteX158" fmla="*/ 4707520 w 7697390"/>
              <a:gd name="connsiteY158" fmla="*/ 2975603 h 3303007"/>
              <a:gd name="connsiteX159" fmla="*/ 4738329 w 7697390"/>
              <a:gd name="connsiteY159" fmla="*/ 2975603 h 3303007"/>
              <a:gd name="connsiteX160" fmla="*/ 4738329 w 7697390"/>
              <a:gd name="connsiteY160" fmla="*/ 2996142 h 3303007"/>
              <a:gd name="connsiteX161" fmla="*/ 4797484 w 7697390"/>
              <a:gd name="connsiteY161" fmla="*/ 2996142 h 3303007"/>
              <a:gd name="connsiteX162" fmla="*/ 4797484 w 7697390"/>
              <a:gd name="connsiteY162" fmla="*/ 3029622 h 3303007"/>
              <a:gd name="connsiteX163" fmla="*/ 5018287 w 7697390"/>
              <a:gd name="connsiteY163" fmla="*/ 3029622 h 3303007"/>
              <a:gd name="connsiteX164" fmla="*/ 5018287 w 7697390"/>
              <a:gd name="connsiteY164" fmla="*/ 3094939 h 3303007"/>
              <a:gd name="connsiteX165" fmla="*/ 5059367 w 7697390"/>
              <a:gd name="connsiteY165" fmla="*/ 3094939 h 3303007"/>
              <a:gd name="connsiteX166" fmla="*/ 5059367 w 7697390"/>
              <a:gd name="connsiteY166" fmla="*/ 3141153 h 3303007"/>
              <a:gd name="connsiteX167" fmla="*/ 5085042 w 7697390"/>
              <a:gd name="connsiteY167" fmla="*/ 3141153 h 3303007"/>
              <a:gd name="connsiteX168" fmla="*/ 5085042 w 7697390"/>
              <a:gd name="connsiteY168" fmla="*/ 3178536 h 3303007"/>
              <a:gd name="connsiteX169" fmla="*/ 5407106 w 7697390"/>
              <a:gd name="connsiteY169" fmla="*/ 3178536 h 3303007"/>
              <a:gd name="connsiteX170" fmla="*/ 5407106 w 7697390"/>
              <a:gd name="connsiteY170" fmla="*/ 3209346 h 3303007"/>
              <a:gd name="connsiteX171" fmla="*/ 6079785 w 7697390"/>
              <a:gd name="connsiteY171" fmla="*/ 3209346 h 3303007"/>
              <a:gd name="connsiteX172" fmla="*/ 6079785 w 7697390"/>
              <a:gd name="connsiteY172" fmla="*/ 3240155 h 3303007"/>
              <a:gd name="connsiteX173" fmla="*/ 6422594 w 7697390"/>
              <a:gd name="connsiteY173" fmla="*/ 3240155 h 3303007"/>
              <a:gd name="connsiteX174" fmla="*/ 6422594 w 7697390"/>
              <a:gd name="connsiteY174" fmla="*/ 3303007 h 3303007"/>
              <a:gd name="connsiteX175" fmla="*/ 7697391 w 7697390"/>
              <a:gd name="connsiteY175" fmla="*/ 3282524 h 3303007"/>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9346 h 3282524"/>
              <a:gd name="connsiteX171" fmla="*/ 6079785 w 7697391"/>
              <a:gd name="connsiteY171" fmla="*/ 3209346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9785 w 7697391"/>
              <a:gd name="connsiteY171" fmla="*/ 3209346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7226 w 7697391"/>
              <a:gd name="connsiteY171" fmla="*/ 319654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7227 w 7697391"/>
              <a:gd name="connsiteY171" fmla="*/ 3206786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422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7106 w 7697391"/>
              <a:gd name="connsiteY169" fmla="*/ 3178536 h 3282524"/>
              <a:gd name="connsiteX170" fmla="*/ 5407106 w 7697391"/>
              <a:gd name="connsiteY170" fmla="*/ 320166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85042 w 7697391"/>
              <a:gd name="connsiteY168" fmla="*/ 3178536 h 3282524"/>
              <a:gd name="connsiteX169" fmla="*/ 5404546 w 7697391"/>
              <a:gd name="connsiteY169" fmla="*/ 3168295 h 3282524"/>
              <a:gd name="connsiteX170" fmla="*/ 5407106 w 7697391"/>
              <a:gd name="connsiteY170" fmla="*/ 320166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 name="connsiteX0" fmla="*/ 0 w 7697391"/>
              <a:gd name="connsiteY0" fmla="*/ 0 h 3282524"/>
              <a:gd name="connsiteX1" fmla="*/ 75792 w 7697391"/>
              <a:gd name="connsiteY1" fmla="*/ 0 h 3282524"/>
              <a:gd name="connsiteX2" fmla="*/ 75792 w 7697391"/>
              <a:gd name="connsiteY2" fmla="*/ 29372 h 3282524"/>
              <a:gd name="connsiteX3" fmla="*/ 174589 w 7697391"/>
              <a:gd name="connsiteY3" fmla="*/ 29372 h 3282524"/>
              <a:gd name="connsiteX4" fmla="*/ 174589 w 7697391"/>
              <a:gd name="connsiteY4" fmla="*/ 75587 h 3282524"/>
              <a:gd name="connsiteX5" fmla="*/ 223473 w 7697391"/>
              <a:gd name="connsiteY5" fmla="*/ 75587 h 3282524"/>
              <a:gd name="connsiteX6" fmla="*/ 223473 w 7697391"/>
              <a:gd name="connsiteY6" fmla="*/ 105164 h 3282524"/>
              <a:gd name="connsiteX7" fmla="*/ 246478 w 7697391"/>
              <a:gd name="connsiteY7" fmla="*/ 105164 h 3282524"/>
              <a:gd name="connsiteX8" fmla="*/ 246478 w 7697391"/>
              <a:gd name="connsiteY8" fmla="*/ 126936 h 3282524"/>
              <a:gd name="connsiteX9" fmla="*/ 366020 w 7697391"/>
              <a:gd name="connsiteY9" fmla="*/ 126936 h 3282524"/>
              <a:gd name="connsiteX10" fmla="*/ 366020 w 7697391"/>
              <a:gd name="connsiteY10" fmla="*/ 147476 h 3282524"/>
              <a:gd name="connsiteX11" fmla="*/ 415931 w 7697391"/>
              <a:gd name="connsiteY11" fmla="*/ 147476 h 3282524"/>
              <a:gd name="connsiteX12" fmla="*/ 415931 w 7697391"/>
              <a:gd name="connsiteY12" fmla="*/ 184859 h 3282524"/>
              <a:gd name="connsiteX13" fmla="*/ 444276 w 7697391"/>
              <a:gd name="connsiteY13" fmla="*/ 184859 h 3282524"/>
              <a:gd name="connsiteX14" fmla="*/ 444276 w 7697391"/>
              <a:gd name="connsiteY14" fmla="*/ 209096 h 3282524"/>
              <a:gd name="connsiteX15" fmla="*/ 498091 w 7697391"/>
              <a:gd name="connsiteY15" fmla="*/ 209096 h 3282524"/>
              <a:gd name="connsiteX16" fmla="*/ 498091 w 7697391"/>
              <a:gd name="connsiteY16" fmla="*/ 243808 h 3282524"/>
              <a:gd name="connsiteX17" fmla="*/ 557245 w 7697391"/>
              <a:gd name="connsiteY17" fmla="*/ 243808 h 3282524"/>
              <a:gd name="connsiteX18" fmla="*/ 557245 w 7697391"/>
              <a:gd name="connsiteY18" fmla="*/ 292693 h 3282524"/>
              <a:gd name="connsiteX19" fmla="*/ 620097 w 7697391"/>
              <a:gd name="connsiteY19" fmla="*/ 292693 h 3282524"/>
              <a:gd name="connsiteX20" fmla="*/ 620097 w 7697391"/>
              <a:gd name="connsiteY20" fmla="*/ 311795 h 3282524"/>
              <a:gd name="connsiteX21" fmla="*/ 659944 w 7697391"/>
              <a:gd name="connsiteY21" fmla="*/ 311795 h 3282524"/>
              <a:gd name="connsiteX22" fmla="*/ 659944 w 7697391"/>
              <a:gd name="connsiteY22" fmla="*/ 372182 h 3282524"/>
              <a:gd name="connsiteX23" fmla="*/ 710062 w 7697391"/>
              <a:gd name="connsiteY23" fmla="*/ 372182 h 3282524"/>
              <a:gd name="connsiteX24" fmla="*/ 710062 w 7697391"/>
              <a:gd name="connsiteY24" fmla="*/ 424764 h 3282524"/>
              <a:gd name="connsiteX25" fmla="*/ 753606 w 7697391"/>
              <a:gd name="connsiteY25" fmla="*/ 424764 h 3282524"/>
              <a:gd name="connsiteX26" fmla="*/ 753606 w 7697391"/>
              <a:gd name="connsiteY26" fmla="*/ 482686 h 3282524"/>
              <a:gd name="connsiteX27" fmla="*/ 793453 w 7697391"/>
              <a:gd name="connsiteY27" fmla="*/ 482686 h 3282524"/>
              <a:gd name="connsiteX28" fmla="*/ 793453 w 7697391"/>
              <a:gd name="connsiteY28" fmla="*/ 510825 h 3282524"/>
              <a:gd name="connsiteX29" fmla="*/ 842133 w 7697391"/>
              <a:gd name="connsiteY29" fmla="*/ 510825 h 3282524"/>
              <a:gd name="connsiteX30" fmla="*/ 842133 w 7697391"/>
              <a:gd name="connsiteY30" fmla="*/ 545538 h 3282524"/>
              <a:gd name="connsiteX31" fmla="*/ 903752 w 7697391"/>
              <a:gd name="connsiteY31" fmla="*/ 545538 h 3282524"/>
              <a:gd name="connsiteX32" fmla="*/ 903752 w 7697391"/>
              <a:gd name="connsiteY32" fmla="*/ 576347 h 3282524"/>
              <a:gd name="connsiteX33" fmla="*/ 971944 w 7697391"/>
              <a:gd name="connsiteY33" fmla="*/ 576347 h 3282524"/>
              <a:gd name="connsiteX34" fmla="*/ 971944 w 7697391"/>
              <a:gd name="connsiteY34" fmla="*/ 611060 h 3282524"/>
              <a:gd name="connsiteX35" fmla="*/ 996181 w 7697391"/>
              <a:gd name="connsiteY35" fmla="*/ 611060 h 3282524"/>
              <a:gd name="connsiteX36" fmla="*/ 996181 w 7697391"/>
              <a:gd name="connsiteY36" fmla="*/ 650701 h 3282524"/>
              <a:gd name="connsiteX37" fmla="*/ 1046298 w 7697391"/>
              <a:gd name="connsiteY37" fmla="*/ 650701 h 3282524"/>
              <a:gd name="connsiteX38" fmla="*/ 1046298 w 7697391"/>
              <a:gd name="connsiteY38" fmla="*/ 695684 h 3282524"/>
              <a:gd name="connsiteX39" fmla="*/ 1093745 w 7697391"/>
              <a:gd name="connsiteY39" fmla="*/ 695684 h 3282524"/>
              <a:gd name="connsiteX40" fmla="*/ 1093745 w 7697391"/>
              <a:gd name="connsiteY40" fmla="*/ 744568 h 3282524"/>
              <a:gd name="connsiteX41" fmla="*/ 1138727 w 7697391"/>
              <a:gd name="connsiteY41" fmla="*/ 744568 h 3282524"/>
              <a:gd name="connsiteX42" fmla="*/ 1138727 w 7697391"/>
              <a:gd name="connsiteY42" fmla="*/ 779075 h 3282524"/>
              <a:gd name="connsiteX43" fmla="*/ 1179807 w 7697391"/>
              <a:gd name="connsiteY43" fmla="*/ 779075 h 3282524"/>
              <a:gd name="connsiteX44" fmla="*/ 1179807 w 7697391"/>
              <a:gd name="connsiteY44" fmla="*/ 809885 h 3282524"/>
              <a:gd name="connsiteX45" fmla="*/ 1209384 w 7697391"/>
              <a:gd name="connsiteY45" fmla="*/ 809885 h 3282524"/>
              <a:gd name="connsiteX46" fmla="*/ 1209384 w 7697391"/>
              <a:gd name="connsiteY46" fmla="*/ 836998 h 3282524"/>
              <a:gd name="connsiteX47" fmla="*/ 1242659 w 7697391"/>
              <a:gd name="connsiteY47" fmla="*/ 836998 h 3282524"/>
              <a:gd name="connsiteX48" fmla="*/ 1242659 w 7697391"/>
              <a:gd name="connsiteY48" fmla="*/ 867807 h 3282524"/>
              <a:gd name="connsiteX49" fmla="*/ 1272236 w 7697391"/>
              <a:gd name="connsiteY49" fmla="*/ 867807 h 3282524"/>
              <a:gd name="connsiteX50" fmla="*/ 1272236 w 7697391"/>
              <a:gd name="connsiteY50" fmla="*/ 895947 h 3282524"/>
              <a:gd name="connsiteX51" fmla="*/ 1291544 w 7697391"/>
              <a:gd name="connsiteY51" fmla="*/ 895947 h 3282524"/>
              <a:gd name="connsiteX52" fmla="*/ 1291544 w 7697391"/>
              <a:gd name="connsiteY52" fmla="*/ 946064 h 3282524"/>
              <a:gd name="connsiteX53" fmla="*/ 1328721 w 7697391"/>
              <a:gd name="connsiteY53" fmla="*/ 946064 h 3282524"/>
              <a:gd name="connsiteX54" fmla="*/ 1328721 w 7697391"/>
              <a:gd name="connsiteY54" fmla="*/ 1010148 h 3282524"/>
              <a:gd name="connsiteX55" fmla="*/ 1360763 w 7697391"/>
              <a:gd name="connsiteY55" fmla="*/ 1010148 h 3282524"/>
              <a:gd name="connsiteX56" fmla="*/ 1360763 w 7697391"/>
              <a:gd name="connsiteY56" fmla="*/ 1066633 h 3282524"/>
              <a:gd name="connsiteX57" fmla="*/ 1395475 w 7697391"/>
              <a:gd name="connsiteY57" fmla="*/ 1066633 h 3282524"/>
              <a:gd name="connsiteX58" fmla="*/ 1395475 w 7697391"/>
              <a:gd name="connsiteY58" fmla="*/ 1107712 h 3282524"/>
              <a:gd name="connsiteX59" fmla="*/ 1427517 w 7697391"/>
              <a:gd name="connsiteY59" fmla="*/ 1107712 h 3282524"/>
              <a:gd name="connsiteX60" fmla="*/ 1427517 w 7697391"/>
              <a:gd name="connsiteY60" fmla="*/ 1146327 h 3282524"/>
              <a:gd name="connsiteX61" fmla="*/ 1468597 w 7697391"/>
              <a:gd name="connsiteY61" fmla="*/ 1146327 h 3282524"/>
              <a:gd name="connsiteX62" fmla="*/ 1468597 w 7697391"/>
              <a:gd name="connsiteY62" fmla="*/ 1182272 h 3282524"/>
              <a:gd name="connsiteX63" fmla="*/ 1499407 w 7697391"/>
              <a:gd name="connsiteY63" fmla="*/ 1182272 h 3282524"/>
              <a:gd name="connsiteX64" fmla="*/ 1499407 w 7697391"/>
              <a:gd name="connsiteY64" fmla="*/ 1211849 h 3282524"/>
              <a:gd name="connsiteX65" fmla="*/ 1547059 w 7697391"/>
              <a:gd name="connsiteY65" fmla="*/ 1211849 h 3282524"/>
              <a:gd name="connsiteX66" fmla="*/ 1547059 w 7697391"/>
              <a:gd name="connsiteY66" fmla="*/ 1310646 h 3282524"/>
              <a:gd name="connsiteX67" fmla="*/ 1595738 w 7697391"/>
              <a:gd name="connsiteY67" fmla="*/ 1310646 h 3282524"/>
              <a:gd name="connsiteX68" fmla="*/ 1595738 w 7697391"/>
              <a:gd name="connsiteY68" fmla="*/ 1371033 h 3282524"/>
              <a:gd name="connsiteX69" fmla="*/ 1631683 w 7697391"/>
              <a:gd name="connsiteY69" fmla="*/ 1371033 h 3282524"/>
              <a:gd name="connsiteX70" fmla="*/ 1631683 w 7697391"/>
              <a:gd name="connsiteY70" fmla="*/ 1404307 h 3282524"/>
              <a:gd name="connsiteX71" fmla="*/ 1772997 w 7697391"/>
              <a:gd name="connsiteY71" fmla="*/ 1404307 h 3282524"/>
              <a:gd name="connsiteX72" fmla="*/ 1772997 w 7697391"/>
              <a:gd name="connsiteY72" fmla="*/ 1437787 h 3282524"/>
              <a:gd name="connsiteX73" fmla="*/ 1798672 w 7697391"/>
              <a:gd name="connsiteY73" fmla="*/ 1437787 h 3282524"/>
              <a:gd name="connsiteX74" fmla="*/ 1798672 w 7697391"/>
              <a:gd name="connsiteY74" fmla="*/ 1492218 h 3282524"/>
              <a:gd name="connsiteX75" fmla="*/ 1834616 w 7697391"/>
              <a:gd name="connsiteY75" fmla="*/ 1492218 h 3282524"/>
              <a:gd name="connsiteX76" fmla="*/ 1834616 w 7697391"/>
              <a:gd name="connsiteY76" fmla="*/ 1526314 h 3282524"/>
              <a:gd name="connsiteX77" fmla="*/ 1873026 w 7697391"/>
              <a:gd name="connsiteY77" fmla="*/ 1526314 h 3282524"/>
              <a:gd name="connsiteX78" fmla="*/ 1873026 w 7697391"/>
              <a:gd name="connsiteY78" fmla="*/ 1573761 h 3282524"/>
              <a:gd name="connsiteX79" fmla="*/ 1921910 w 7697391"/>
              <a:gd name="connsiteY79" fmla="*/ 1573761 h 3282524"/>
              <a:gd name="connsiteX80" fmla="*/ 1921910 w 7697391"/>
              <a:gd name="connsiteY80" fmla="*/ 1590398 h 3282524"/>
              <a:gd name="connsiteX81" fmla="*/ 1978395 w 7697391"/>
              <a:gd name="connsiteY81" fmla="*/ 1590398 h 3282524"/>
              <a:gd name="connsiteX82" fmla="*/ 1978395 w 7697391"/>
              <a:gd name="connsiteY82" fmla="*/ 1627780 h 3282524"/>
              <a:gd name="connsiteX83" fmla="*/ 2037344 w 7697391"/>
              <a:gd name="connsiteY83" fmla="*/ 1627780 h 3282524"/>
              <a:gd name="connsiteX84" fmla="*/ 2037344 w 7697391"/>
              <a:gd name="connsiteY84" fmla="*/ 1664957 h 3282524"/>
              <a:gd name="connsiteX85" fmla="*/ 2104099 w 7697391"/>
              <a:gd name="connsiteY85" fmla="*/ 1664957 h 3282524"/>
              <a:gd name="connsiteX86" fmla="*/ 2104099 w 7697391"/>
              <a:gd name="connsiteY86" fmla="*/ 1712404 h 3282524"/>
              <a:gd name="connsiteX87" fmla="*/ 2149081 w 7697391"/>
              <a:gd name="connsiteY87" fmla="*/ 1712404 h 3282524"/>
              <a:gd name="connsiteX88" fmla="*/ 2149081 w 7697391"/>
              <a:gd name="connsiteY88" fmla="*/ 1741982 h 3282524"/>
              <a:gd name="connsiteX89" fmla="*/ 2206798 w 7697391"/>
              <a:gd name="connsiteY89" fmla="*/ 1741982 h 3282524"/>
              <a:gd name="connsiteX90" fmla="*/ 2206798 w 7697391"/>
              <a:gd name="connsiteY90" fmla="*/ 1779159 h 3282524"/>
              <a:gd name="connsiteX91" fmla="*/ 2251780 w 7697391"/>
              <a:gd name="connsiteY91" fmla="*/ 1779159 h 3282524"/>
              <a:gd name="connsiteX92" fmla="*/ 2251780 w 7697391"/>
              <a:gd name="connsiteY92" fmla="*/ 1812639 h 3282524"/>
              <a:gd name="connsiteX93" fmla="*/ 2305594 w 7697391"/>
              <a:gd name="connsiteY93" fmla="*/ 1812639 h 3282524"/>
              <a:gd name="connsiteX94" fmla="*/ 2305594 w 7697391"/>
              <a:gd name="connsiteY94" fmla="*/ 1838313 h 3282524"/>
              <a:gd name="connsiteX95" fmla="*/ 2359614 w 7697391"/>
              <a:gd name="connsiteY95" fmla="*/ 1838313 h 3282524"/>
              <a:gd name="connsiteX96" fmla="*/ 2359614 w 7697391"/>
              <a:gd name="connsiteY96" fmla="*/ 1902397 h 3282524"/>
              <a:gd name="connsiteX97" fmla="*/ 2446908 w 7697391"/>
              <a:gd name="connsiteY97" fmla="*/ 1902397 h 3282524"/>
              <a:gd name="connsiteX98" fmla="*/ 2446908 w 7697391"/>
              <a:gd name="connsiteY98" fmla="*/ 1930743 h 3282524"/>
              <a:gd name="connsiteX99" fmla="*/ 2494355 w 7697391"/>
              <a:gd name="connsiteY99" fmla="*/ 1930743 h 3282524"/>
              <a:gd name="connsiteX100" fmla="*/ 2494355 w 7697391"/>
              <a:gd name="connsiteY100" fmla="*/ 1960114 h 3282524"/>
              <a:gd name="connsiteX101" fmla="*/ 2534202 w 7697391"/>
              <a:gd name="connsiteY101" fmla="*/ 1960114 h 3282524"/>
              <a:gd name="connsiteX102" fmla="*/ 2534202 w 7697391"/>
              <a:gd name="connsiteY102" fmla="*/ 1976957 h 3282524"/>
              <a:gd name="connsiteX103" fmla="*/ 2562342 w 7697391"/>
              <a:gd name="connsiteY103" fmla="*/ 1976957 h 3282524"/>
              <a:gd name="connsiteX104" fmla="*/ 2562342 w 7697391"/>
              <a:gd name="connsiteY104" fmla="*/ 2008999 h 3282524"/>
              <a:gd name="connsiteX105" fmla="*/ 2595822 w 7697391"/>
              <a:gd name="connsiteY105" fmla="*/ 2008999 h 3282524"/>
              <a:gd name="connsiteX106" fmla="*/ 2595822 w 7697391"/>
              <a:gd name="connsiteY106" fmla="*/ 2067949 h 3282524"/>
              <a:gd name="connsiteX107" fmla="*/ 2725428 w 7697391"/>
              <a:gd name="connsiteY107" fmla="*/ 2067949 h 3282524"/>
              <a:gd name="connsiteX108" fmla="*/ 2725428 w 7697391"/>
              <a:gd name="connsiteY108" fmla="*/ 2110466 h 3282524"/>
              <a:gd name="connsiteX109" fmla="*/ 2748638 w 7697391"/>
              <a:gd name="connsiteY109" fmla="*/ 2110466 h 3282524"/>
              <a:gd name="connsiteX110" fmla="*/ 2748638 w 7697391"/>
              <a:gd name="connsiteY110" fmla="*/ 2148875 h 3282524"/>
              <a:gd name="connsiteX111" fmla="*/ 2810257 w 7697391"/>
              <a:gd name="connsiteY111" fmla="*/ 2148875 h 3282524"/>
              <a:gd name="connsiteX112" fmla="*/ 2810257 w 7697391"/>
              <a:gd name="connsiteY112" fmla="*/ 2168183 h 3282524"/>
              <a:gd name="connsiteX113" fmla="*/ 2837164 w 7697391"/>
              <a:gd name="connsiteY113" fmla="*/ 2168183 h 3282524"/>
              <a:gd name="connsiteX114" fmla="*/ 2837164 w 7697391"/>
              <a:gd name="connsiteY114" fmla="*/ 2195090 h 3282524"/>
              <a:gd name="connsiteX115" fmla="*/ 2919324 w 7697391"/>
              <a:gd name="connsiteY115" fmla="*/ 2195090 h 3282524"/>
              <a:gd name="connsiteX116" fmla="*/ 2919324 w 7697391"/>
              <a:gd name="connsiteY116" fmla="*/ 2213165 h 3282524"/>
              <a:gd name="connsiteX117" fmla="*/ 2960403 w 7697391"/>
              <a:gd name="connsiteY117" fmla="*/ 2213165 h 3282524"/>
              <a:gd name="connsiteX118" fmla="*/ 2960403 w 7697391"/>
              <a:gd name="connsiteY118" fmla="*/ 2242537 h 3282524"/>
              <a:gd name="connsiteX119" fmla="*/ 3007850 w 7697391"/>
              <a:gd name="connsiteY119" fmla="*/ 2242537 h 3282524"/>
              <a:gd name="connsiteX120" fmla="*/ 3007850 w 7697391"/>
              <a:gd name="connsiteY120" fmla="*/ 2279919 h 3282524"/>
              <a:gd name="connsiteX121" fmla="*/ 3075837 w 7697391"/>
              <a:gd name="connsiteY121" fmla="*/ 2279919 h 3282524"/>
              <a:gd name="connsiteX122" fmla="*/ 3075837 w 7697391"/>
              <a:gd name="connsiteY122" fmla="*/ 2308059 h 3282524"/>
              <a:gd name="connsiteX123" fmla="*/ 3163131 w 7697391"/>
              <a:gd name="connsiteY123" fmla="*/ 2308059 h 3282524"/>
              <a:gd name="connsiteX124" fmla="*/ 3163131 w 7697391"/>
              <a:gd name="connsiteY124" fmla="*/ 2372349 h 3282524"/>
              <a:gd name="connsiteX125" fmla="*/ 3212016 w 7697391"/>
              <a:gd name="connsiteY125" fmla="*/ 2372349 h 3282524"/>
              <a:gd name="connsiteX126" fmla="*/ 3212016 w 7697391"/>
              <a:gd name="connsiteY126" fmla="*/ 2399256 h 3282524"/>
              <a:gd name="connsiteX127" fmla="*/ 3247961 w 7697391"/>
              <a:gd name="connsiteY127" fmla="*/ 2399256 h 3282524"/>
              <a:gd name="connsiteX128" fmla="*/ 3247961 w 7697391"/>
              <a:gd name="connsiteY128" fmla="*/ 2421028 h 3282524"/>
              <a:gd name="connsiteX129" fmla="*/ 3368529 w 7697391"/>
              <a:gd name="connsiteY129" fmla="*/ 2421028 h 3282524"/>
              <a:gd name="connsiteX130" fmla="*/ 3368529 w 7697391"/>
              <a:gd name="connsiteY130" fmla="*/ 2454508 h 3282524"/>
              <a:gd name="connsiteX131" fmla="*/ 3444321 w 7697391"/>
              <a:gd name="connsiteY131" fmla="*/ 2454508 h 3282524"/>
              <a:gd name="connsiteX132" fmla="*/ 3444321 w 7697391"/>
              <a:gd name="connsiteY132" fmla="*/ 2481415 h 3282524"/>
              <a:gd name="connsiteX133" fmla="*/ 3514978 w 7697391"/>
              <a:gd name="connsiteY133" fmla="*/ 2481415 h 3282524"/>
              <a:gd name="connsiteX134" fmla="*/ 3514978 w 7697391"/>
              <a:gd name="connsiteY134" fmla="*/ 2559671 h 3282524"/>
              <a:gd name="connsiteX135" fmla="*/ 3582965 w 7697391"/>
              <a:gd name="connsiteY135" fmla="*/ 2559671 h 3282524"/>
              <a:gd name="connsiteX136" fmla="*/ 3582965 w 7697391"/>
              <a:gd name="connsiteY136" fmla="*/ 2611021 h 3282524"/>
              <a:gd name="connsiteX137" fmla="*/ 3695934 w 7697391"/>
              <a:gd name="connsiteY137" fmla="*/ 2611021 h 3282524"/>
              <a:gd name="connsiteX138" fmla="*/ 3695934 w 7697391"/>
              <a:gd name="connsiteY138" fmla="*/ 2634231 h 3282524"/>
              <a:gd name="connsiteX139" fmla="*/ 3744819 w 7697391"/>
              <a:gd name="connsiteY139" fmla="*/ 2634231 h 3282524"/>
              <a:gd name="connsiteX140" fmla="*/ 3744819 w 7697391"/>
              <a:gd name="connsiteY140" fmla="*/ 2667505 h 3282524"/>
              <a:gd name="connsiteX141" fmla="*/ 3796168 w 7697391"/>
              <a:gd name="connsiteY141" fmla="*/ 2667505 h 3282524"/>
              <a:gd name="connsiteX142" fmla="*/ 3796168 w 7697391"/>
              <a:gd name="connsiteY142" fmla="*/ 2738162 h 3282524"/>
              <a:gd name="connsiteX143" fmla="*/ 3861485 w 7697391"/>
              <a:gd name="connsiteY143" fmla="*/ 2738162 h 3282524"/>
              <a:gd name="connsiteX144" fmla="*/ 3861485 w 7697391"/>
              <a:gd name="connsiteY144" fmla="*/ 2776572 h 3282524"/>
              <a:gd name="connsiteX145" fmla="*/ 3974454 w 7697391"/>
              <a:gd name="connsiteY145" fmla="*/ 2776572 h 3282524"/>
              <a:gd name="connsiteX146" fmla="*/ 3974454 w 7697391"/>
              <a:gd name="connsiteY146" fmla="*/ 2812516 h 3282524"/>
              <a:gd name="connsiteX147" fmla="*/ 4105498 w 7697391"/>
              <a:gd name="connsiteY147" fmla="*/ 2812516 h 3282524"/>
              <a:gd name="connsiteX148" fmla="*/ 4105498 w 7697391"/>
              <a:gd name="connsiteY148" fmla="*/ 2843326 h 3282524"/>
              <a:gd name="connsiteX149" fmla="*/ 4205527 w 7697391"/>
              <a:gd name="connsiteY149" fmla="*/ 2843326 h 3282524"/>
              <a:gd name="connsiteX150" fmla="*/ 4205527 w 7697391"/>
              <a:gd name="connsiteY150" fmla="*/ 2875574 h 3282524"/>
              <a:gd name="connsiteX151" fmla="*/ 4280086 w 7697391"/>
              <a:gd name="connsiteY151" fmla="*/ 2875574 h 3282524"/>
              <a:gd name="connsiteX152" fmla="*/ 4280086 w 7697391"/>
              <a:gd name="connsiteY152" fmla="*/ 2896114 h 3282524"/>
              <a:gd name="connsiteX153" fmla="*/ 4357111 w 7697391"/>
              <a:gd name="connsiteY153" fmla="*/ 2896114 h 3282524"/>
              <a:gd name="connsiteX154" fmla="*/ 4357111 w 7697391"/>
              <a:gd name="connsiteY154" fmla="*/ 2925485 h 3282524"/>
              <a:gd name="connsiteX155" fmla="*/ 4628031 w 7697391"/>
              <a:gd name="connsiteY155" fmla="*/ 2925485 h 3282524"/>
              <a:gd name="connsiteX156" fmla="*/ 4628031 w 7697391"/>
              <a:gd name="connsiteY156" fmla="*/ 2949928 h 3282524"/>
              <a:gd name="connsiteX157" fmla="*/ 4707520 w 7697391"/>
              <a:gd name="connsiteY157" fmla="*/ 2949928 h 3282524"/>
              <a:gd name="connsiteX158" fmla="*/ 4707520 w 7697391"/>
              <a:gd name="connsiteY158" fmla="*/ 2975603 h 3282524"/>
              <a:gd name="connsiteX159" fmla="*/ 4738329 w 7697391"/>
              <a:gd name="connsiteY159" fmla="*/ 2975603 h 3282524"/>
              <a:gd name="connsiteX160" fmla="*/ 4738329 w 7697391"/>
              <a:gd name="connsiteY160" fmla="*/ 2996142 h 3282524"/>
              <a:gd name="connsiteX161" fmla="*/ 4797484 w 7697391"/>
              <a:gd name="connsiteY161" fmla="*/ 2996142 h 3282524"/>
              <a:gd name="connsiteX162" fmla="*/ 4797484 w 7697391"/>
              <a:gd name="connsiteY162" fmla="*/ 3029622 h 3282524"/>
              <a:gd name="connsiteX163" fmla="*/ 5018287 w 7697391"/>
              <a:gd name="connsiteY163" fmla="*/ 3029622 h 3282524"/>
              <a:gd name="connsiteX164" fmla="*/ 5018287 w 7697391"/>
              <a:gd name="connsiteY164" fmla="*/ 3094939 h 3282524"/>
              <a:gd name="connsiteX165" fmla="*/ 5059367 w 7697391"/>
              <a:gd name="connsiteY165" fmla="*/ 3094939 h 3282524"/>
              <a:gd name="connsiteX166" fmla="*/ 5059367 w 7697391"/>
              <a:gd name="connsiteY166" fmla="*/ 3141153 h 3282524"/>
              <a:gd name="connsiteX167" fmla="*/ 5085042 w 7697391"/>
              <a:gd name="connsiteY167" fmla="*/ 3141153 h 3282524"/>
              <a:gd name="connsiteX168" fmla="*/ 5079922 w 7697391"/>
              <a:gd name="connsiteY168" fmla="*/ 3170856 h 3282524"/>
              <a:gd name="connsiteX169" fmla="*/ 5404546 w 7697391"/>
              <a:gd name="connsiteY169" fmla="*/ 3168295 h 3282524"/>
              <a:gd name="connsiteX170" fmla="*/ 5407106 w 7697391"/>
              <a:gd name="connsiteY170" fmla="*/ 3201666 h 3282524"/>
              <a:gd name="connsiteX171" fmla="*/ 6074668 w 7697391"/>
              <a:gd name="connsiteY171" fmla="*/ 3199104 h 3282524"/>
              <a:gd name="connsiteX172" fmla="*/ 6079785 w 7697391"/>
              <a:gd name="connsiteY172" fmla="*/ 3240155 h 3282524"/>
              <a:gd name="connsiteX173" fmla="*/ 6422594 w 7697391"/>
              <a:gd name="connsiteY173" fmla="*/ 3240155 h 3282524"/>
              <a:gd name="connsiteX174" fmla="*/ 6425155 w 7697391"/>
              <a:gd name="connsiteY174" fmla="*/ 3279964 h 3282524"/>
              <a:gd name="connsiteX175" fmla="*/ 7697391 w 7697391"/>
              <a:gd name="connsiteY175" fmla="*/ 3282524 h 328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7697391" h="3282524">
                <a:moveTo>
                  <a:pt x="0" y="0"/>
                </a:moveTo>
                <a:lnTo>
                  <a:pt x="75792" y="0"/>
                </a:lnTo>
                <a:lnTo>
                  <a:pt x="75792" y="29372"/>
                </a:lnTo>
                <a:lnTo>
                  <a:pt x="174589" y="29372"/>
                </a:lnTo>
                <a:lnTo>
                  <a:pt x="174589" y="75587"/>
                </a:lnTo>
                <a:lnTo>
                  <a:pt x="223473" y="75587"/>
                </a:lnTo>
                <a:lnTo>
                  <a:pt x="223473" y="105164"/>
                </a:lnTo>
                <a:lnTo>
                  <a:pt x="246478" y="105164"/>
                </a:lnTo>
                <a:lnTo>
                  <a:pt x="246478" y="126936"/>
                </a:lnTo>
                <a:lnTo>
                  <a:pt x="366020" y="126936"/>
                </a:lnTo>
                <a:lnTo>
                  <a:pt x="366020" y="147476"/>
                </a:lnTo>
                <a:lnTo>
                  <a:pt x="415931" y="147476"/>
                </a:lnTo>
                <a:lnTo>
                  <a:pt x="415931" y="184859"/>
                </a:lnTo>
                <a:lnTo>
                  <a:pt x="444276" y="184859"/>
                </a:lnTo>
                <a:lnTo>
                  <a:pt x="444276" y="209096"/>
                </a:lnTo>
                <a:lnTo>
                  <a:pt x="498091" y="209096"/>
                </a:lnTo>
                <a:lnTo>
                  <a:pt x="498091" y="243808"/>
                </a:lnTo>
                <a:lnTo>
                  <a:pt x="557245" y="243808"/>
                </a:lnTo>
                <a:lnTo>
                  <a:pt x="557245" y="292693"/>
                </a:lnTo>
                <a:lnTo>
                  <a:pt x="620097" y="292693"/>
                </a:lnTo>
                <a:lnTo>
                  <a:pt x="620097" y="311795"/>
                </a:lnTo>
                <a:lnTo>
                  <a:pt x="659944" y="311795"/>
                </a:lnTo>
                <a:lnTo>
                  <a:pt x="659944" y="372182"/>
                </a:lnTo>
                <a:lnTo>
                  <a:pt x="710062" y="372182"/>
                </a:lnTo>
                <a:lnTo>
                  <a:pt x="710062" y="424764"/>
                </a:lnTo>
                <a:lnTo>
                  <a:pt x="753606" y="424764"/>
                </a:lnTo>
                <a:lnTo>
                  <a:pt x="753606" y="482686"/>
                </a:lnTo>
                <a:lnTo>
                  <a:pt x="793453" y="482686"/>
                </a:lnTo>
                <a:lnTo>
                  <a:pt x="793453" y="510825"/>
                </a:lnTo>
                <a:lnTo>
                  <a:pt x="842133" y="510825"/>
                </a:lnTo>
                <a:lnTo>
                  <a:pt x="842133" y="545538"/>
                </a:lnTo>
                <a:lnTo>
                  <a:pt x="903752" y="545538"/>
                </a:lnTo>
                <a:lnTo>
                  <a:pt x="903752" y="576347"/>
                </a:lnTo>
                <a:lnTo>
                  <a:pt x="971944" y="576347"/>
                </a:lnTo>
                <a:lnTo>
                  <a:pt x="971944" y="611060"/>
                </a:lnTo>
                <a:lnTo>
                  <a:pt x="996181" y="611060"/>
                </a:lnTo>
                <a:lnTo>
                  <a:pt x="996181" y="650701"/>
                </a:lnTo>
                <a:lnTo>
                  <a:pt x="1046298" y="650701"/>
                </a:lnTo>
                <a:lnTo>
                  <a:pt x="1046298" y="695684"/>
                </a:lnTo>
                <a:lnTo>
                  <a:pt x="1093745" y="695684"/>
                </a:lnTo>
                <a:lnTo>
                  <a:pt x="1093745" y="744568"/>
                </a:lnTo>
                <a:lnTo>
                  <a:pt x="1138727" y="744568"/>
                </a:lnTo>
                <a:lnTo>
                  <a:pt x="1138727" y="779075"/>
                </a:lnTo>
                <a:lnTo>
                  <a:pt x="1179807" y="779075"/>
                </a:lnTo>
                <a:lnTo>
                  <a:pt x="1179807" y="809885"/>
                </a:lnTo>
                <a:lnTo>
                  <a:pt x="1209384" y="809885"/>
                </a:lnTo>
                <a:lnTo>
                  <a:pt x="1209384" y="836998"/>
                </a:lnTo>
                <a:lnTo>
                  <a:pt x="1242659" y="836998"/>
                </a:lnTo>
                <a:lnTo>
                  <a:pt x="1242659" y="867807"/>
                </a:lnTo>
                <a:lnTo>
                  <a:pt x="1272236" y="867807"/>
                </a:lnTo>
                <a:lnTo>
                  <a:pt x="1272236" y="895947"/>
                </a:lnTo>
                <a:lnTo>
                  <a:pt x="1291544" y="895947"/>
                </a:lnTo>
                <a:lnTo>
                  <a:pt x="1291544" y="946064"/>
                </a:lnTo>
                <a:lnTo>
                  <a:pt x="1328721" y="946064"/>
                </a:lnTo>
                <a:lnTo>
                  <a:pt x="1328721" y="1010148"/>
                </a:lnTo>
                <a:lnTo>
                  <a:pt x="1360763" y="1010148"/>
                </a:lnTo>
                <a:lnTo>
                  <a:pt x="1360763" y="1066633"/>
                </a:lnTo>
                <a:lnTo>
                  <a:pt x="1395475" y="1066633"/>
                </a:lnTo>
                <a:lnTo>
                  <a:pt x="1395475" y="1107712"/>
                </a:lnTo>
                <a:lnTo>
                  <a:pt x="1427517" y="1107712"/>
                </a:lnTo>
                <a:lnTo>
                  <a:pt x="1427517" y="1146327"/>
                </a:lnTo>
                <a:lnTo>
                  <a:pt x="1468597" y="1146327"/>
                </a:lnTo>
                <a:lnTo>
                  <a:pt x="1468597" y="1182272"/>
                </a:lnTo>
                <a:lnTo>
                  <a:pt x="1499407" y="1182272"/>
                </a:lnTo>
                <a:lnTo>
                  <a:pt x="1499407" y="1211849"/>
                </a:lnTo>
                <a:lnTo>
                  <a:pt x="1547059" y="1211849"/>
                </a:lnTo>
                <a:lnTo>
                  <a:pt x="1547059" y="1310646"/>
                </a:lnTo>
                <a:lnTo>
                  <a:pt x="1595738" y="1310646"/>
                </a:lnTo>
                <a:lnTo>
                  <a:pt x="1595738" y="1371033"/>
                </a:lnTo>
                <a:lnTo>
                  <a:pt x="1631683" y="1371033"/>
                </a:lnTo>
                <a:lnTo>
                  <a:pt x="1631683" y="1404307"/>
                </a:lnTo>
                <a:lnTo>
                  <a:pt x="1772997" y="1404307"/>
                </a:lnTo>
                <a:lnTo>
                  <a:pt x="1772997" y="1437787"/>
                </a:lnTo>
                <a:lnTo>
                  <a:pt x="1798672" y="1437787"/>
                </a:lnTo>
                <a:lnTo>
                  <a:pt x="1798672" y="1492218"/>
                </a:lnTo>
                <a:lnTo>
                  <a:pt x="1834616" y="1492218"/>
                </a:lnTo>
                <a:lnTo>
                  <a:pt x="1834616" y="1526314"/>
                </a:lnTo>
                <a:lnTo>
                  <a:pt x="1873026" y="1526314"/>
                </a:lnTo>
                <a:lnTo>
                  <a:pt x="1873026" y="1573761"/>
                </a:lnTo>
                <a:lnTo>
                  <a:pt x="1921910" y="1573761"/>
                </a:lnTo>
                <a:lnTo>
                  <a:pt x="1921910" y="1590398"/>
                </a:lnTo>
                <a:lnTo>
                  <a:pt x="1978395" y="1590398"/>
                </a:lnTo>
                <a:lnTo>
                  <a:pt x="1978395" y="1627780"/>
                </a:lnTo>
                <a:lnTo>
                  <a:pt x="2037344" y="1627780"/>
                </a:lnTo>
                <a:lnTo>
                  <a:pt x="2037344" y="1664957"/>
                </a:lnTo>
                <a:lnTo>
                  <a:pt x="2104099" y="1664957"/>
                </a:lnTo>
                <a:lnTo>
                  <a:pt x="2104099" y="1712404"/>
                </a:lnTo>
                <a:lnTo>
                  <a:pt x="2149081" y="1712404"/>
                </a:lnTo>
                <a:lnTo>
                  <a:pt x="2149081" y="1741982"/>
                </a:lnTo>
                <a:lnTo>
                  <a:pt x="2206798" y="1741982"/>
                </a:lnTo>
                <a:lnTo>
                  <a:pt x="2206798" y="1779159"/>
                </a:lnTo>
                <a:lnTo>
                  <a:pt x="2251780" y="1779159"/>
                </a:lnTo>
                <a:lnTo>
                  <a:pt x="2251780" y="1812639"/>
                </a:lnTo>
                <a:lnTo>
                  <a:pt x="2305594" y="1812639"/>
                </a:lnTo>
                <a:lnTo>
                  <a:pt x="2305594" y="1838313"/>
                </a:lnTo>
                <a:lnTo>
                  <a:pt x="2359614" y="1838313"/>
                </a:lnTo>
                <a:lnTo>
                  <a:pt x="2359614" y="1902397"/>
                </a:lnTo>
                <a:lnTo>
                  <a:pt x="2446908" y="1902397"/>
                </a:lnTo>
                <a:lnTo>
                  <a:pt x="2446908" y="1930743"/>
                </a:lnTo>
                <a:lnTo>
                  <a:pt x="2494355" y="1930743"/>
                </a:lnTo>
                <a:lnTo>
                  <a:pt x="2494355" y="1960114"/>
                </a:lnTo>
                <a:lnTo>
                  <a:pt x="2534202" y="1960114"/>
                </a:lnTo>
                <a:lnTo>
                  <a:pt x="2534202" y="1976957"/>
                </a:lnTo>
                <a:lnTo>
                  <a:pt x="2562342" y="1976957"/>
                </a:lnTo>
                <a:lnTo>
                  <a:pt x="2562342" y="2008999"/>
                </a:lnTo>
                <a:lnTo>
                  <a:pt x="2595822" y="2008999"/>
                </a:lnTo>
                <a:lnTo>
                  <a:pt x="2595822" y="2067949"/>
                </a:lnTo>
                <a:lnTo>
                  <a:pt x="2725428" y="2067949"/>
                </a:lnTo>
                <a:lnTo>
                  <a:pt x="2725428" y="2110466"/>
                </a:lnTo>
                <a:lnTo>
                  <a:pt x="2748638" y="2110466"/>
                </a:lnTo>
                <a:lnTo>
                  <a:pt x="2748638" y="2148875"/>
                </a:lnTo>
                <a:lnTo>
                  <a:pt x="2810257" y="2148875"/>
                </a:lnTo>
                <a:lnTo>
                  <a:pt x="2810257" y="2168183"/>
                </a:lnTo>
                <a:lnTo>
                  <a:pt x="2837164" y="2168183"/>
                </a:lnTo>
                <a:lnTo>
                  <a:pt x="2837164" y="2195090"/>
                </a:lnTo>
                <a:lnTo>
                  <a:pt x="2919324" y="2195090"/>
                </a:lnTo>
                <a:lnTo>
                  <a:pt x="2919324" y="2213165"/>
                </a:lnTo>
                <a:lnTo>
                  <a:pt x="2960403" y="2213165"/>
                </a:lnTo>
                <a:lnTo>
                  <a:pt x="2960403" y="2242537"/>
                </a:lnTo>
                <a:lnTo>
                  <a:pt x="3007850" y="2242537"/>
                </a:lnTo>
                <a:lnTo>
                  <a:pt x="3007850" y="2279919"/>
                </a:lnTo>
                <a:lnTo>
                  <a:pt x="3075837" y="2279919"/>
                </a:lnTo>
                <a:lnTo>
                  <a:pt x="3075837" y="2308059"/>
                </a:lnTo>
                <a:lnTo>
                  <a:pt x="3163131" y="2308059"/>
                </a:lnTo>
                <a:lnTo>
                  <a:pt x="3163131" y="2372349"/>
                </a:lnTo>
                <a:lnTo>
                  <a:pt x="3212016" y="2372349"/>
                </a:lnTo>
                <a:lnTo>
                  <a:pt x="3212016" y="2399256"/>
                </a:lnTo>
                <a:lnTo>
                  <a:pt x="3247961" y="2399256"/>
                </a:lnTo>
                <a:lnTo>
                  <a:pt x="3247961" y="2421028"/>
                </a:lnTo>
                <a:lnTo>
                  <a:pt x="3368529" y="2421028"/>
                </a:lnTo>
                <a:lnTo>
                  <a:pt x="3368529" y="2454508"/>
                </a:lnTo>
                <a:lnTo>
                  <a:pt x="3444321" y="2454508"/>
                </a:lnTo>
                <a:lnTo>
                  <a:pt x="3444321" y="2481415"/>
                </a:lnTo>
                <a:lnTo>
                  <a:pt x="3514978" y="2481415"/>
                </a:lnTo>
                <a:lnTo>
                  <a:pt x="3514978" y="2559671"/>
                </a:lnTo>
                <a:lnTo>
                  <a:pt x="3582965" y="2559671"/>
                </a:lnTo>
                <a:lnTo>
                  <a:pt x="3582965" y="2611021"/>
                </a:lnTo>
                <a:lnTo>
                  <a:pt x="3695934" y="2611021"/>
                </a:lnTo>
                <a:lnTo>
                  <a:pt x="3695934" y="2634231"/>
                </a:lnTo>
                <a:lnTo>
                  <a:pt x="3744819" y="2634231"/>
                </a:lnTo>
                <a:lnTo>
                  <a:pt x="3744819" y="2667505"/>
                </a:lnTo>
                <a:lnTo>
                  <a:pt x="3796168" y="2667505"/>
                </a:lnTo>
                <a:lnTo>
                  <a:pt x="3796168" y="2738162"/>
                </a:lnTo>
                <a:lnTo>
                  <a:pt x="3861485" y="2738162"/>
                </a:lnTo>
                <a:lnTo>
                  <a:pt x="3861485" y="2776572"/>
                </a:lnTo>
                <a:lnTo>
                  <a:pt x="3974454" y="2776572"/>
                </a:lnTo>
                <a:lnTo>
                  <a:pt x="3974454" y="2812516"/>
                </a:lnTo>
                <a:lnTo>
                  <a:pt x="4105498" y="2812516"/>
                </a:lnTo>
                <a:lnTo>
                  <a:pt x="4105498" y="2843326"/>
                </a:lnTo>
                <a:lnTo>
                  <a:pt x="4205527" y="2843326"/>
                </a:lnTo>
                <a:lnTo>
                  <a:pt x="4205527" y="2875574"/>
                </a:lnTo>
                <a:lnTo>
                  <a:pt x="4280086" y="2875574"/>
                </a:lnTo>
                <a:lnTo>
                  <a:pt x="4280086" y="2896114"/>
                </a:lnTo>
                <a:lnTo>
                  <a:pt x="4357111" y="2896114"/>
                </a:lnTo>
                <a:lnTo>
                  <a:pt x="4357111" y="2925485"/>
                </a:lnTo>
                <a:lnTo>
                  <a:pt x="4628031" y="2925485"/>
                </a:lnTo>
                <a:lnTo>
                  <a:pt x="4628031" y="2949928"/>
                </a:lnTo>
                <a:lnTo>
                  <a:pt x="4707520" y="2949928"/>
                </a:lnTo>
                <a:lnTo>
                  <a:pt x="4707520" y="2975603"/>
                </a:lnTo>
                <a:lnTo>
                  <a:pt x="4738329" y="2975603"/>
                </a:lnTo>
                <a:lnTo>
                  <a:pt x="4738329" y="2996142"/>
                </a:lnTo>
                <a:lnTo>
                  <a:pt x="4797484" y="2996142"/>
                </a:lnTo>
                <a:lnTo>
                  <a:pt x="4797484" y="3029622"/>
                </a:lnTo>
                <a:lnTo>
                  <a:pt x="5018287" y="3029622"/>
                </a:lnTo>
                <a:lnTo>
                  <a:pt x="5018287" y="3094939"/>
                </a:lnTo>
                <a:lnTo>
                  <a:pt x="5059367" y="3094939"/>
                </a:lnTo>
                <a:lnTo>
                  <a:pt x="5059367" y="3141153"/>
                </a:lnTo>
                <a:lnTo>
                  <a:pt x="5085042" y="3141153"/>
                </a:lnTo>
                <a:lnTo>
                  <a:pt x="5079922" y="3170856"/>
                </a:lnTo>
                <a:lnTo>
                  <a:pt x="5404546" y="3168295"/>
                </a:lnTo>
                <a:lnTo>
                  <a:pt x="5407106" y="3201666"/>
                </a:lnTo>
                <a:lnTo>
                  <a:pt x="6074668" y="3199104"/>
                </a:lnTo>
                <a:lnTo>
                  <a:pt x="6079785" y="3240155"/>
                </a:lnTo>
                <a:lnTo>
                  <a:pt x="6422594" y="3240155"/>
                </a:lnTo>
                <a:lnTo>
                  <a:pt x="6425155" y="3279964"/>
                </a:lnTo>
                <a:lnTo>
                  <a:pt x="7697391" y="3282524"/>
                </a:lnTo>
              </a:path>
            </a:pathLst>
          </a:custGeom>
          <a:noFill/>
          <a:ln w="28575"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 xmlns:a16="http://schemas.microsoft.com/office/drawing/2014/main" id="{0DF8008A-D9A4-4ECB-97B1-8C230D3B9CEA}"/>
              </a:ext>
            </a:extLst>
          </p:cNvPr>
          <p:cNvGrpSpPr/>
          <p:nvPr/>
        </p:nvGrpSpPr>
        <p:grpSpPr>
          <a:xfrm>
            <a:off x="2644553" y="1572759"/>
            <a:ext cx="6999549" cy="3067616"/>
            <a:chOff x="2644553" y="1572759"/>
            <a:chExt cx="6999549" cy="3067616"/>
          </a:xfrm>
        </p:grpSpPr>
        <p:sp>
          <p:nvSpPr>
            <p:cNvPr id="170" name="Freeform: Shape 939">
              <a:extLst>
                <a:ext uri="{FF2B5EF4-FFF2-40B4-BE49-F238E27FC236}">
                  <a16:creationId xmlns="" xmlns:a16="http://schemas.microsoft.com/office/drawing/2014/main" id="{A388A2A2-3AC8-6845-8DCD-067D917404EC}"/>
                </a:ext>
              </a:extLst>
            </p:cNvPr>
            <p:cNvSpPr/>
            <p:nvPr/>
          </p:nvSpPr>
          <p:spPr>
            <a:xfrm>
              <a:off x="2644553" y="1572759"/>
              <a:ext cx="129061" cy="129061"/>
            </a:xfrm>
            <a:custGeom>
              <a:avLst/>
              <a:gdLst>
                <a:gd name="connsiteX0" fmla="*/ 33194 w 123238"/>
                <a:gd name="connsiteY0" fmla="*/ 33194 h 123238"/>
                <a:gd name="connsiteX1" fmla="*/ 103235 w 123238"/>
                <a:gd name="connsiteY1" fmla="*/ 33194 h 123238"/>
                <a:gd name="connsiteX2" fmla="*/ 103235 w 123238"/>
                <a:gd name="connsiteY2" fmla="*/ 103235 h 123238"/>
                <a:gd name="connsiteX3" fmla="*/ 33194 w 123238"/>
                <a:gd name="connsiteY3" fmla="*/ 103235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235" y="33194"/>
                  </a:lnTo>
                  <a:lnTo>
                    <a:pt x="103235" y="103235"/>
                  </a:lnTo>
                  <a:lnTo>
                    <a:pt x="33194" y="103235"/>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 name="Freeform: Shape 940">
              <a:extLst>
                <a:ext uri="{FF2B5EF4-FFF2-40B4-BE49-F238E27FC236}">
                  <a16:creationId xmlns="" xmlns:a16="http://schemas.microsoft.com/office/drawing/2014/main" id="{D01E69C4-CB98-7C48-8BC0-CCC97BC802FA}"/>
                </a:ext>
              </a:extLst>
            </p:cNvPr>
            <p:cNvSpPr/>
            <p:nvPr/>
          </p:nvSpPr>
          <p:spPr>
            <a:xfrm>
              <a:off x="2747462" y="1605411"/>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2" name="Freeform: Shape 941">
              <a:extLst>
                <a:ext uri="{FF2B5EF4-FFF2-40B4-BE49-F238E27FC236}">
                  <a16:creationId xmlns="" xmlns:a16="http://schemas.microsoft.com/office/drawing/2014/main" id="{6EB90DAF-8309-3245-A5FC-47EF1E714E9A}"/>
                </a:ext>
              </a:extLst>
            </p:cNvPr>
            <p:cNvSpPr/>
            <p:nvPr/>
          </p:nvSpPr>
          <p:spPr>
            <a:xfrm>
              <a:off x="2818636" y="1640448"/>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 name="Freeform: Shape 942">
              <a:extLst>
                <a:ext uri="{FF2B5EF4-FFF2-40B4-BE49-F238E27FC236}">
                  <a16:creationId xmlns="" xmlns:a16="http://schemas.microsoft.com/office/drawing/2014/main" id="{E2C2D20F-2F48-834B-BB11-482329816B23}"/>
                </a:ext>
              </a:extLst>
            </p:cNvPr>
            <p:cNvSpPr/>
            <p:nvPr/>
          </p:nvSpPr>
          <p:spPr>
            <a:xfrm>
              <a:off x="3532761" y="2121239"/>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 name="Freeform: Shape 943">
              <a:extLst>
                <a:ext uri="{FF2B5EF4-FFF2-40B4-BE49-F238E27FC236}">
                  <a16:creationId xmlns="" xmlns:a16="http://schemas.microsoft.com/office/drawing/2014/main" id="{C535612B-0AC0-524C-96E2-476DD14A421F}"/>
                </a:ext>
              </a:extLst>
            </p:cNvPr>
            <p:cNvSpPr/>
            <p:nvPr/>
          </p:nvSpPr>
          <p:spPr>
            <a:xfrm>
              <a:off x="3621545" y="2197733"/>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 name="Freeform: Shape 944">
              <a:extLst>
                <a:ext uri="{FF2B5EF4-FFF2-40B4-BE49-F238E27FC236}">
                  <a16:creationId xmlns="" xmlns:a16="http://schemas.microsoft.com/office/drawing/2014/main" id="{6FD05A30-93BC-3246-94BC-96068AB355C7}"/>
                </a:ext>
              </a:extLst>
            </p:cNvPr>
            <p:cNvSpPr/>
            <p:nvPr/>
          </p:nvSpPr>
          <p:spPr>
            <a:xfrm>
              <a:off x="3686848" y="2271474"/>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 name="Freeform: Shape 945">
              <a:extLst>
                <a:ext uri="{FF2B5EF4-FFF2-40B4-BE49-F238E27FC236}">
                  <a16:creationId xmlns="" xmlns:a16="http://schemas.microsoft.com/office/drawing/2014/main" id="{A0D706F0-326F-6B4C-8BBB-9E1198A2FEB2}"/>
                </a:ext>
              </a:extLst>
            </p:cNvPr>
            <p:cNvSpPr/>
            <p:nvPr/>
          </p:nvSpPr>
          <p:spPr>
            <a:xfrm>
              <a:off x="3815988" y="2475459"/>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 name="Freeform: Shape 946">
              <a:extLst>
                <a:ext uri="{FF2B5EF4-FFF2-40B4-BE49-F238E27FC236}">
                  <a16:creationId xmlns="" xmlns:a16="http://schemas.microsoft.com/office/drawing/2014/main" id="{D7FF584C-C9F3-B84D-9BB9-E4B28EF3A06B}"/>
                </a:ext>
              </a:extLst>
            </p:cNvPr>
            <p:cNvSpPr/>
            <p:nvPr/>
          </p:nvSpPr>
          <p:spPr>
            <a:xfrm>
              <a:off x="5016775" y="3425850"/>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 name="Freeform: Shape 947">
              <a:extLst>
                <a:ext uri="{FF2B5EF4-FFF2-40B4-BE49-F238E27FC236}">
                  <a16:creationId xmlns="" xmlns:a16="http://schemas.microsoft.com/office/drawing/2014/main" id="{7D8008CF-16A7-4D44-B457-DBEA368644D3}"/>
                </a:ext>
              </a:extLst>
            </p:cNvPr>
            <p:cNvSpPr/>
            <p:nvPr/>
          </p:nvSpPr>
          <p:spPr>
            <a:xfrm>
              <a:off x="5427309" y="3646526"/>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 name="Freeform: Shape 948">
              <a:extLst>
                <a:ext uri="{FF2B5EF4-FFF2-40B4-BE49-F238E27FC236}">
                  <a16:creationId xmlns="" xmlns:a16="http://schemas.microsoft.com/office/drawing/2014/main" id="{B20EFC70-384D-1144-8374-D34A293DB3DB}"/>
                </a:ext>
              </a:extLst>
            </p:cNvPr>
            <p:cNvSpPr/>
            <p:nvPr/>
          </p:nvSpPr>
          <p:spPr>
            <a:xfrm>
              <a:off x="5461611" y="3647076"/>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 name="Freeform: Shape 949">
              <a:extLst>
                <a:ext uri="{FF2B5EF4-FFF2-40B4-BE49-F238E27FC236}">
                  <a16:creationId xmlns="" xmlns:a16="http://schemas.microsoft.com/office/drawing/2014/main" id="{D72ECBAC-4005-DC4D-8637-66E9A0BDF0FB}"/>
                </a:ext>
              </a:extLst>
            </p:cNvPr>
            <p:cNvSpPr/>
            <p:nvPr/>
          </p:nvSpPr>
          <p:spPr>
            <a:xfrm>
              <a:off x="5882968" y="3898753"/>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1 h 123238"/>
                <a:gd name="connsiteX3" fmla="*/ 33194 w 123238"/>
                <a:gd name="connsiteY3" fmla="*/ 103441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1"/>
                  </a:lnTo>
                  <a:lnTo>
                    <a:pt x="33194" y="103441"/>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1" name="Freeform: Shape 950">
              <a:extLst>
                <a:ext uri="{FF2B5EF4-FFF2-40B4-BE49-F238E27FC236}">
                  <a16:creationId xmlns="" xmlns:a16="http://schemas.microsoft.com/office/drawing/2014/main" id="{F1866308-1C70-9D4C-9074-E063A7E78D06}"/>
                </a:ext>
              </a:extLst>
            </p:cNvPr>
            <p:cNvSpPr/>
            <p:nvPr/>
          </p:nvSpPr>
          <p:spPr>
            <a:xfrm>
              <a:off x="5902413" y="3916547"/>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 name="Freeform: Shape 951">
              <a:extLst>
                <a:ext uri="{FF2B5EF4-FFF2-40B4-BE49-F238E27FC236}">
                  <a16:creationId xmlns="" xmlns:a16="http://schemas.microsoft.com/office/drawing/2014/main" id="{82155FA9-0B3C-654E-8241-8AE11DE058F0}"/>
                </a:ext>
              </a:extLst>
            </p:cNvPr>
            <p:cNvSpPr/>
            <p:nvPr/>
          </p:nvSpPr>
          <p:spPr>
            <a:xfrm>
              <a:off x="5969551" y="3915997"/>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 name="Freeform: Shape 952">
              <a:extLst>
                <a:ext uri="{FF2B5EF4-FFF2-40B4-BE49-F238E27FC236}">
                  <a16:creationId xmlns="" xmlns:a16="http://schemas.microsoft.com/office/drawing/2014/main" id="{3C33CC94-769E-0A44-B6AF-8C1C985DD0C1}"/>
                </a:ext>
              </a:extLst>
            </p:cNvPr>
            <p:cNvSpPr/>
            <p:nvPr/>
          </p:nvSpPr>
          <p:spPr>
            <a:xfrm>
              <a:off x="6022198" y="3949200"/>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 name="Freeform: Shape 953">
              <a:extLst>
                <a:ext uri="{FF2B5EF4-FFF2-40B4-BE49-F238E27FC236}">
                  <a16:creationId xmlns="" xmlns:a16="http://schemas.microsoft.com/office/drawing/2014/main" id="{5B9FC2C9-721F-984C-A871-994FAD3271DB}"/>
                </a:ext>
              </a:extLst>
            </p:cNvPr>
            <p:cNvSpPr/>
            <p:nvPr/>
          </p:nvSpPr>
          <p:spPr>
            <a:xfrm>
              <a:off x="6137398" y="4044402"/>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5" name="Freeform: Shape 954">
              <a:extLst>
                <a:ext uri="{FF2B5EF4-FFF2-40B4-BE49-F238E27FC236}">
                  <a16:creationId xmlns="" xmlns:a16="http://schemas.microsoft.com/office/drawing/2014/main" id="{5F2E4C47-6230-5840-80AD-9D047317961A}"/>
                </a:ext>
              </a:extLst>
            </p:cNvPr>
            <p:cNvSpPr/>
            <p:nvPr/>
          </p:nvSpPr>
          <p:spPr>
            <a:xfrm>
              <a:off x="6305426" y="4077606"/>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6" name="Freeform: Shape 955">
              <a:extLst>
                <a:ext uri="{FF2B5EF4-FFF2-40B4-BE49-F238E27FC236}">
                  <a16:creationId xmlns="" xmlns:a16="http://schemas.microsoft.com/office/drawing/2014/main" id="{A6D6551D-6701-0E4E-8939-E1694694640E}"/>
                </a:ext>
              </a:extLst>
            </p:cNvPr>
            <p:cNvSpPr/>
            <p:nvPr/>
          </p:nvSpPr>
          <p:spPr>
            <a:xfrm>
              <a:off x="6389074" y="4110256"/>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7" name="Freeform: Shape 956">
              <a:extLst>
                <a:ext uri="{FF2B5EF4-FFF2-40B4-BE49-F238E27FC236}">
                  <a16:creationId xmlns="" xmlns:a16="http://schemas.microsoft.com/office/drawing/2014/main" id="{C42ACC7D-D74F-344D-8C13-850BAA2DA2F1}"/>
                </a:ext>
              </a:extLst>
            </p:cNvPr>
            <p:cNvSpPr/>
            <p:nvPr/>
          </p:nvSpPr>
          <p:spPr>
            <a:xfrm>
              <a:off x="6453277" y="4137222"/>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8" name="Freeform: Shape 957">
              <a:extLst>
                <a:ext uri="{FF2B5EF4-FFF2-40B4-BE49-F238E27FC236}">
                  <a16:creationId xmlns="" xmlns:a16="http://schemas.microsoft.com/office/drawing/2014/main" id="{1EBE5488-D844-1C44-B754-C8FEE10595B4}"/>
                </a:ext>
              </a:extLst>
            </p:cNvPr>
            <p:cNvSpPr/>
            <p:nvPr/>
          </p:nvSpPr>
          <p:spPr>
            <a:xfrm>
              <a:off x="6583518" y="4187668"/>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9" name="Freeform: Shape 958">
              <a:extLst>
                <a:ext uri="{FF2B5EF4-FFF2-40B4-BE49-F238E27FC236}">
                  <a16:creationId xmlns="" xmlns:a16="http://schemas.microsoft.com/office/drawing/2014/main" id="{09D670B5-74E3-4448-9289-921BC82E8C89}"/>
                </a:ext>
              </a:extLst>
            </p:cNvPr>
            <p:cNvSpPr/>
            <p:nvPr/>
          </p:nvSpPr>
          <p:spPr>
            <a:xfrm>
              <a:off x="6703853" y="4188768"/>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0" name="Freeform: Shape 959">
              <a:extLst>
                <a:ext uri="{FF2B5EF4-FFF2-40B4-BE49-F238E27FC236}">
                  <a16:creationId xmlns="" xmlns:a16="http://schemas.microsoft.com/office/drawing/2014/main" id="{F0B52766-B192-5942-AD78-9F291101AE5C}"/>
                </a:ext>
              </a:extLst>
            </p:cNvPr>
            <p:cNvSpPr/>
            <p:nvPr/>
          </p:nvSpPr>
          <p:spPr>
            <a:xfrm>
              <a:off x="6813917" y="4206011"/>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1" name="Freeform: Shape 960">
              <a:extLst>
                <a:ext uri="{FF2B5EF4-FFF2-40B4-BE49-F238E27FC236}">
                  <a16:creationId xmlns="" xmlns:a16="http://schemas.microsoft.com/office/drawing/2014/main" id="{DF26DF07-15B0-A542-B9A6-C2970BD50F52}"/>
                </a:ext>
              </a:extLst>
            </p:cNvPr>
            <p:cNvSpPr/>
            <p:nvPr/>
          </p:nvSpPr>
          <p:spPr>
            <a:xfrm>
              <a:off x="6937187" y="4283423"/>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2" name="Freeform: Shape 961">
              <a:extLst>
                <a:ext uri="{FF2B5EF4-FFF2-40B4-BE49-F238E27FC236}">
                  <a16:creationId xmlns="" xmlns:a16="http://schemas.microsoft.com/office/drawing/2014/main" id="{6F3AA68C-D392-EC4F-8509-97F58381F7A2}"/>
                </a:ext>
              </a:extLst>
            </p:cNvPr>
            <p:cNvSpPr/>
            <p:nvPr/>
          </p:nvSpPr>
          <p:spPr>
            <a:xfrm>
              <a:off x="7121175" y="4282872"/>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3" name="Freeform: Shape 962">
              <a:extLst>
                <a:ext uri="{FF2B5EF4-FFF2-40B4-BE49-F238E27FC236}">
                  <a16:creationId xmlns="" xmlns:a16="http://schemas.microsoft.com/office/drawing/2014/main" id="{2C2B3E18-59DD-DD4F-86C2-249866753C56}"/>
                </a:ext>
              </a:extLst>
            </p:cNvPr>
            <p:cNvSpPr/>
            <p:nvPr/>
          </p:nvSpPr>
          <p:spPr>
            <a:xfrm>
              <a:off x="7170275" y="4355485"/>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1 h 123238"/>
                <a:gd name="connsiteX3" fmla="*/ 33194 w 123238"/>
                <a:gd name="connsiteY3" fmla="*/ 103441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1"/>
                  </a:lnTo>
                  <a:lnTo>
                    <a:pt x="33194" y="103441"/>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 name="Freeform: Shape 963">
              <a:extLst>
                <a:ext uri="{FF2B5EF4-FFF2-40B4-BE49-F238E27FC236}">
                  <a16:creationId xmlns="" xmlns:a16="http://schemas.microsoft.com/office/drawing/2014/main" id="{C8126992-3867-DA4B-A700-B49B5B7D7D6A}"/>
                </a:ext>
              </a:extLst>
            </p:cNvPr>
            <p:cNvSpPr/>
            <p:nvPr/>
          </p:nvSpPr>
          <p:spPr>
            <a:xfrm>
              <a:off x="7172080" y="4381437"/>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 name="Freeform: Shape 964">
              <a:extLst>
                <a:ext uri="{FF2B5EF4-FFF2-40B4-BE49-F238E27FC236}">
                  <a16:creationId xmlns="" xmlns:a16="http://schemas.microsoft.com/office/drawing/2014/main" id="{C8941AA7-8774-7547-9101-D7EF2FBEA1EF}"/>
                </a:ext>
              </a:extLst>
            </p:cNvPr>
            <p:cNvSpPr/>
            <p:nvPr/>
          </p:nvSpPr>
          <p:spPr>
            <a:xfrm>
              <a:off x="7347537" y="4407734"/>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6" name="Freeform: Shape 965">
              <a:extLst>
                <a:ext uri="{FF2B5EF4-FFF2-40B4-BE49-F238E27FC236}">
                  <a16:creationId xmlns="" xmlns:a16="http://schemas.microsoft.com/office/drawing/2014/main" id="{6381F1AD-688D-8940-9629-FE16D267221F}"/>
                </a:ext>
              </a:extLst>
            </p:cNvPr>
            <p:cNvSpPr/>
            <p:nvPr/>
          </p:nvSpPr>
          <p:spPr>
            <a:xfrm>
              <a:off x="7386059" y="4408285"/>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7" name="Freeform: Shape 966">
              <a:extLst>
                <a:ext uri="{FF2B5EF4-FFF2-40B4-BE49-F238E27FC236}">
                  <a16:creationId xmlns="" xmlns:a16="http://schemas.microsoft.com/office/drawing/2014/main" id="{5330F124-7B8A-874F-A9EA-E575BD3D66EE}"/>
                </a:ext>
              </a:extLst>
            </p:cNvPr>
            <p:cNvSpPr/>
            <p:nvPr/>
          </p:nvSpPr>
          <p:spPr>
            <a:xfrm>
              <a:off x="7424949" y="4407734"/>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8" name="Freeform: Shape 967">
              <a:extLst>
                <a:ext uri="{FF2B5EF4-FFF2-40B4-BE49-F238E27FC236}">
                  <a16:creationId xmlns="" xmlns:a16="http://schemas.microsoft.com/office/drawing/2014/main" id="{0EEC9872-1A2E-4F41-A3B3-68E4C1C90E73}"/>
                </a:ext>
              </a:extLst>
            </p:cNvPr>
            <p:cNvSpPr/>
            <p:nvPr/>
          </p:nvSpPr>
          <p:spPr>
            <a:xfrm>
              <a:off x="7637736" y="4433063"/>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9" name="Freeform: Shape 968">
              <a:extLst>
                <a:ext uri="{FF2B5EF4-FFF2-40B4-BE49-F238E27FC236}">
                  <a16:creationId xmlns="" xmlns:a16="http://schemas.microsoft.com/office/drawing/2014/main" id="{139EC508-AF08-E441-9EDF-17399147816E}"/>
                </a:ext>
              </a:extLst>
            </p:cNvPr>
            <p:cNvSpPr/>
            <p:nvPr/>
          </p:nvSpPr>
          <p:spPr>
            <a:xfrm>
              <a:off x="7676075" y="4431961"/>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0" name="Freeform: Shape 969">
              <a:extLst>
                <a:ext uri="{FF2B5EF4-FFF2-40B4-BE49-F238E27FC236}">
                  <a16:creationId xmlns="" xmlns:a16="http://schemas.microsoft.com/office/drawing/2014/main" id="{8E2999A1-5A3D-F242-BC7E-9EE4C6303F76}"/>
                </a:ext>
              </a:extLst>
            </p:cNvPr>
            <p:cNvSpPr/>
            <p:nvPr/>
          </p:nvSpPr>
          <p:spPr>
            <a:xfrm>
              <a:off x="7966090" y="4431314"/>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1" name="Freeform: Shape 970">
              <a:extLst>
                <a:ext uri="{FF2B5EF4-FFF2-40B4-BE49-F238E27FC236}">
                  <a16:creationId xmlns="" xmlns:a16="http://schemas.microsoft.com/office/drawing/2014/main" id="{FB6016BA-FA52-6248-BA04-4E26DD0E52A6}"/>
                </a:ext>
              </a:extLst>
            </p:cNvPr>
            <p:cNvSpPr/>
            <p:nvPr/>
          </p:nvSpPr>
          <p:spPr>
            <a:xfrm>
              <a:off x="8044602" y="4431314"/>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2" name="Freeform: Shape 971">
              <a:extLst>
                <a:ext uri="{FF2B5EF4-FFF2-40B4-BE49-F238E27FC236}">
                  <a16:creationId xmlns="" xmlns:a16="http://schemas.microsoft.com/office/drawing/2014/main" id="{24D5001D-E04C-CB49-8520-FA462EC69CB8}"/>
                </a:ext>
              </a:extLst>
            </p:cNvPr>
            <p:cNvSpPr/>
            <p:nvPr/>
          </p:nvSpPr>
          <p:spPr>
            <a:xfrm>
              <a:off x="8195388" y="4467903"/>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3" name="Freeform: Shape 972">
              <a:extLst>
                <a:ext uri="{FF2B5EF4-FFF2-40B4-BE49-F238E27FC236}">
                  <a16:creationId xmlns="" xmlns:a16="http://schemas.microsoft.com/office/drawing/2014/main" id="{F2A15C65-B5DD-8B44-AD49-CBAF7277C7D8}"/>
                </a:ext>
              </a:extLst>
            </p:cNvPr>
            <p:cNvSpPr/>
            <p:nvPr/>
          </p:nvSpPr>
          <p:spPr>
            <a:xfrm>
              <a:off x="8290042" y="4472023"/>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 name="Freeform: Shape 973">
              <a:extLst>
                <a:ext uri="{FF2B5EF4-FFF2-40B4-BE49-F238E27FC236}">
                  <a16:creationId xmlns="" xmlns:a16="http://schemas.microsoft.com/office/drawing/2014/main" id="{889FB730-0F70-AE42-A90F-836B0748A2DD}"/>
                </a:ext>
              </a:extLst>
            </p:cNvPr>
            <p:cNvSpPr/>
            <p:nvPr/>
          </p:nvSpPr>
          <p:spPr>
            <a:xfrm>
              <a:off x="8461924" y="4509220"/>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5" name="Freeform: Shape 974">
              <a:extLst>
                <a:ext uri="{FF2B5EF4-FFF2-40B4-BE49-F238E27FC236}">
                  <a16:creationId xmlns="" xmlns:a16="http://schemas.microsoft.com/office/drawing/2014/main" id="{2743A611-52C4-E440-AFC2-AADE44B732E4}"/>
                </a:ext>
              </a:extLst>
            </p:cNvPr>
            <p:cNvSpPr/>
            <p:nvPr/>
          </p:nvSpPr>
          <p:spPr>
            <a:xfrm>
              <a:off x="8578405" y="4508120"/>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6" name="Freeform: Shape 975">
              <a:extLst>
                <a:ext uri="{FF2B5EF4-FFF2-40B4-BE49-F238E27FC236}">
                  <a16:creationId xmlns="" xmlns:a16="http://schemas.microsoft.com/office/drawing/2014/main" id="{57C6A38A-5FD5-AF42-90EB-7B68B2C48A6A}"/>
                </a:ext>
              </a:extLst>
            </p:cNvPr>
            <p:cNvSpPr/>
            <p:nvPr/>
          </p:nvSpPr>
          <p:spPr>
            <a:xfrm>
              <a:off x="8647746" y="4508669"/>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 name="Freeform: Shape 976">
              <a:extLst>
                <a:ext uri="{FF2B5EF4-FFF2-40B4-BE49-F238E27FC236}">
                  <a16:creationId xmlns="" xmlns:a16="http://schemas.microsoft.com/office/drawing/2014/main" id="{E9D2E671-2276-0D43-BC7B-2A5E777CBDC7}"/>
                </a:ext>
              </a:extLst>
            </p:cNvPr>
            <p:cNvSpPr/>
            <p:nvPr/>
          </p:nvSpPr>
          <p:spPr>
            <a:xfrm>
              <a:off x="8764228" y="4510678"/>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 name="Freeform: Shape 977">
              <a:extLst>
                <a:ext uri="{FF2B5EF4-FFF2-40B4-BE49-F238E27FC236}">
                  <a16:creationId xmlns="" xmlns:a16="http://schemas.microsoft.com/office/drawing/2014/main" id="{31A83CB9-1ECD-0543-B288-D3B71624CC20}"/>
                </a:ext>
              </a:extLst>
            </p:cNvPr>
            <p:cNvSpPr/>
            <p:nvPr/>
          </p:nvSpPr>
          <p:spPr>
            <a:xfrm>
              <a:off x="8962342" y="4510764"/>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 name="Freeform: Shape 978">
              <a:extLst>
                <a:ext uri="{FF2B5EF4-FFF2-40B4-BE49-F238E27FC236}">
                  <a16:creationId xmlns="" xmlns:a16="http://schemas.microsoft.com/office/drawing/2014/main" id="{7F8127F1-FCD1-5742-9739-E0B397DF56CB}"/>
                </a:ext>
              </a:extLst>
            </p:cNvPr>
            <p:cNvSpPr/>
            <p:nvPr/>
          </p:nvSpPr>
          <p:spPr>
            <a:xfrm>
              <a:off x="9022694" y="4510029"/>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 name="Freeform: Shape 979">
              <a:extLst>
                <a:ext uri="{FF2B5EF4-FFF2-40B4-BE49-F238E27FC236}">
                  <a16:creationId xmlns="" xmlns:a16="http://schemas.microsoft.com/office/drawing/2014/main" id="{F434DD68-90DF-5544-BE46-AE53C87DF118}"/>
                </a:ext>
              </a:extLst>
            </p:cNvPr>
            <p:cNvSpPr/>
            <p:nvPr/>
          </p:nvSpPr>
          <p:spPr>
            <a:xfrm>
              <a:off x="9122301" y="4511314"/>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1" name="Freeform: Shape 980">
              <a:extLst>
                <a:ext uri="{FF2B5EF4-FFF2-40B4-BE49-F238E27FC236}">
                  <a16:creationId xmlns="" xmlns:a16="http://schemas.microsoft.com/office/drawing/2014/main" id="{7E0E507D-573D-A245-93E2-A40F0779DFBF}"/>
                </a:ext>
              </a:extLst>
            </p:cNvPr>
            <p:cNvSpPr/>
            <p:nvPr/>
          </p:nvSpPr>
          <p:spPr>
            <a:xfrm>
              <a:off x="9239884" y="4509480"/>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2" name="Freeform: Shape 981">
              <a:extLst>
                <a:ext uri="{FF2B5EF4-FFF2-40B4-BE49-F238E27FC236}">
                  <a16:creationId xmlns="" xmlns:a16="http://schemas.microsoft.com/office/drawing/2014/main" id="{B6C26BF1-E56C-EA42-917A-D8B00B6F4F78}"/>
                </a:ext>
              </a:extLst>
            </p:cNvPr>
            <p:cNvSpPr/>
            <p:nvPr/>
          </p:nvSpPr>
          <p:spPr>
            <a:xfrm>
              <a:off x="9414150" y="4509480"/>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3" name="Freeform: Shape 982">
              <a:extLst>
                <a:ext uri="{FF2B5EF4-FFF2-40B4-BE49-F238E27FC236}">
                  <a16:creationId xmlns="" xmlns:a16="http://schemas.microsoft.com/office/drawing/2014/main" id="{F88D56E6-9ECE-AD43-8150-39BD057048AD}"/>
                </a:ext>
              </a:extLst>
            </p:cNvPr>
            <p:cNvSpPr/>
            <p:nvPr/>
          </p:nvSpPr>
          <p:spPr>
            <a:xfrm>
              <a:off x="9515041" y="4509480"/>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 name="Freeform: Shape 941">
              <a:extLst>
                <a:ext uri="{FF2B5EF4-FFF2-40B4-BE49-F238E27FC236}">
                  <a16:creationId xmlns="" xmlns:a16="http://schemas.microsoft.com/office/drawing/2014/main" id="{48AE6872-215E-784F-A92B-FE1671B402DE}"/>
                </a:ext>
              </a:extLst>
            </p:cNvPr>
            <p:cNvSpPr/>
            <p:nvPr/>
          </p:nvSpPr>
          <p:spPr>
            <a:xfrm>
              <a:off x="2969719" y="1689600"/>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6" name="Freeform: Shape 946">
              <a:extLst>
                <a:ext uri="{FF2B5EF4-FFF2-40B4-BE49-F238E27FC236}">
                  <a16:creationId xmlns="" xmlns:a16="http://schemas.microsoft.com/office/drawing/2014/main" id="{67F9D26F-FCC8-E24E-8395-0A1CF1CD700D}"/>
                </a:ext>
              </a:extLst>
            </p:cNvPr>
            <p:cNvSpPr/>
            <p:nvPr/>
          </p:nvSpPr>
          <p:spPr>
            <a:xfrm>
              <a:off x="5336336" y="3608484"/>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 name="Freeform: Shape 946">
              <a:extLst>
                <a:ext uri="{FF2B5EF4-FFF2-40B4-BE49-F238E27FC236}">
                  <a16:creationId xmlns="" xmlns:a16="http://schemas.microsoft.com/office/drawing/2014/main" id="{B832F334-1449-9745-8F00-F031E05F00C8}"/>
                </a:ext>
              </a:extLst>
            </p:cNvPr>
            <p:cNvSpPr/>
            <p:nvPr/>
          </p:nvSpPr>
          <p:spPr>
            <a:xfrm>
              <a:off x="5395941" y="3620426"/>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8" name="Freeform: Shape 953">
              <a:extLst>
                <a:ext uri="{FF2B5EF4-FFF2-40B4-BE49-F238E27FC236}">
                  <a16:creationId xmlns="" xmlns:a16="http://schemas.microsoft.com/office/drawing/2014/main" id="{E3DD5A93-EDDA-C849-97B1-DC574831BB18}"/>
                </a:ext>
              </a:extLst>
            </p:cNvPr>
            <p:cNvSpPr/>
            <p:nvPr/>
          </p:nvSpPr>
          <p:spPr>
            <a:xfrm>
              <a:off x="5787868" y="3821166"/>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9" name="Freeform: Shape 953">
              <a:extLst>
                <a:ext uri="{FF2B5EF4-FFF2-40B4-BE49-F238E27FC236}">
                  <a16:creationId xmlns="" xmlns:a16="http://schemas.microsoft.com/office/drawing/2014/main" id="{EDCA36D1-E702-4E46-8709-D04886EDCE18}"/>
                </a:ext>
              </a:extLst>
            </p:cNvPr>
            <p:cNvSpPr/>
            <p:nvPr/>
          </p:nvSpPr>
          <p:spPr>
            <a:xfrm>
              <a:off x="5758152" y="3794437"/>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0" name="Freeform: Shape 953">
              <a:extLst>
                <a:ext uri="{FF2B5EF4-FFF2-40B4-BE49-F238E27FC236}">
                  <a16:creationId xmlns="" xmlns:a16="http://schemas.microsoft.com/office/drawing/2014/main" id="{1F76A4FD-D8D5-9443-AA43-840CDC42A4A6}"/>
                </a:ext>
              </a:extLst>
            </p:cNvPr>
            <p:cNvSpPr/>
            <p:nvPr/>
          </p:nvSpPr>
          <p:spPr>
            <a:xfrm>
              <a:off x="5740350" y="3772464"/>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1" name="Freeform: Shape 953">
              <a:extLst>
                <a:ext uri="{FF2B5EF4-FFF2-40B4-BE49-F238E27FC236}">
                  <a16:creationId xmlns="" xmlns:a16="http://schemas.microsoft.com/office/drawing/2014/main" id="{813573B7-A211-9742-A285-3AD50755E779}"/>
                </a:ext>
              </a:extLst>
            </p:cNvPr>
            <p:cNvSpPr/>
            <p:nvPr/>
          </p:nvSpPr>
          <p:spPr>
            <a:xfrm>
              <a:off x="5710771" y="3770313"/>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2" name="Freeform: Shape 953">
              <a:extLst>
                <a:ext uri="{FF2B5EF4-FFF2-40B4-BE49-F238E27FC236}">
                  <a16:creationId xmlns="" xmlns:a16="http://schemas.microsoft.com/office/drawing/2014/main" id="{564F4F4A-1B35-AC4B-B3D4-8D804ABBF798}"/>
                </a:ext>
              </a:extLst>
            </p:cNvPr>
            <p:cNvSpPr/>
            <p:nvPr/>
          </p:nvSpPr>
          <p:spPr>
            <a:xfrm>
              <a:off x="5677805" y="3737940"/>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3" name="Freeform: Shape 953">
              <a:extLst>
                <a:ext uri="{FF2B5EF4-FFF2-40B4-BE49-F238E27FC236}">
                  <a16:creationId xmlns="" xmlns:a16="http://schemas.microsoft.com/office/drawing/2014/main" id="{2E0B3AC2-6171-784B-845E-565299E1798D}"/>
                </a:ext>
              </a:extLst>
            </p:cNvPr>
            <p:cNvSpPr/>
            <p:nvPr/>
          </p:nvSpPr>
          <p:spPr>
            <a:xfrm>
              <a:off x="5661283" y="3735215"/>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4" name="Freeform: Shape 953">
              <a:extLst>
                <a:ext uri="{FF2B5EF4-FFF2-40B4-BE49-F238E27FC236}">
                  <a16:creationId xmlns="" xmlns:a16="http://schemas.microsoft.com/office/drawing/2014/main" id="{1A2823FA-570D-7746-BE16-4DA8FFB00CDE}"/>
                </a:ext>
              </a:extLst>
            </p:cNvPr>
            <p:cNvSpPr/>
            <p:nvPr/>
          </p:nvSpPr>
          <p:spPr>
            <a:xfrm>
              <a:off x="5652674" y="3728153"/>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 name="Freeform: Shape 954">
              <a:extLst>
                <a:ext uri="{FF2B5EF4-FFF2-40B4-BE49-F238E27FC236}">
                  <a16:creationId xmlns="" xmlns:a16="http://schemas.microsoft.com/office/drawing/2014/main" id="{56087B0C-BB20-FC48-84CE-5E7DB475067F}"/>
                </a:ext>
              </a:extLst>
            </p:cNvPr>
            <p:cNvSpPr/>
            <p:nvPr/>
          </p:nvSpPr>
          <p:spPr>
            <a:xfrm>
              <a:off x="6321259" y="4077872"/>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6" name="Freeform: Shape 957">
              <a:extLst>
                <a:ext uri="{FF2B5EF4-FFF2-40B4-BE49-F238E27FC236}">
                  <a16:creationId xmlns="" xmlns:a16="http://schemas.microsoft.com/office/drawing/2014/main" id="{E219587D-E974-9141-87BD-09CE1AAABCA2}"/>
                </a:ext>
              </a:extLst>
            </p:cNvPr>
            <p:cNvSpPr/>
            <p:nvPr/>
          </p:nvSpPr>
          <p:spPr>
            <a:xfrm>
              <a:off x="6601576" y="4186804"/>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7" name="Freeform: Shape 963">
              <a:extLst>
                <a:ext uri="{FF2B5EF4-FFF2-40B4-BE49-F238E27FC236}">
                  <a16:creationId xmlns="" xmlns:a16="http://schemas.microsoft.com/office/drawing/2014/main" id="{E9712972-C446-0A4C-8B0B-6C45C3016A8F}"/>
                </a:ext>
              </a:extLst>
            </p:cNvPr>
            <p:cNvSpPr/>
            <p:nvPr/>
          </p:nvSpPr>
          <p:spPr>
            <a:xfrm>
              <a:off x="7169175" y="4363559"/>
              <a:ext cx="129061" cy="129061"/>
            </a:xfrm>
            <a:custGeom>
              <a:avLst/>
              <a:gdLst>
                <a:gd name="connsiteX0" fmla="*/ 33194 w 123238"/>
                <a:gd name="connsiteY0" fmla="*/ 33194 h 123238"/>
                <a:gd name="connsiteX1" fmla="*/ 103440 w 123238"/>
                <a:gd name="connsiteY1" fmla="*/ 33194 h 123238"/>
                <a:gd name="connsiteX2" fmla="*/ 103440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0" y="33194"/>
                  </a:lnTo>
                  <a:lnTo>
                    <a:pt x="103440"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8" name="Freeform: Shape 972">
              <a:extLst>
                <a:ext uri="{FF2B5EF4-FFF2-40B4-BE49-F238E27FC236}">
                  <a16:creationId xmlns="" xmlns:a16="http://schemas.microsoft.com/office/drawing/2014/main" id="{05F1B6FE-3A22-EE4D-A249-369FEEF62395}"/>
                </a:ext>
              </a:extLst>
            </p:cNvPr>
            <p:cNvSpPr/>
            <p:nvPr/>
          </p:nvSpPr>
          <p:spPr>
            <a:xfrm>
              <a:off x="8308536" y="4472023"/>
              <a:ext cx="129061" cy="129061"/>
            </a:xfrm>
            <a:custGeom>
              <a:avLst/>
              <a:gdLst>
                <a:gd name="connsiteX0" fmla="*/ 33194 w 123238"/>
                <a:gd name="connsiteY0" fmla="*/ 33194 h 123238"/>
                <a:gd name="connsiteX1" fmla="*/ 103441 w 123238"/>
                <a:gd name="connsiteY1" fmla="*/ 33194 h 123238"/>
                <a:gd name="connsiteX2" fmla="*/ 103441 w 123238"/>
                <a:gd name="connsiteY2" fmla="*/ 103440 h 123238"/>
                <a:gd name="connsiteX3" fmla="*/ 33194 w 123238"/>
                <a:gd name="connsiteY3" fmla="*/ 103440 h 123238"/>
              </a:gdLst>
              <a:ahLst/>
              <a:cxnLst>
                <a:cxn ang="0">
                  <a:pos x="connsiteX0" y="connsiteY0"/>
                </a:cxn>
                <a:cxn ang="0">
                  <a:pos x="connsiteX1" y="connsiteY1"/>
                </a:cxn>
                <a:cxn ang="0">
                  <a:pos x="connsiteX2" y="connsiteY2"/>
                </a:cxn>
                <a:cxn ang="0">
                  <a:pos x="connsiteX3" y="connsiteY3"/>
                </a:cxn>
              </a:cxnLst>
              <a:rect l="l" t="t" r="r" b="b"/>
              <a:pathLst>
                <a:path w="123238" h="123238">
                  <a:moveTo>
                    <a:pt x="33194" y="33194"/>
                  </a:moveTo>
                  <a:lnTo>
                    <a:pt x="103441" y="33194"/>
                  </a:lnTo>
                  <a:lnTo>
                    <a:pt x="103441" y="103440"/>
                  </a:lnTo>
                  <a:lnTo>
                    <a:pt x="33194" y="103440"/>
                  </a:lnTo>
                  <a:close/>
                </a:path>
              </a:pathLst>
            </a:custGeom>
            <a:noFill/>
            <a:ln w="19050" cap="sq">
              <a:solidFill>
                <a:schemeClr val="accent3"/>
              </a:solidFill>
              <a:prstDash val="solid"/>
              <a:miter/>
            </a:ln>
          </p:spPr>
          <p:txBody>
            <a:bodyPr rtlCol="0" anchor="ct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229" name="Table 228">
            <a:extLst>
              <a:ext uri="{FF2B5EF4-FFF2-40B4-BE49-F238E27FC236}">
                <a16:creationId xmlns="" xmlns:a16="http://schemas.microsoft.com/office/drawing/2014/main" id="{E612A84F-A2F1-A74D-B7A2-FEB109BBD95B}"/>
              </a:ext>
            </a:extLst>
          </p:cNvPr>
          <p:cNvGraphicFramePr>
            <a:graphicFrameLocks noGrp="1"/>
          </p:cNvGraphicFramePr>
          <p:nvPr/>
        </p:nvGraphicFramePr>
        <p:xfrm>
          <a:off x="7051440" y="1538725"/>
          <a:ext cx="4416240" cy="1756700"/>
        </p:xfrm>
        <a:graphic>
          <a:graphicData uri="http://schemas.openxmlformats.org/drawingml/2006/table">
            <a:tbl>
              <a:tblPr firstRow="1" bandRow="1">
                <a:tableStyleId>{5C22544A-7EE6-4342-B048-85BDC9FD1C3A}</a:tableStyleId>
              </a:tblPr>
              <a:tblGrid>
                <a:gridCol w="1664340">
                  <a:extLst>
                    <a:ext uri="{9D8B030D-6E8A-4147-A177-3AD203B41FA5}">
                      <a16:colId xmlns="" xmlns:a16="http://schemas.microsoft.com/office/drawing/2014/main" val="20000"/>
                    </a:ext>
                  </a:extLst>
                </a:gridCol>
                <a:gridCol w="1431636">
                  <a:extLst>
                    <a:ext uri="{9D8B030D-6E8A-4147-A177-3AD203B41FA5}">
                      <a16:colId xmlns="" xmlns:a16="http://schemas.microsoft.com/office/drawing/2014/main" val="20001"/>
                    </a:ext>
                  </a:extLst>
                </a:gridCol>
                <a:gridCol w="1320264">
                  <a:extLst>
                    <a:ext uri="{9D8B030D-6E8A-4147-A177-3AD203B41FA5}">
                      <a16:colId xmlns="" xmlns:a16="http://schemas.microsoft.com/office/drawing/2014/main" val="20002"/>
                    </a:ext>
                  </a:extLst>
                </a:gridCol>
              </a:tblGrid>
              <a:tr h="346658">
                <a:tc>
                  <a:txBody>
                    <a:bodyPr/>
                    <a:lstStyle/>
                    <a:p>
                      <a:endParaRPr lang="en-US" sz="1400" b="1" dirty="0">
                        <a:solidFill>
                          <a:schemeClr val="bg1"/>
                        </a:solidFill>
                        <a:latin typeface="Calibri" panose="020F0502020204030204" pitchFamily="34" charset="0"/>
                      </a:endParaRPr>
                    </a:p>
                  </a:txBody>
                  <a:tcPr marL="24000" marR="24000" marT="24000" marB="2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4"/>
                          </a:solidFill>
                          <a:latin typeface="Calibri" panose="020F0502020204030204" pitchFamily="34" charset="0"/>
                        </a:rPr>
                        <a:t>Nivolumab</a:t>
                      </a:r>
                    </a:p>
                    <a:p>
                      <a:pPr algn="ctr"/>
                      <a:r>
                        <a:rPr lang="en-US" sz="1400" b="1" dirty="0">
                          <a:solidFill>
                            <a:schemeClr val="bg1"/>
                          </a:solidFill>
                          <a:latin typeface="Calibri" panose="020F0502020204030204" pitchFamily="34" charset="0"/>
                        </a:rPr>
                        <a:t>(n = 280)</a:t>
                      </a:r>
                    </a:p>
                  </a:txBody>
                  <a:tcPr marL="24000" marR="24000" marT="24000" marB="2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b="1" dirty="0">
                          <a:solidFill>
                            <a:schemeClr val="accent3"/>
                          </a:solidFill>
                          <a:latin typeface="Calibri" panose="020F0502020204030204" pitchFamily="34" charset="0"/>
                        </a:rPr>
                        <a:t>Placebo</a:t>
                      </a:r>
                    </a:p>
                    <a:p>
                      <a:pPr algn="ctr"/>
                      <a:r>
                        <a:rPr lang="en-US" sz="1400" b="1" dirty="0">
                          <a:solidFill>
                            <a:schemeClr val="bg1"/>
                          </a:solidFill>
                          <a:latin typeface="Calibri" panose="020F0502020204030204" pitchFamily="34" charset="0"/>
                        </a:rPr>
                        <a:t>(n = 275)</a:t>
                      </a:r>
                    </a:p>
                  </a:txBody>
                  <a:tcPr marL="24000" marR="24000" marT="24000" marB="24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0855">
                <a:tc>
                  <a:txBody>
                    <a:bodyPr/>
                    <a:lstStyle/>
                    <a:p>
                      <a:r>
                        <a:rPr lang="en-US" sz="1400" b="0" dirty="0">
                          <a:solidFill>
                            <a:schemeClr val="bg1"/>
                          </a:solidFill>
                          <a:latin typeface="Calibri" panose="020F0502020204030204" pitchFamily="34" charset="0"/>
                        </a:rPr>
                        <a:t>Events, n (%)</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latin typeface="Calibri" panose="020F0502020204030204" pitchFamily="34" charset="0"/>
                        </a:rPr>
                        <a:t>194 (69)</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latin typeface="Calibri" panose="020F0502020204030204" pitchFamily="34" charset="0"/>
                        </a:rPr>
                        <a:t>211 (77)</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79386604"/>
                  </a:ext>
                </a:extLst>
              </a:tr>
              <a:tr h="346658">
                <a:tc>
                  <a:txBody>
                    <a:bodyPr/>
                    <a:lstStyle/>
                    <a:p>
                      <a:r>
                        <a:rPr lang="en-US" sz="1400" b="0" dirty="0">
                          <a:solidFill>
                            <a:schemeClr val="bg1"/>
                          </a:solidFill>
                          <a:latin typeface="Calibri" panose="020F0502020204030204" pitchFamily="34" charset="0"/>
                        </a:rPr>
                        <a:t>Median OS, mos</a:t>
                      </a:r>
                    </a:p>
                    <a:p>
                      <a:r>
                        <a:rPr lang="en-US" sz="1400" b="0" dirty="0">
                          <a:solidFill>
                            <a:schemeClr val="bg1"/>
                          </a:solidFill>
                          <a:latin typeface="Calibri" panose="020F0502020204030204" pitchFamily="34" charset="0"/>
                        </a:rPr>
                        <a:t>(95% CI)</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bg1"/>
                          </a:solidFill>
                          <a:latin typeface="Calibri" panose="020F0502020204030204" pitchFamily="34" charset="0"/>
                        </a:rPr>
                        <a:t>10.4 </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(9.5-12.1)</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Calibri" panose="020F0502020204030204" pitchFamily="34" charset="0"/>
                        </a:rPr>
                        <a:t>9.6 </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(8.2-11.0)</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56795">
                <a:tc>
                  <a:txBody>
                    <a:bodyPr/>
                    <a:lstStyle/>
                    <a:p>
                      <a:r>
                        <a:rPr lang="en-US" sz="1400" b="1" dirty="0">
                          <a:solidFill>
                            <a:schemeClr val="bg1"/>
                          </a:solidFill>
                          <a:latin typeface="Calibri" panose="020F0502020204030204" pitchFamily="34" charset="0"/>
                        </a:rPr>
                        <a:t>HR (95% CI)</a:t>
                      </a: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kern="1200" dirty="0">
                          <a:solidFill>
                            <a:schemeClr val="bg1"/>
                          </a:solidFill>
                          <a:latin typeface="Calibri" panose="020F0502020204030204" pitchFamily="34" charset="0"/>
                          <a:ea typeface="+mn-ea"/>
                          <a:cs typeface="+mn-cs"/>
                        </a:rPr>
                        <a:t>0.84 (0.7-</a:t>
                      </a:r>
                      <a:r>
                        <a:rPr lang="en-US" sz="1400" b="1" kern="1200" baseline="0" dirty="0">
                          <a:solidFill>
                            <a:schemeClr val="bg1"/>
                          </a:solidFill>
                          <a:latin typeface="Calibri" panose="020F0502020204030204" pitchFamily="34" charset="0"/>
                          <a:ea typeface="+mn-ea"/>
                          <a:cs typeface="+mn-cs"/>
                        </a:rPr>
                        <a:t>1.0)</a:t>
                      </a:r>
                      <a:endParaRPr lang="en-US" sz="1400" b="1" kern="1200" dirty="0">
                        <a:solidFill>
                          <a:schemeClr val="bg1"/>
                        </a:solidFill>
                        <a:latin typeface="Calibri" panose="020F0502020204030204" pitchFamily="34" charset="0"/>
                        <a:ea typeface="+mn-ea"/>
                        <a:cs typeface="+mn-cs"/>
                      </a:endParaRP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0" dirty="0">
                        <a:solidFill>
                          <a:schemeClr val="tx1"/>
                        </a:solidFill>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4540">
                <a:tc>
                  <a:txBody>
                    <a:bodyPr/>
                    <a:lstStyle/>
                    <a:p>
                      <a:endParaRPr lang="en-US" sz="1400" b="0" dirty="0">
                        <a:solidFill>
                          <a:schemeClr val="bg1"/>
                        </a:solidFill>
                        <a:latin typeface="Calibri" panose="020F0502020204030204" pitchFamily="34" charset="0"/>
                      </a:endParaRP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kern="1200" dirty="0">
                        <a:solidFill>
                          <a:schemeClr val="bg1"/>
                        </a:solidFill>
                        <a:latin typeface="Calibri" panose="020F0502020204030204" pitchFamily="34" charset="0"/>
                        <a:ea typeface="+mn-ea"/>
                        <a:cs typeface="+mn-cs"/>
                      </a:endParaRP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a:solidFill>
                          <a:schemeClr val="bg1"/>
                        </a:solidFill>
                        <a:latin typeface="Calibri" panose="020F0502020204030204" pitchFamily="34" charset="0"/>
                      </a:endParaRPr>
                    </a:p>
                  </a:txBody>
                  <a:tcPr marL="24000" marR="24000" marT="24000" marB="2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13960130"/>
                  </a:ext>
                </a:extLst>
              </a:tr>
            </a:tbl>
          </a:graphicData>
        </a:graphic>
      </p:graphicFrame>
      <p:sp>
        <p:nvSpPr>
          <p:cNvPr id="230" name="Slide Number Placeholder 1">
            <a:extLst>
              <a:ext uri="{FF2B5EF4-FFF2-40B4-BE49-F238E27FC236}">
                <a16:creationId xmlns="" xmlns:a16="http://schemas.microsoft.com/office/drawing/2014/main" id="{63ABC8BE-73EC-C046-9524-1AE3A1F9BE02}"/>
              </a:ext>
            </a:extLst>
          </p:cNvPr>
          <p:cNvSpPr txBox="1">
            <a:spLocks/>
          </p:cNvSpPr>
          <p:nvPr/>
        </p:nvSpPr>
        <p:spPr>
          <a:xfrm>
            <a:off x="11695113" y="4810125"/>
            <a:ext cx="496887" cy="273050"/>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lang="en-US" sz="1100" b="1" kern="1200" smtClean="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b="1"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b="1"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b="1"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b="1" kern="1200">
                <a:solidFill>
                  <a:schemeClr val="tx1"/>
                </a:solidFill>
                <a:latin typeface="+mn-lt"/>
                <a:ea typeface="+mn-ea"/>
                <a:cs typeface="+mn-cs"/>
              </a:defRPr>
            </a:lvl5pPr>
            <a:lvl6pPr marL="2286000" algn="l" defTabSz="914400" rtl="0" eaLnBrk="1" latinLnBrk="0" hangingPunct="1">
              <a:defRPr sz="1800" b="1" kern="1200">
                <a:solidFill>
                  <a:schemeClr val="tx1"/>
                </a:solidFill>
                <a:latin typeface="+mn-lt"/>
                <a:ea typeface="+mn-ea"/>
                <a:cs typeface="+mn-cs"/>
              </a:defRPr>
            </a:lvl6pPr>
            <a:lvl7pPr marL="2743200" algn="l" defTabSz="914400" rtl="0" eaLnBrk="1" latinLnBrk="0" hangingPunct="1">
              <a:defRPr sz="1800" b="1" kern="1200">
                <a:solidFill>
                  <a:schemeClr val="tx1"/>
                </a:solidFill>
                <a:latin typeface="+mn-lt"/>
                <a:ea typeface="+mn-ea"/>
                <a:cs typeface="+mn-cs"/>
              </a:defRPr>
            </a:lvl7pPr>
            <a:lvl8pPr marL="3200400" algn="l" defTabSz="914400" rtl="0" eaLnBrk="1" latinLnBrk="0" hangingPunct="1">
              <a:defRPr sz="1800" b="1" kern="1200">
                <a:solidFill>
                  <a:schemeClr val="tx1"/>
                </a:solidFill>
                <a:latin typeface="+mn-lt"/>
                <a:ea typeface="+mn-ea"/>
                <a:cs typeface="+mn-cs"/>
              </a:defRPr>
            </a:lvl8pPr>
            <a:lvl9pPr marL="3657600" algn="l" defTabSz="914400" rtl="0" eaLnBrk="1" latinLnBrk="0" hangingPunct="1">
              <a:defRPr sz="1800" b="1"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1AFCDA-ABCC-4704-AB71-48FDE4F2FA4C}" type="slidenum">
              <a:rPr kumimoji="0" lang="en-US" sz="11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276" name="TextBox 275">
            <a:extLst>
              <a:ext uri="{FF2B5EF4-FFF2-40B4-BE49-F238E27FC236}">
                <a16:creationId xmlns="" xmlns:a16="http://schemas.microsoft.com/office/drawing/2014/main" id="{9283B217-9748-4EAF-B437-2325D49F6BBA}"/>
              </a:ext>
            </a:extLst>
          </p:cNvPr>
          <p:cNvSpPr txBox="1"/>
          <p:nvPr/>
        </p:nvSpPr>
        <p:spPr>
          <a:xfrm>
            <a:off x="2699287" y="5409219"/>
            <a:ext cx="7370795" cy="369332"/>
          </a:xfrm>
          <a:prstGeom prst="rect">
            <a:avLst/>
          </a:prstGeom>
          <a:noFill/>
        </p:spPr>
        <p:txBody>
          <a:bodyPr wrap="square"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Tree>
    <p:extLst>
      <p:ext uri="{BB962C8B-B14F-4D97-AF65-F5344CB8AC3E}">
        <p14:creationId xmlns="" xmlns:p14="http://schemas.microsoft.com/office/powerpoint/2010/main" val="3560137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89 Başlık"/>
          <p:cNvSpPr>
            <a:spLocks noGrp="1"/>
          </p:cNvSpPr>
          <p:nvPr>
            <p:ph type="title"/>
          </p:nvPr>
        </p:nvSpPr>
        <p:spPr>
          <a:xfrm>
            <a:off x="417256" y="2131100"/>
            <a:ext cx="11141055" cy="1959637"/>
          </a:xfrm>
        </p:spPr>
        <p:txBody>
          <a:bodyPr/>
          <a:lstStyle/>
          <a:p>
            <a:pPr algn="ctr"/>
            <a:r>
              <a:rPr lang="tr-TR" dirty="0" err="1" smtClean="0"/>
              <a:t>KHAK’nde</a:t>
            </a:r>
            <a:r>
              <a:rPr lang="tr-TR" dirty="0" smtClean="0"/>
              <a:t> </a:t>
            </a:r>
            <a:r>
              <a:rPr lang="tr-TR" dirty="0" err="1" smtClean="0"/>
              <a:t>immun</a:t>
            </a:r>
            <a:r>
              <a:rPr lang="tr-TR" dirty="0" smtClean="0"/>
              <a:t> kontrol noktası inhibitörlerine  yanıtın belirteçleri</a:t>
            </a:r>
            <a:endParaRPr lang="tr-TR" dirty="0"/>
          </a:p>
        </p:txBody>
      </p:sp>
    </p:spTree>
    <p:extLst>
      <p:ext uri="{BB962C8B-B14F-4D97-AF65-F5344CB8AC3E}">
        <p14:creationId xmlns="" xmlns:p14="http://schemas.microsoft.com/office/powerpoint/2010/main" val="353837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661901-BAE2-4A37-90B6-13F9459D024E}"/>
              </a:ext>
            </a:extLst>
          </p:cNvPr>
          <p:cNvSpPr>
            <a:spLocks noGrp="1"/>
          </p:cNvSpPr>
          <p:nvPr>
            <p:ph type="title"/>
          </p:nvPr>
        </p:nvSpPr>
        <p:spPr/>
        <p:txBody>
          <a:bodyPr/>
          <a:lstStyle/>
          <a:p>
            <a:r>
              <a:rPr lang="en-US" dirty="0" err="1" smtClean="0"/>
              <a:t>Büyük</a:t>
            </a:r>
            <a:r>
              <a:rPr lang="en-US" dirty="0" smtClean="0"/>
              <a:t> </a:t>
            </a:r>
            <a:r>
              <a:rPr lang="en-US" dirty="0" err="1" smtClean="0"/>
              <a:t>Bir</a:t>
            </a:r>
            <a:r>
              <a:rPr lang="en-US" dirty="0" smtClean="0"/>
              <a:t> Alt </a:t>
            </a:r>
            <a:r>
              <a:rPr lang="en-US" dirty="0" err="1" smtClean="0"/>
              <a:t>Kümede</a:t>
            </a:r>
            <a:r>
              <a:rPr lang="en-US" dirty="0" smtClean="0"/>
              <a:t> </a:t>
            </a:r>
            <a:r>
              <a:rPr lang="en-US" dirty="0" err="1" smtClean="0"/>
              <a:t>Mütevazı</a:t>
            </a:r>
            <a:r>
              <a:rPr lang="en-US" dirty="0" smtClean="0"/>
              <a:t> </a:t>
            </a:r>
            <a:r>
              <a:rPr lang="en-US" dirty="0" err="1" smtClean="0"/>
              <a:t>Etki</a:t>
            </a:r>
            <a:r>
              <a:rPr lang="en-US" dirty="0" smtClean="0"/>
              <a:t> mi, </a:t>
            </a:r>
            <a:r>
              <a:rPr lang="en-US" dirty="0" err="1" smtClean="0"/>
              <a:t>Küçük</a:t>
            </a:r>
            <a:r>
              <a:rPr lang="en-US" dirty="0" smtClean="0"/>
              <a:t> </a:t>
            </a:r>
            <a:r>
              <a:rPr lang="en-US" dirty="0" err="1" smtClean="0"/>
              <a:t>Bir</a:t>
            </a:r>
            <a:r>
              <a:rPr lang="en-US" dirty="0" smtClean="0"/>
              <a:t> Alt </a:t>
            </a:r>
            <a:r>
              <a:rPr lang="en-US" dirty="0" err="1" smtClean="0"/>
              <a:t>Kümede</a:t>
            </a:r>
            <a:r>
              <a:rPr lang="en-US" dirty="0" smtClean="0"/>
              <a:t> </a:t>
            </a:r>
            <a:r>
              <a:rPr lang="en-US" dirty="0" err="1" smtClean="0"/>
              <a:t>Büyük</a:t>
            </a:r>
            <a:r>
              <a:rPr lang="en-US" dirty="0" smtClean="0"/>
              <a:t> </a:t>
            </a:r>
            <a:r>
              <a:rPr lang="en-US" dirty="0" err="1" smtClean="0"/>
              <a:t>Etki</a:t>
            </a:r>
            <a:r>
              <a:rPr lang="en-US" dirty="0" smtClean="0"/>
              <a:t> mi? </a:t>
            </a:r>
            <a:r>
              <a:rPr lang="en-US" dirty="0" err="1" smtClean="0"/>
              <a:t>Biyobelirteçler</a:t>
            </a:r>
            <a:r>
              <a:rPr lang="en-US" dirty="0" smtClean="0"/>
              <a:t> </a:t>
            </a:r>
            <a:r>
              <a:rPr lang="en-US" dirty="0" err="1" smtClean="0"/>
              <a:t>Anahtar</a:t>
            </a:r>
            <a:r>
              <a:rPr lang="tr-TR" dirty="0" smtClean="0"/>
              <a:t> mı?</a:t>
            </a:r>
            <a:endParaRPr lang="en-US" dirty="0"/>
          </a:p>
        </p:txBody>
      </p:sp>
      <p:sp>
        <p:nvSpPr>
          <p:cNvPr id="4" name="Content Placeholder 3">
            <a:extLst>
              <a:ext uri="{FF2B5EF4-FFF2-40B4-BE49-F238E27FC236}">
                <a16:creationId xmlns="" xmlns:a16="http://schemas.microsoft.com/office/drawing/2014/main" id="{565B277A-0B69-439E-A7E5-A4E63CD162B4}"/>
              </a:ext>
            </a:extLst>
          </p:cNvPr>
          <p:cNvSpPr>
            <a:spLocks noGrp="1"/>
          </p:cNvSpPr>
          <p:nvPr>
            <p:ph sz="half" idx="1"/>
          </p:nvPr>
        </p:nvSpPr>
        <p:spPr/>
        <p:txBody>
          <a:bodyPr/>
          <a:lstStyle/>
          <a:p>
            <a:r>
              <a:rPr lang="en-US" dirty="0"/>
              <a:t>PD-L1 expression in tissue</a:t>
            </a:r>
          </a:p>
          <a:p>
            <a:r>
              <a:rPr lang="en-US" dirty="0"/>
              <a:t>TMB in tissue and blood</a:t>
            </a:r>
          </a:p>
          <a:p>
            <a:r>
              <a:rPr lang="en-US" dirty="0"/>
              <a:t>Small cell subtypes</a:t>
            </a:r>
          </a:p>
          <a:p>
            <a:pPr lvl="1"/>
            <a:r>
              <a:rPr lang="en-US" dirty="0"/>
              <a:t>Emory</a:t>
            </a:r>
          </a:p>
          <a:p>
            <a:pPr lvl="1"/>
            <a:r>
              <a:rPr lang="en-US" dirty="0"/>
              <a:t>MDACC</a:t>
            </a:r>
          </a:p>
          <a:p>
            <a:pPr lvl="1"/>
            <a:r>
              <a:rPr lang="en-US" dirty="0"/>
              <a:t>MSKCC dataset</a:t>
            </a:r>
          </a:p>
        </p:txBody>
      </p:sp>
      <p:sp>
        <p:nvSpPr>
          <p:cNvPr id="12" name="Text Box 15">
            <a:extLst>
              <a:ext uri="{FF2B5EF4-FFF2-40B4-BE49-F238E27FC236}">
                <a16:creationId xmlns="" xmlns:a16="http://schemas.microsoft.com/office/drawing/2014/main" id="{447049AE-B294-4158-8EF9-EF31EDF9016A}"/>
              </a:ext>
            </a:extLst>
          </p:cNvPr>
          <p:cNvSpPr txBox="1">
            <a:spLocks noChangeArrowheads="1"/>
          </p:cNvSpPr>
          <p:nvPr/>
        </p:nvSpPr>
        <p:spPr bwMode="auto">
          <a:xfrm>
            <a:off x="430003" y="6371663"/>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Owonikoko. ASCO 2020.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3" name="TextBox 12">
            <a:extLst>
              <a:ext uri="{FF2B5EF4-FFF2-40B4-BE49-F238E27FC236}">
                <a16:creationId xmlns="" xmlns:a16="http://schemas.microsoft.com/office/drawing/2014/main" id="{851F6786-4AF8-4173-AB56-576C2ACC8997}"/>
              </a:ext>
            </a:extLst>
          </p:cNvPr>
          <p:cNvSpPr txBox="1"/>
          <p:nvPr/>
        </p:nvSpPr>
        <p:spPr bwMode="auto">
          <a:xfrm>
            <a:off x="5078124" y="2052296"/>
            <a:ext cx="3571362" cy="707886"/>
          </a:xfrm>
          <a:prstGeom prst="rect">
            <a:avLst/>
          </a:prstGeom>
          <a:solidFill>
            <a:schemeClr val="accent3"/>
          </a:solid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Modest impact in a large subset</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FDB338"/>
                </a:solidFill>
                <a:effectLst/>
                <a:uLnTx/>
                <a:uFillTx/>
                <a:latin typeface="Calibri" panose="020F0502020204030204" pitchFamily="34" charset="0"/>
                <a:ea typeface="+mn-ea"/>
                <a:cs typeface="Arial" panose="020B0604020202020204" pitchFamily="34" charset="0"/>
              </a:rPr>
              <a:t>Biomarker less critical</a:t>
            </a:r>
          </a:p>
        </p:txBody>
      </p:sp>
      <p:sp>
        <p:nvSpPr>
          <p:cNvPr id="14" name="TextBox 13">
            <a:extLst>
              <a:ext uri="{FF2B5EF4-FFF2-40B4-BE49-F238E27FC236}">
                <a16:creationId xmlns="" xmlns:a16="http://schemas.microsoft.com/office/drawing/2014/main" id="{13964B6F-5658-48FD-AD00-9D736283D842}"/>
              </a:ext>
            </a:extLst>
          </p:cNvPr>
          <p:cNvSpPr txBox="1"/>
          <p:nvPr/>
        </p:nvSpPr>
        <p:spPr bwMode="auto">
          <a:xfrm>
            <a:off x="8771303" y="4723814"/>
            <a:ext cx="3301406" cy="707886"/>
          </a:xfrm>
          <a:prstGeom prst="rect">
            <a:avLst/>
          </a:prstGeom>
          <a:solidFill>
            <a:schemeClr val="accent1"/>
          </a:solid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Big impact in a small subset</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FDB338"/>
                </a:solidFill>
                <a:effectLst/>
                <a:uLnTx/>
                <a:uFillTx/>
                <a:latin typeface="Calibri" panose="020F0502020204030204" pitchFamily="34" charset="0"/>
                <a:ea typeface="+mn-ea"/>
                <a:cs typeface="Arial" panose="020B0604020202020204" pitchFamily="34" charset="0"/>
              </a:rPr>
              <a:t>Biomarker selection required</a:t>
            </a:r>
          </a:p>
        </p:txBody>
      </p:sp>
      <p:sp>
        <p:nvSpPr>
          <p:cNvPr id="15" name="TextBox 14">
            <a:extLst>
              <a:ext uri="{FF2B5EF4-FFF2-40B4-BE49-F238E27FC236}">
                <a16:creationId xmlns="" xmlns:a16="http://schemas.microsoft.com/office/drawing/2014/main" id="{03073D25-3068-42D1-BDE1-9A3BF86684FD}"/>
              </a:ext>
            </a:extLst>
          </p:cNvPr>
          <p:cNvSpPr txBox="1"/>
          <p:nvPr/>
        </p:nvSpPr>
        <p:spPr bwMode="auto">
          <a:xfrm>
            <a:off x="8677327" y="3543197"/>
            <a:ext cx="619125"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t>
            </a:r>
          </a:p>
        </p:txBody>
      </p:sp>
      <p:grpSp>
        <p:nvGrpSpPr>
          <p:cNvPr id="16" name="Group 15">
            <a:extLst>
              <a:ext uri="{FF2B5EF4-FFF2-40B4-BE49-F238E27FC236}">
                <a16:creationId xmlns="" xmlns:a16="http://schemas.microsoft.com/office/drawing/2014/main" id="{2C1EF726-AD97-4E76-9048-613BD5382AFB}"/>
              </a:ext>
            </a:extLst>
          </p:cNvPr>
          <p:cNvGrpSpPr/>
          <p:nvPr/>
        </p:nvGrpSpPr>
        <p:grpSpPr>
          <a:xfrm>
            <a:off x="5589608" y="2917935"/>
            <a:ext cx="2409983" cy="2192738"/>
            <a:chOff x="6561681" y="3012129"/>
            <a:chExt cx="2409983" cy="2192738"/>
          </a:xfrm>
        </p:grpSpPr>
        <p:sp>
          <p:nvSpPr>
            <p:cNvPr id="17" name="Oval 16">
              <a:extLst>
                <a:ext uri="{FF2B5EF4-FFF2-40B4-BE49-F238E27FC236}">
                  <a16:creationId xmlns="" xmlns:a16="http://schemas.microsoft.com/office/drawing/2014/main" id="{D96ABF8F-7605-4BD6-8942-F1270A1B4C30}"/>
                </a:ext>
              </a:extLst>
            </p:cNvPr>
            <p:cNvSpPr/>
            <p:nvPr/>
          </p:nvSpPr>
          <p:spPr bwMode="auto">
            <a:xfrm>
              <a:off x="7553325" y="3871381"/>
              <a:ext cx="447675" cy="447675"/>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 name="Oval 17">
              <a:extLst>
                <a:ext uri="{FF2B5EF4-FFF2-40B4-BE49-F238E27FC236}">
                  <a16:creationId xmlns="" xmlns:a16="http://schemas.microsoft.com/office/drawing/2014/main" id="{32BA1E55-23F9-4134-B470-381AB0ECBFDD}"/>
                </a:ext>
              </a:extLst>
            </p:cNvPr>
            <p:cNvSpPr/>
            <p:nvPr/>
          </p:nvSpPr>
          <p:spPr bwMode="auto">
            <a:xfrm>
              <a:off x="6974703" y="3024007"/>
              <a:ext cx="780936" cy="780936"/>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 name="Oval 18">
              <a:extLst>
                <a:ext uri="{FF2B5EF4-FFF2-40B4-BE49-F238E27FC236}">
                  <a16:creationId xmlns="" xmlns:a16="http://schemas.microsoft.com/office/drawing/2014/main" id="{E8D55FC2-90FF-43C2-A2E1-0A0F273E99BE}"/>
                </a:ext>
              </a:extLst>
            </p:cNvPr>
            <p:cNvSpPr/>
            <p:nvPr/>
          </p:nvSpPr>
          <p:spPr bwMode="auto">
            <a:xfrm>
              <a:off x="7779223" y="3012129"/>
              <a:ext cx="780936" cy="780936"/>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Oval 19">
              <a:extLst>
                <a:ext uri="{FF2B5EF4-FFF2-40B4-BE49-F238E27FC236}">
                  <a16:creationId xmlns="" xmlns:a16="http://schemas.microsoft.com/office/drawing/2014/main" id="{FCAE607D-EB7E-4050-B2A9-D87E1DD7B842}"/>
                </a:ext>
              </a:extLst>
            </p:cNvPr>
            <p:cNvSpPr/>
            <p:nvPr/>
          </p:nvSpPr>
          <p:spPr bwMode="auto">
            <a:xfrm>
              <a:off x="8190728" y="3701541"/>
              <a:ext cx="780936" cy="780936"/>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Oval 20">
              <a:extLst>
                <a:ext uri="{FF2B5EF4-FFF2-40B4-BE49-F238E27FC236}">
                  <a16:creationId xmlns="" xmlns:a16="http://schemas.microsoft.com/office/drawing/2014/main" id="{1A41DFA9-086D-4F03-94FD-CBB02FE519C4}"/>
                </a:ext>
              </a:extLst>
            </p:cNvPr>
            <p:cNvSpPr/>
            <p:nvPr/>
          </p:nvSpPr>
          <p:spPr bwMode="auto">
            <a:xfrm>
              <a:off x="6561681" y="3701541"/>
              <a:ext cx="780936" cy="780936"/>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 name="Oval 21">
              <a:extLst>
                <a:ext uri="{FF2B5EF4-FFF2-40B4-BE49-F238E27FC236}">
                  <a16:creationId xmlns="" xmlns:a16="http://schemas.microsoft.com/office/drawing/2014/main" id="{DDC60A1A-C55A-4882-BE1E-EA2D58D2C3F6}"/>
                </a:ext>
              </a:extLst>
            </p:cNvPr>
            <p:cNvSpPr/>
            <p:nvPr/>
          </p:nvSpPr>
          <p:spPr bwMode="auto">
            <a:xfrm>
              <a:off x="7779223" y="4423931"/>
              <a:ext cx="780936" cy="780936"/>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 name="Oval 22">
              <a:extLst>
                <a:ext uri="{FF2B5EF4-FFF2-40B4-BE49-F238E27FC236}">
                  <a16:creationId xmlns="" xmlns:a16="http://schemas.microsoft.com/office/drawing/2014/main" id="{D622132D-EF70-4899-B6E8-D1D20EAA68AF}"/>
                </a:ext>
              </a:extLst>
            </p:cNvPr>
            <p:cNvSpPr/>
            <p:nvPr/>
          </p:nvSpPr>
          <p:spPr bwMode="auto">
            <a:xfrm>
              <a:off x="6974703" y="4423931"/>
              <a:ext cx="780936" cy="780936"/>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24" name="Group 23">
            <a:extLst>
              <a:ext uri="{FF2B5EF4-FFF2-40B4-BE49-F238E27FC236}">
                <a16:creationId xmlns="" xmlns:a16="http://schemas.microsoft.com/office/drawing/2014/main" id="{488F1283-ED53-49CA-85EF-605FCEE621EC}"/>
              </a:ext>
            </a:extLst>
          </p:cNvPr>
          <p:cNvGrpSpPr/>
          <p:nvPr/>
        </p:nvGrpSpPr>
        <p:grpSpPr>
          <a:xfrm>
            <a:off x="9993653" y="3435135"/>
            <a:ext cx="856706" cy="851334"/>
            <a:chOff x="9314862" y="3687505"/>
            <a:chExt cx="856706" cy="851334"/>
          </a:xfrm>
        </p:grpSpPr>
        <p:sp>
          <p:nvSpPr>
            <p:cNvPr id="25" name="Oval 24">
              <a:extLst>
                <a:ext uri="{FF2B5EF4-FFF2-40B4-BE49-F238E27FC236}">
                  <a16:creationId xmlns="" xmlns:a16="http://schemas.microsoft.com/office/drawing/2014/main" id="{27D15013-D852-4CD8-B58C-03984F842277}"/>
                </a:ext>
              </a:extLst>
            </p:cNvPr>
            <p:cNvSpPr/>
            <p:nvPr/>
          </p:nvSpPr>
          <p:spPr bwMode="auto">
            <a:xfrm>
              <a:off x="9536009" y="3891839"/>
              <a:ext cx="427217" cy="427217"/>
            </a:xfrm>
            <a:prstGeom prst="ellipse">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 name="Oval 25">
              <a:extLst>
                <a:ext uri="{FF2B5EF4-FFF2-40B4-BE49-F238E27FC236}">
                  <a16:creationId xmlns="" xmlns:a16="http://schemas.microsoft.com/office/drawing/2014/main" id="{B0FBAF8E-D649-46EC-B440-3877E928CB6C}"/>
                </a:ext>
              </a:extLst>
            </p:cNvPr>
            <p:cNvSpPr/>
            <p:nvPr/>
          </p:nvSpPr>
          <p:spPr bwMode="auto">
            <a:xfrm>
              <a:off x="9425946" y="3769683"/>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7" name="Oval 26">
              <a:extLst>
                <a:ext uri="{FF2B5EF4-FFF2-40B4-BE49-F238E27FC236}">
                  <a16:creationId xmlns="" xmlns:a16="http://schemas.microsoft.com/office/drawing/2014/main" id="{56C537C7-521A-426F-95E1-D0B0B174F472}"/>
                </a:ext>
              </a:extLst>
            </p:cNvPr>
            <p:cNvSpPr/>
            <p:nvPr/>
          </p:nvSpPr>
          <p:spPr bwMode="auto">
            <a:xfrm>
              <a:off x="9652163" y="3687505"/>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 name="Oval 27">
              <a:extLst>
                <a:ext uri="{FF2B5EF4-FFF2-40B4-BE49-F238E27FC236}">
                  <a16:creationId xmlns="" xmlns:a16="http://schemas.microsoft.com/office/drawing/2014/main" id="{9973E3B6-52F6-4798-B434-3CCE5E41DE1D}"/>
                </a:ext>
              </a:extLst>
            </p:cNvPr>
            <p:cNvSpPr/>
            <p:nvPr/>
          </p:nvSpPr>
          <p:spPr bwMode="auto">
            <a:xfrm>
              <a:off x="9425946" y="4236246"/>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 name="Oval 28">
              <a:extLst>
                <a:ext uri="{FF2B5EF4-FFF2-40B4-BE49-F238E27FC236}">
                  <a16:creationId xmlns="" xmlns:a16="http://schemas.microsoft.com/office/drawing/2014/main" id="{1730982A-7777-46C9-B8F1-72D24D0CBD30}"/>
                </a:ext>
              </a:extLst>
            </p:cNvPr>
            <p:cNvSpPr/>
            <p:nvPr/>
          </p:nvSpPr>
          <p:spPr bwMode="auto">
            <a:xfrm>
              <a:off x="9883021" y="3777180"/>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 name="Oval 29">
              <a:extLst>
                <a:ext uri="{FF2B5EF4-FFF2-40B4-BE49-F238E27FC236}">
                  <a16:creationId xmlns="" xmlns:a16="http://schemas.microsoft.com/office/drawing/2014/main" id="{2377FA6F-278A-47BA-8D87-FD5FCC2FEA92}"/>
                </a:ext>
              </a:extLst>
            </p:cNvPr>
            <p:cNvSpPr/>
            <p:nvPr/>
          </p:nvSpPr>
          <p:spPr bwMode="auto">
            <a:xfrm>
              <a:off x="9970613" y="4003858"/>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 name="Oval 30">
              <a:extLst>
                <a:ext uri="{FF2B5EF4-FFF2-40B4-BE49-F238E27FC236}">
                  <a16:creationId xmlns="" xmlns:a16="http://schemas.microsoft.com/office/drawing/2014/main" id="{953DFF39-5E70-4EA4-BCA3-85A090C40A7B}"/>
                </a:ext>
              </a:extLst>
            </p:cNvPr>
            <p:cNvSpPr/>
            <p:nvPr/>
          </p:nvSpPr>
          <p:spPr bwMode="auto">
            <a:xfrm>
              <a:off x="9314862" y="4003858"/>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 name="Oval 31">
              <a:extLst>
                <a:ext uri="{FF2B5EF4-FFF2-40B4-BE49-F238E27FC236}">
                  <a16:creationId xmlns="" xmlns:a16="http://schemas.microsoft.com/office/drawing/2014/main" id="{6240D9DD-7A10-4A60-B82D-8CC01D6D7F92}"/>
                </a:ext>
              </a:extLst>
            </p:cNvPr>
            <p:cNvSpPr/>
            <p:nvPr/>
          </p:nvSpPr>
          <p:spPr bwMode="auto">
            <a:xfrm>
              <a:off x="9883021" y="4230012"/>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 name="Oval 32">
              <a:extLst>
                <a:ext uri="{FF2B5EF4-FFF2-40B4-BE49-F238E27FC236}">
                  <a16:creationId xmlns="" xmlns:a16="http://schemas.microsoft.com/office/drawing/2014/main" id="{DF3DEA3B-B180-466C-BE24-2ECE6A91EB96}"/>
                </a:ext>
              </a:extLst>
            </p:cNvPr>
            <p:cNvSpPr/>
            <p:nvPr/>
          </p:nvSpPr>
          <p:spPr bwMode="auto">
            <a:xfrm>
              <a:off x="9652163" y="4337884"/>
              <a:ext cx="200955" cy="200955"/>
            </a:xfrm>
            <a:prstGeom prst="ellipse">
              <a:avLst/>
            </a:prstGeom>
            <a:solidFill>
              <a:schemeClr val="tx2"/>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 xmlns:p14="http://schemas.microsoft.com/office/powerpoint/2010/main" val="2798268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ntent Placeholder 2">
            <a:extLst>
              <a:ext uri="{FF2B5EF4-FFF2-40B4-BE49-F238E27FC236}">
                <a16:creationId xmlns="" xmlns:a16="http://schemas.microsoft.com/office/drawing/2014/main" id="{C3C9BB2B-43A3-4E0D-B641-CF76383EBBD5}"/>
              </a:ext>
            </a:extLst>
          </p:cNvPr>
          <p:cNvSpPr>
            <a:spLocks noGrp="1"/>
          </p:cNvSpPr>
          <p:nvPr>
            <p:ph sz="half" idx="1"/>
          </p:nvPr>
        </p:nvSpPr>
        <p:spPr>
          <a:xfrm>
            <a:off x="601819" y="1510730"/>
            <a:ext cx="5093531" cy="995126"/>
          </a:xfrm>
        </p:spPr>
        <p:txBody>
          <a:bodyPr/>
          <a:lstStyle/>
          <a:p>
            <a:pPr>
              <a:spcAft>
                <a:spcPts val="100"/>
              </a:spcAft>
            </a:pPr>
            <a:r>
              <a:rPr lang="en-US" sz="2200" b="1" dirty="0"/>
              <a:t>CheckMate 032: </a:t>
            </a:r>
            <a:r>
              <a:rPr lang="en-US" sz="2200" dirty="0"/>
              <a:t>Tumor PD-L1 </a:t>
            </a:r>
            <a:r>
              <a:rPr lang="en-US" sz="2200" b="1" dirty="0">
                <a:solidFill>
                  <a:srgbClr val="FF0000"/>
                </a:solidFill>
              </a:rPr>
              <a:t>does not</a:t>
            </a:r>
            <a:r>
              <a:rPr lang="en-US" sz="2200" dirty="0"/>
              <a:t> correlate with response to nivolumab or nivolumab/ipilimumab</a:t>
            </a:r>
            <a:endParaRPr lang="en-US" sz="2000" dirty="0"/>
          </a:p>
        </p:txBody>
      </p:sp>
      <p:sp>
        <p:nvSpPr>
          <p:cNvPr id="2" name="Title 1">
            <a:extLst>
              <a:ext uri="{FF2B5EF4-FFF2-40B4-BE49-F238E27FC236}">
                <a16:creationId xmlns="" xmlns:a16="http://schemas.microsoft.com/office/drawing/2014/main" id="{EBF344F9-C553-4BD5-AD06-F565C0F11442}"/>
              </a:ext>
            </a:extLst>
          </p:cNvPr>
          <p:cNvSpPr>
            <a:spLocks noGrp="1"/>
          </p:cNvSpPr>
          <p:nvPr>
            <p:ph type="title"/>
          </p:nvPr>
        </p:nvSpPr>
        <p:spPr/>
        <p:txBody>
          <a:bodyPr/>
          <a:lstStyle/>
          <a:p>
            <a:r>
              <a:rPr lang="tr-TR" dirty="0" err="1" smtClean="0"/>
              <a:t>KHAK’nde</a:t>
            </a:r>
            <a:r>
              <a:rPr lang="tr-TR" dirty="0" smtClean="0"/>
              <a:t> </a:t>
            </a:r>
            <a:r>
              <a:rPr lang="tr-TR" dirty="0" err="1" smtClean="0"/>
              <a:t>immun</a:t>
            </a:r>
            <a:r>
              <a:rPr lang="tr-TR" dirty="0" smtClean="0"/>
              <a:t> kontrol noktası </a:t>
            </a:r>
            <a:r>
              <a:rPr lang="tr-TR" dirty="0" err="1" smtClean="0"/>
              <a:t>inh</a:t>
            </a:r>
            <a:r>
              <a:rPr lang="tr-TR" dirty="0" smtClean="0"/>
              <a:t>.</a:t>
            </a:r>
            <a:r>
              <a:rPr lang="tr-TR" dirty="0" err="1" smtClean="0"/>
              <a:t>leri</a:t>
            </a:r>
            <a:r>
              <a:rPr lang="tr-TR" dirty="0" smtClean="0"/>
              <a:t> ve PDL-1 ilişkisi</a:t>
            </a:r>
            <a:endParaRPr lang="en-US" dirty="0"/>
          </a:p>
        </p:txBody>
      </p:sp>
      <p:sp>
        <p:nvSpPr>
          <p:cNvPr id="10" name="Text Box 11">
            <a:extLst>
              <a:ext uri="{FF2B5EF4-FFF2-40B4-BE49-F238E27FC236}">
                <a16:creationId xmlns="" xmlns:a16="http://schemas.microsoft.com/office/drawing/2014/main" id="{990A5BE5-E8B3-4D12-8181-8675B0967EB2}"/>
              </a:ext>
            </a:extLst>
          </p:cNvPr>
          <p:cNvSpPr txBox="1">
            <a:spLocks noChangeArrowheads="1"/>
          </p:cNvSpPr>
          <p:nvPr/>
        </p:nvSpPr>
        <p:spPr bwMode="auto">
          <a:xfrm>
            <a:off x="415011" y="6358240"/>
            <a:ext cx="843678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charset="2"/>
              <a:buChar char="§"/>
              <a:defRPr sz="28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6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4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Antonia. Lancet Oncol. 2016:17;883.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Hellmann. ASCO 2017. Abstr 8503. Hellmann. Cancer Cell. 2018;33:853.</a:t>
            </a:r>
          </a:p>
        </p:txBody>
      </p:sp>
      <p:sp>
        <p:nvSpPr>
          <p:cNvPr id="13" name="TextBox 12">
            <a:extLst>
              <a:ext uri="{FF2B5EF4-FFF2-40B4-BE49-F238E27FC236}">
                <a16:creationId xmlns="" xmlns:a16="http://schemas.microsoft.com/office/drawing/2014/main" id="{EE8667DE-786C-4B7E-9C85-7EFE66BB84C2}"/>
              </a:ext>
            </a:extLst>
          </p:cNvPr>
          <p:cNvSpPr txBox="1"/>
          <p:nvPr/>
        </p:nvSpPr>
        <p:spPr bwMode="auto">
          <a:xfrm>
            <a:off x="7891277" y="4786805"/>
            <a:ext cx="2487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4" name="TextBox 13">
            <a:extLst>
              <a:ext uri="{FF2B5EF4-FFF2-40B4-BE49-F238E27FC236}">
                <a16:creationId xmlns="" xmlns:a16="http://schemas.microsoft.com/office/drawing/2014/main" id="{204B4A7A-AA06-4E61-8E17-679F7D7D1A57}"/>
              </a:ext>
            </a:extLst>
          </p:cNvPr>
          <p:cNvSpPr txBox="1"/>
          <p:nvPr/>
        </p:nvSpPr>
        <p:spPr bwMode="auto">
          <a:xfrm>
            <a:off x="7969800" y="4812326"/>
            <a:ext cx="2487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5" name="TextBox 14">
            <a:extLst>
              <a:ext uri="{FF2B5EF4-FFF2-40B4-BE49-F238E27FC236}">
                <a16:creationId xmlns="" xmlns:a16="http://schemas.microsoft.com/office/drawing/2014/main" id="{53C24658-83FE-4872-A265-4189A7E5BCF0}"/>
              </a:ext>
            </a:extLst>
          </p:cNvPr>
          <p:cNvSpPr txBox="1"/>
          <p:nvPr/>
        </p:nvSpPr>
        <p:spPr bwMode="auto">
          <a:xfrm>
            <a:off x="8128956" y="4965558"/>
            <a:ext cx="343526"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6" name="TextBox 15">
            <a:extLst>
              <a:ext uri="{FF2B5EF4-FFF2-40B4-BE49-F238E27FC236}">
                <a16:creationId xmlns="" xmlns:a16="http://schemas.microsoft.com/office/drawing/2014/main" id="{F7AE74C5-0879-4479-B22E-6FA63ECD1FFC}"/>
              </a:ext>
            </a:extLst>
          </p:cNvPr>
          <p:cNvSpPr txBox="1"/>
          <p:nvPr/>
        </p:nvSpPr>
        <p:spPr bwMode="auto">
          <a:xfrm>
            <a:off x="8213351" y="5318175"/>
            <a:ext cx="2487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grpSp>
        <p:nvGrpSpPr>
          <p:cNvPr id="30" name="Group 227">
            <a:extLst>
              <a:ext uri="{FF2B5EF4-FFF2-40B4-BE49-F238E27FC236}">
                <a16:creationId xmlns="" xmlns:a16="http://schemas.microsoft.com/office/drawing/2014/main" id="{F84864FB-CE20-45D9-A94A-CC2BDB3248DE}"/>
              </a:ext>
            </a:extLst>
          </p:cNvPr>
          <p:cNvGrpSpPr>
            <a:grpSpLocks/>
          </p:cNvGrpSpPr>
          <p:nvPr/>
        </p:nvGrpSpPr>
        <p:grpSpPr bwMode="auto">
          <a:xfrm>
            <a:off x="5931200" y="3681237"/>
            <a:ext cx="2001874" cy="1121373"/>
            <a:chOff x="2791912" y="2909771"/>
            <a:chExt cx="4008202" cy="1517651"/>
          </a:xfrm>
        </p:grpSpPr>
        <p:sp>
          <p:nvSpPr>
            <p:cNvPr id="204" name="Line 6">
              <a:extLst>
                <a:ext uri="{FF2B5EF4-FFF2-40B4-BE49-F238E27FC236}">
                  <a16:creationId xmlns="" xmlns:a16="http://schemas.microsoft.com/office/drawing/2014/main" id="{10EC23CA-3628-42E7-89F6-5D892CBFB2D9}"/>
                </a:ext>
              </a:extLst>
            </p:cNvPr>
            <p:cNvSpPr>
              <a:spLocks noChangeShapeType="1"/>
            </p:cNvSpPr>
            <p:nvPr/>
          </p:nvSpPr>
          <p:spPr bwMode="auto">
            <a:xfrm>
              <a:off x="2791912" y="2909771"/>
              <a:ext cx="0" cy="688618"/>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5" name="Line 7">
              <a:extLst>
                <a:ext uri="{FF2B5EF4-FFF2-40B4-BE49-F238E27FC236}">
                  <a16:creationId xmlns="" xmlns:a16="http://schemas.microsoft.com/office/drawing/2014/main" id="{13AA6935-30D6-439A-A6FB-22ED23011880}"/>
                </a:ext>
              </a:extLst>
            </p:cNvPr>
            <p:cNvSpPr>
              <a:spLocks noChangeShapeType="1"/>
            </p:cNvSpPr>
            <p:nvPr/>
          </p:nvSpPr>
          <p:spPr bwMode="auto">
            <a:xfrm>
              <a:off x="3112568" y="3042493"/>
              <a:ext cx="0" cy="555896"/>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6" name="Line 8">
              <a:extLst>
                <a:ext uri="{FF2B5EF4-FFF2-40B4-BE49-F238E27FC236}">
                  <a16:creationId xmlns="" xmlns:a16="http://schemas.microsoft.com/office/drawing/2014/main" id="{953A2282-428E-4EF9-A726-9975361D323D}"/>
                </a:ext>
              </a:extLst>
            </p:cNvPr>
            <p:cNvSpPr>
              <a:spLocks noChangeShapeType="1"/>
            </p:cNvSpPr>
            <p:nvPr/>
          </p:nvSpPr>
          <p:spPr bwMode="auto">
            <a:xfrm>
              <a:off x="3272897" y="3063652"/>
              <a:ext cx="0" cy="534737"/>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7" name="Line 9">
              <a:extLst>
                <a:ext uri="{FF2B5EF4-FFF2-40B4-BE49-F238E27FC236}">
                  <a16:creationId xmlns="" xmlns:a16="http://schemas.microsoft.com/office/drawing/2014/main" id="{0248998B-9CCD-41BB-89AA-DF1EE0D56ED6}"/>
                </a:ext>
              </a:extLst>
            </p:cNvPr>
            <p:cNvSpPr>
              <a:spLocks noChangeShapeType="1"/>
            </p:cNvSpPr>
            <p:nvPr/>
          </p:nvSpPr>
          <p:spPr bwMode="auto">
            <a:xfrm>
              <a:off x="4555522" y="3348332"/>
              <a:ext cx="0" cy="250057"/>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8" name="Line 12">
              <a:extLst>
                <a:ext uri="{FF2B5EF4-FFF2-40B4-BE49-F238E27FC236}">
                  <a16:creationId xmlns="" xmlns:a16="http://schemas.microsoft.com/office/drawing/2014/main" id="{D716D969-4DB9-41DD-AC3D-ED52D9E5268D}"/>
                </a:ext>
              </a:extLst>
            </p:cNvPr>
            <p:cNvSpPr>
              <a:spLocks noChangeShapeType="1"/>
            </p:cNvSpPr>
            <p:nvPr/>
          </p:nvSpPr>
          <p:spPr bwMode="auto">
            <a:xfrm flipV="1">
              <a:off x="6401157" y="3598389"/>
              <a:ext cx="0" cy="600136"/>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9" name="Line 13">
              <a:extLst>
                <a:ext uri="{FF2B5EF4-FFF2-40B4-BE49-F238E27FC236}">
                  <a16:creationId xmlns="" xmlns:a16="http://schemas.microsoft.com/office/drawing/2014/main" id="{3FFEFAED-E76B-45D6-9FFB-9D2B537F8348}"/>
                </a:ext>
              </a:extLst>
            </p:cNvPr>
            <p:cNvSpPr>
              <a:spLocks noChangeShapeType="1"/>
            </p:cNvSpPr>
            <p:nvPr/>
          </p:nvSpPr>
          <p:spPr bwMode="auto">
            <a:xfrm flipV="1">
              <a:off x="6800114" y="3598389"/>
              <a:ext cx="0" cy="829033"/>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0" name="Line 11">
              <a:extLst>
                <a:ext uri="{FF2B5EF4-FFF2-40B4-BE49-F238E27FC236}">
                  <a16:creationId xmlns="" xmlns:a16="http://schemas.microsoft.com/office/drawing/2014/main" id="{DBA16BE5-9F79-4749-8E57-7A6BD05AF0ED}"/>
                </a:ext>
              </a:extLst>
            </p:cNvPr>
            <p:cNvSpPr>
              <a:spLocks noChangeShapeType="1"/>
            </p:cNvSpPr>
            <p:nvPr/>
          </p:nvSpPr>
          <p:spPr bwMode="auto">
            <a:xfrm flipV="1">
              <a:off x="5998473" y="3598389"/>
              <a:ext cx="0" cy="515501"/>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191" name="Group 2">
            <a:extLst>
              <a:ext uri="{FF2B5EF4-FFF2-40B4-BE49-F238E27FC236}">
                <a16:creationId xmlns="" xmlns:a16="http://schemas.microsoft.com/office/drawing/2014/main" id="{52B3435C-792E-42F3-ADA8-1B9EEACE763E}"/>
              </a:ext>
            </a:extLst>
          </p:cNvPr>
          <p:cNvGrpSpPr>
            <a:grpSpLocks/>
          </p:cNvGrpSpPr>
          <p:nvPr/>
        </p:nvGrpSpPr>
        <p:grpSpPr bwMode="auto">
          <a:xfrm>
            <a:off x="5283114" y="5797215"/>
            <a:ext cx="1306527" cy="227046"/>
            <a:chOff x="1085686" y="5111288"/>
            <a:chExt cx="1113718" cy="253036"/>
          </a:xfrm>
        </p:grpSpPr>
        <p:sp>
          <p:nvSpPr>
            <p:cNvPr id="202" name="TextBox 201">
              <a:extLst>
                <a:ext uri="{FF2B5EF4-FFF2-40B4-BE49-F238E27FC236}">
                  <a16:creationId xmlns="" xmlns:a16="http://schemas.microsoft.com/office/drawing/2014/main" id="{5BFFDFBD-9D24-4FEF-B7F9-1FC659B69671}"/>
                </a:ext>
              </a:extLst>
            </p:cNvPr>
            <p:cNvSpPr txBox="1"/>
            <p:nvPr/>
          </p:nvSpPr>
          <p:spPr>
            <a:xfrm>
              <a:off x="1240911" y="5111288"/>
              <a:ext cx="958493" cy="253036"/>
            </a:xfrm>
            <a:prstGeom prst="rect">
              <a:avLst/>
            </a:prstGeom>
            <a:noFill/>
          </p:spPr>
          <p:txBody>
            <a:bodyPr wrap="none" lIns="0" tIns="0" rIns="0" bIns="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&lt; 1% PD-L1</a:t>
              </a:r>
            </a:p>
          </p:txBody>
        </p:sp>
        <p:sp>
          <p:nvSpPr>
            <p:cNvPr id="203" name="Rectangle 90">
              <a:extLst>
                <a:ext uri="{FF2B5EF4-FFF2-40B4-BE49-F238E27FC236}">
                  <a16:creationId xmlns="" xmlns:a16="http://schemas.microsoft.com/office/drawing/2014/main" id="{6651E3DE-1525-4515-809C-5A98EB070610}"/>
                </a:ext>
              </a:extLst>
            </p:cNvPr>
            <p:cNvSpPr>
              <a:spLocks noChangeArrowheads="1"/>
            </p:cNvSpPr>
            <p:nvPr/>
          </p:nvSpPr>
          <p:spPr bwMode="auto">
            <a:xfrm>
              <a:off x="1085686" y="5193849"/>
              <a:ext cx="85740" cy="112098"/>
            </a:xfrm>
            <a:prstGeom prst="rect">
              <a:avLst/>
            </a:prstGeom>
            <a:solidFill>
              <a:schemeClr val="accent1"/>
            </a:solidFill>
            <a:ln>
              <a:noFill/>
            </a:ln>
          </p:spPr>
          <p:txBody>
            <a:bodyPr lIns="121920" tIns="60960" rIns="121920" bIns="6096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grpSp>
      <p:grpSp>
        <p:nvGrpSpPr>
          <p:cNvPr id="192" name="Group 5">
            <a:extLst>
              <a:ext uri="{FF2B5EF4-FFF2-40B4-BE49-F238E27FC236}">
                <a16:creationId xmlns="" xmlns:a16="http://schemas.microsoft.com/office/drawing/2014/main" id="{BC2D1369-507E-4338-AC29-F3BB263CAD02}"/>
              </a:ext>
            </a:extLst>
          </p:cNvPr>
          <p:cNvGrpSpPr>
            <a:grpSpLocks/>
          </p:cNvGrpSpPr>
          <p:nvPr/>
        </p:nvGrpSpPr>
        <p:grpSpPr bwMode="auto">
          <a:xfrm>
            <a:off x="7065249" y="5797215"/>
            <a:ext cx="1306525" cy="227046"/>
            <a:chOff x="2152023" y="5111288"/>
            <a:chExt cx="1113717" cy="253036"/>
          </a:xfrm>
        </p:grpSpPr>
        <p:sp>
          <p:nvSpPr>
            <p:cNvPr id="200" name="TextBox 199">
              <a:extLst>
                <a:ext uri="{FF2B5EF4-FFF2-40B4-BE49-F238E27FC236}">
                  <a16:creationId xmlns="" xmlns:a16="http://schemas.microsoft.com/office/drawing/2014/main" id="{1FE3C48C-3B50-4906-8895-B1F4D8DE8BB1}"/>
                </a:ext>
              </a:extLst>
            </p:cNvPr>
            <p:cNvSpPr txBox="1"/>
            <p:nvPr/>
          </p:nvSpPr>
          <p:spPr>
            <a:xfrm>
              <a:off x="2307247" y="5111288"/>
              <a:ext cx="958493" cy="253036"/>
            </a:xfrm>
            <a:prstGeom prst="rect">
              <a:avLst/>
            </a:prstGeom>
            <a:noFill/>
          </p:spPr>
          <p:txBody>
            <a:bodyPr wrap="none" lIns="0" tIns="0" rIns="0" bIns="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1% PD-L1</a:t>
              </a:r>
            </a:p>
          </p:txBody>
        </p:sp>
        <p:sp>
          <p:nvSpPr>
            <p:cNvPr id="201" name="Rectangle 90">
              <a:extLst>
                <a:ext uri="{FF2B5EF4-FFF2-40B4-BE49-F238E27FC236}">
                  <a16:creationId xmlns="" xmlns:a16="http://schemas.microsoft.com/office/drawing/2014/main" id="{BF1D8609-FC90-46BD-922E-DFA41BDBD87D}"/>
                </a:ext>
              </a:extLst>
            </p:cNvPr>
            <p:cNvSpPr>
              <a:spLocks noChangeArrowheads="1"/>
            </p:cNvSpPr>
            <p:nvPr/>
          </p:nvSpPr>
          <p:spPr bwMode="auto">
            <a:xfrm>
              <a:off x="2152023" y="5181575"/>
              <a:ext cx="85741" cy="112098"/>
            </a:xfrm>
            <a:prstGeom prst="rect">
              <a:avLst/>
            </a:prstGeom>
            <a:solidFill>
              <a:schemeClr val="accent3"/>
            </a:solidFill>
            <a:ln>
              <a:noFill/>
            </a:ln>
          </p:spPr>
          <p:txBody>
            <a:bodyPr lIns="121920" tIns="60960" rIns="121920" bIns="6096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grpSp>
      <p:grpSp>
        <p:nvGrpSpPr>
          <p:cNvPr id="193" name="Group 6">
            <a:extLst>
              <a:ext uri="{FF2B5EF4-FFF2-40B4-BE49-F238E27FC236}">
                <a16:creationId xmlns="" xmlns:a16="http://schemas.microsoft.com/office/drawing/2014/main" id="{50029D52-D47B-4AA5-B11C-9764E3FE034B}"/>
              </a:ext>
            </a:extLst>
          </p:cNvPr>
          <p:cNvGrpSpPr>
            <a:grpSpLocks/>
          </p:cNvGrpSpPr>
          <p:nvPr/>
        </p:nvGrpSpPr>
        <p:grpSpPr bwMode="auto">
          <a:xfrm>
            <a:off x="8839933" y="5808567"/>
            <a:ext cx="3050720" cy="204342"/>
            <a:chOff x="3317513" y="5123940"/>
            <a:chExt cx="2600515" cy="227733"/>
          </a:xfrm>
        </p:grpSpPr>
        <p:sp>
          <p:nvSpPr>
            <p:cNvPr id="198" name="TextBox 197">
              <a:extLst>
                <a:ext uri="{FF2B5EF4-FFF2-40B4-BE49-F238E27FC236}">
                  <a16:creationId xmlns="" xmlns:a16="http://schemas.microsoft.com/office/drawing/2014/main" id="{92809CD0-AA81-4921-9486-A40DD63390AA}"/>
                </a:ext>
              </a:extLst>
            </p:cNvPr>
            <p:cNvSpPr txBox="1"/>
            <p:nvPr/>
          </p:nvSpPr>
          <p:spPr>
            <a:xfrm>
              <a:off x="3472737" y="5123940"/>
              <a:ext cx="2445291" cy="227733"/>
            </a:xfrm>
            <a:prstGeom prst="rect">
              <a:avLst/>
            </a:prstGeom>
            <a:noFill/>
          </p:spPr>
          <p:txBody>
            <a:bodyPr wrap="none" lIns="0" tIns="0" rIns="0" bIns="0" anchor="ctr">
              <a:spAutoFit/>
            </a:body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PD-L1 not evaluable/missing</a:t>
              </a:r>
            </a:p>
          </p:txBody>
        </p:sp>
        <p:sp>
          <p:nvSpPr>
            <p:cNvPr id="199" name="Rectangle 90">
              <a:extLst>
                <a:ext uri="{FF2B5EF4-FFF2-40B4-BE49-F238E27FC236}">
                  <a16:creationId xmlns="" xmlns:a16="http://schemas.microsoft.com/office/drawing/2014/main" id="{B3FAFBF2-D9E6-49C7-8C25-89BF30253F16}"/>
                </a:ext>
              </a:extLst>
            </p:cNvPr>
            <p:cNvSpPr>
              <a:spLocks noChangeArrowheads="1"/>
            </p:cNvSpPr>
            <p:nvPr/>
          </p:nvSpPr>
          <p:spPr bwMode="auto">
            <a:xfrm>
              <a:off x="3317513" y="5181574"/>
              <a:ext cx="85740" cy="112098"/>
            </a:xfrm>
            <a:prstGeom prst="rect">
              <a:avLst/>
            </a:prstGeom>
            <a:solidFill>
              <a:schemeClr val="accent4"/>
            </a:solidFill>
            <a:ln>
              <a:solidFill>
                <a:schemeClr val="accent4"/>
              </a:solidFill>
            </a:ln>
          </p:spPr>
          <p:txBody>
            <a:bodyPr lIns="121920" tIns="60960" rIns="121920" bIns="60960" anchor="ct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grpSp>
      <p:sp>
        <p:nvSpPr>
          <p:cNvPr id="194" name="TextBox 193">
            <a:extLst>
              <a:ext uri="{FF2B5EF4-FFF2-40B4-BE49-F238E27FC236}">
                <a16:creationId xmlns="" xmlns:a16="http://schemas.microsoft.com/office/drawing/2014/main" id="{82EC0590-0B92-4B3B-BAED-5CA836AF8A4B}"/>
              </a:ext>
            </a:extLst>
          </p:cNvPr>
          <p:cNvSpPr txBox="1"/>
          <p:nvPr/>
        </p:nvSpPr>
        <p:spPr bwMode="auto">
          <a:xfrm>
            <a:off x="5886070" y="6037407"/>
            <a:ext cx="2381665" cy="227046"/>
          </a:xfrm>
          <a:prstGeom prst="rect">
            <a:avLst/>
          </a:prstGeom>
          <a:noFill/>
        </p:spPr>
        <p:txBody>
          <a:bodyPr wrap="none" lIns="0" tIns="0" rIns="0" bIns="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*Confirmed responders</a:t>
            </a:r>
          </a:p>
        </p:txBody>
      </p:sp>
      <p:sp>
        <p:nvSpPr>
          <p:cNvPr id="196" name="TextBox 195">
            <a:extLst>
              <a:ext uri="{FF2B5EF4-FFF2-40B4-BE49-F238E27FC236}">
                <a16:creationId xmlns="" xmlns:a16="http://schemas.microsoft.com/office/drawing/2014/main" id="{58BC87F2-5934-469F-AB7D-D4D14DEF93E0}"/>
              </a:ext>
            </a:extLst>
          </p:cNvPr>
          <p:cNvSpPr txBox="1"/>
          <p:nvPr/>
        </p:nvSpPr>
        <p:spPr bwMode="auto">
          <a:xfrm>
            <a:off x="8348237" y="6037407"/>
            <a:ext cx="3386568" cy="227046"/>
          </a:xfrm>
          <a:prstGeom prst="rect">
            <a:avLst/>
          </a:prstGeom>
          <a:noFill/>
        </p:spPr>
        <p:txBody>
          <a:bodyPr wrap="none" lIns="0" tIns="0" rIns="0" bIns="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 change truncated to 100%</a:t>
            </a:r>
          </a:p>
        </p:txBody>
      </p:sp>
      <p:sp>
        <p:nvSpPr>
          <p:cNvPr id="197" name="Rectangle 90">
            <a:extLst>
              <a:ext uri="{FF2B5EF4-FFF2-40B4-BE49-F238E27FC236}">
                <a16:creationId xmlns="" xmlns:a16="http://schemas.microsoft.com/office/drawing/2014/main" id="{523421C9-A44A-49F5-BD89-6F86E482B9EC}"/>
              </a:ext>
            </a:extLst>
          </p:cNvPr>
          <p:cNvSpPr>
            <a:spLocks noChangeArrowheads="1"/>
          </p:cNvSpPr>
          <p:nvPr/>
        </p:nvSpPr>
        <p:spPr bwMode="auto">
          <a:xfrm>
            <a:off x="8532910" y="6106078"/>
            <a:ext cx="102421" cy="100910"/>
          </a:xfrm>
          <a:prstGeom prst="rect">
            <a:avLst/>
          </a:prstGeom>
          <a:noFill/>
          <a:ln w="1270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grpSp>
        <p:nvGrpSpPr>
          <p:cNvPr id="237" name="Group 236">
            <a:extLst>
              <a:ext uri="{FF2B5EF4-FFF2-40B4-BE49-F238E27FC236}">
                <a16:creationId xmlns="" xmlns:a16="http://schemas.microsoft.com/office/drawing/2014/main" id="{6CA8562B-5554-4E91-B931-6AA06C4EA4AC}"/>
              </a:ext>
            </a:extLst>
          </p:cNvPr>
          <p:cNvGrpSpPr/>
          <p:nvPr/>
        </p:nvGrpSpPr>
        <p:grpSpPr>
          <a:xfrm>
            <a:off x="5409782" y="3314552"/>
            <a:ext cx="2882698" cy="1971287"/>
            <a:chOff x="5409782" y="3314552"/>
            <a:chExt cx="2882698" cy="1971287"/>
          </a:xfrm>
        </p:grpSpPr>
        <p:sp>
          <p:nvSpPr>
            <p:cNvPr id="29" name="Line 70">
              <a:extLst>
                <a:ext uri="{FF2B5EF4-FFF2-40B4-BE49-F238E27FC236}">
                  <a16:creationId xmlns="" xmlns:a16="http://schemas.microsoft.com/office/drawing/2014/main" id="{C03F9302-23B5-48D6-BFC2-7C264A730F58}"/>
                </a:ext>
              </a:extLst>
            </p:cNvPr>
            <p:cNvSpPr>
              <a:spLocks noChangeShapeType="1"/>
            </p:cNvSpPr>
            <p:nvPr/>
          </p:nvSpPr>
          <p:spPr bwMode="auto">
            <a:xfrm>
              <a:off x="6972175" y="4087717"/>
              <a:ext cx="0" cy="102331"/>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0" name="Line 14">
              <a:extLst>
                <a:ext uri="{FF2B5EF4-FFF2-40B4-BE49-F238E27FC236}">
                  <a16:creationId xmlns="" xmlns:a16="http://schemas.microsoft.com/office/drawing/2014/main" id="{25B67CDC-A10E-4620-8FC0-3D1C42338CF5}"/>
                </a:ext>
              </a:extLst>
            </p:cNvPr>
            <p:cNvSpPr>
              <a:spLocks noChangeShapeType="1"/>
            </p:cNvSpPr>
            <p:nvPr/>
          </p:nvSpPr>
          <p:spPr bwMode="auto">
            <a:xfrm>
              <a:off x="5409782" y="3314552"/>
              <a:ext cx="0" cy="875496"/>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1" name="Line 58">
              <a:extLst>
                <a:ext uri="{FF2B5EF4-FFF2-40B4-BE49-F238E27FC236}">
                  <a16:creationId xmlns="" xmlns:a16="http://schemas.microsoft.com/office/drawing/2014/main" id="{87A66F0D-3058-435F-AD0A-917E7C9CD45B}"/>
                </a:ext>
              </a:extLst>
            </p:cNvPr>
            <p:cNvSpPr>
              <a:spLocks noChangeShapeType="1"/>
            </p:cNvSpPr>
            <p:nvPr/>
          </p:nvSpPr>
          <p:spPr bwMode="auto">
            <a:xfrm>
              <a:off x="5610900" y="3506422"/>
              <a:ext cx="0" cy="683627"/>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2" name="Line 59">
              <a:extLst>
                <a:ext uri="{FF2B5EF4-FFF2-40B4-BE49-F238E27FC236}">
                  <a16:creationId xmlns="" xmlns:a16="http://schemas.microsoft.com/office/drawing/2014/main" id="{6C2F6967-3FE8-4544-B096-35440BBEB854}"/>
                </a:ext>
              </a:extLst>
            </p:cNvPr>
            <p:cNvSpPr>
              <a:spLocks noChangeShapeType="1"/>
            </p:cNvSpPr>
            <p:nvPr/>
          </p:nvSpPr>
          <p:spPr bwMode="auto">
            <a:xfrm>
              <a:off x="5890231" y="3658497"/>
              <a:ext cx="0" cy="531551"/>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3" name="Line 60">
              <a:extLst>
                <a:ext uri="{FF2B5EF4-FFF2-40B4-BE49-F238E27FC236}">
                  <a16:creationId xmlns="" xmlns:a16="http://schemas.microsoft.com/office/drawing/2014/main" id="{6558985C-2A1D-4C4A-B01E-E01BCFA3A566}"/>
                </a:ext>
              </a:extLst>
            </p:cNvPr>
            <p:cNvSpPr>
              <a:spLocks noChangeShapeType="1"/>
            </p:cNvSpPr>
            <p:nvPr/>
          </p:nvSpPr>
          <p:spPr bwMode="auto">
            <a:xfrm>
              <a:off x="5690976" y="3533426"/>
              <a:ext cx="0" cy="656622"/>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4" name="Line 61">
              <a:extLst>
                <a:ext uri="{FF2B5EF4-FFF2-40B4-BE49-F238E27FC236}">
                  <a16:creationId xmlns="" xmlns:a16="http://schemas.microsoft.com/office/drawing/2014/main" id="{3859E9CD-3D59-4AE1-A6D1-E453EFA2D2EF}"/>
                </a:ext>
              </a:extLst>
            </p:cNvPr>
            <p:cNvSpPr>
              <a:spLocks noChangeShapeType="1"/>
            </p:cNvSpPr>
            <p:nvPr/>
          </p:nvSpPr>
          <p:spPr bwMode="auto">
            <a:xfrm>
              <a:off x="5972194" y="3723163"/>
              <a:ext cx="0" cy="467595"/>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5" name="Line 62">
              <a:extLst>
                <a:ext uri="{FF2B5EF4-FFF2-40B4-BE49-F238E27FC236}">
                  <a16:creationId xmlns="" xmlns:a16="http://schemas.microsoft.com/office/drawing/2014/main" id="{DF7DC3F1-1D63-45BB-A82E-39FFB39774C8}"/>
                </a:ext>
              </a:extLst>
            </p:cNvPr>
            <p:cNvSpPr>
              <a:spLocks noChangeShapeType="1"/>
            </p:cNvSpPr>
            <p:nvPr/>
          </p:nvSpPr>
          <p:spPr bwMode="auto">
            <a:xfrm>
              <a:off x="6210531" y="3821941"/>
              <a:ext cx="0" cy="368107"/>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6" name="Line 63">
              <a:extLst>
                <a:ext uri="{FF2B5EF4-FFF2-40B4-BE49-F238E27FC236}">
                  <a16:creationId xmlns="" xmlns:a16="http://schemas.microsoft.com/office/drawing/2014/main" id="{B6BE9180-89DA-4F87-A6E9-333F0BC20D0D}"/>
                </a:ext>
              </a:extLst>
            </p:cNvPr>
            <p:cNvSpPr>
              <a:spLocks noChangeShapeType="1"/>
            </p:cNvSpPr>
            <p:nvPr/>
          </p:nvSpPr>
          <p:spPr bwMode="auto">
            <a:xfrm>
              <a:off x="6290607" y="3866000"/>
              <a:ext cx="0" cy="324048"/>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 name="Line 64">
              <a:extLst>
                <a:ext uri="{FF2B5EF4-FFF2-40B4-BE49-F238E27FC236}">
                  <a16:creationId xmlns="" xmlns:a16="http://schemas.microsoft.com/office/drawing/2014/main" id="{3EB97A02-0AD3-4B60-AFFE-0ED64DF1D5E8}"/>
                </a:ext>
              </a:extLst>
            </p:cNvPr>
            <p:cNvSpPr>
              <a:spLocks noChangeShapeType="1"/>
            </p:cNvSpPr>
            <p:nvPr/>
          </p:nvSpPr>
          <p:spPr bwMode="auto">
            <a:xfrm>
              <a:off x="6530831" y="3965489"/>
              <a:ext cx="0" cy="224559"/>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8" name="Line 65">
              <a:extLst>
                <a:ext uri="{FF2B5EF4-FFF2-40B4-BE49-F238E27FC236}">
                  <a16:creationId xmlns="" xmlns:a16="http://schemas.microsoft.com/office/drawing/2014/main" id="{DABD6007-FD1B-4C30-95BC-36C118830600}"/>
                </a:ext>
              </a:extLst>
            </p:cNvPr>
            <p:cNvSpPr>
              <a:spLocks noChangeShapeType="1"/>
            </p:cNvSpPr>
            <p:nvPr/>
          </p:nvSpPr>
          <p:spPr bwMode="auto">
            <a:xfrm>
              <a:off x="6571799" y="3965489"/>
              <a:ext cx="0" cy="224559"/>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9" name="Line 66">
              <a:extLst>
                <a:ext uri="{FF2B5EF4-FFF2-40B4-BE49-F238E27FC236}">
                  <a16:creationId xmlns="" xmlns:a16="http://schemas.microsoft.com/office/drawing/2014/main" id="{DA1E7054-CEE2-48FF-A789-EBC0B7D3B833}"/>
                </a:ext>
              </a:extLst>
            </p:cNvPr>
            <p:cNvSpPr>
              <a:spLocks noChangeShapeType="1"/>
            </p:cNvSpPr>
            <p:nvPr/>
          </p:nvSpPr>
          <p:spPr bwMode="auto">
            <a:xfrm>
              <a:off x="6610907" y="3969752"/>
              <a:ext cx="0" cy="220296"/>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0" name="Line 67">
              <a:extLst>
                <a:ext uri="{FF2B5EF4-FFF2-40B4-BE49-F238E27FC236}">
                  <a16:creationId xmlns="" xmlns:a16="http://schemas.microsoft.com/office/drawing/2014/main" id="{B5E0E36B-01B7-4875-9F8A-219817D45E81}"/>
                </a:ext>
              </a:extLst>
            </p:cNvPr>
            <p:cNvSpPr>
              <a:spLocks noChangeShapeType="1"/>
            </p:cNvSpPr>
            <p:nvPr/>
          </p:nvSpPr>
          <p:spPr bwMode="auto">
            <a:xfrm>
              <a:off x="6651875" y="3978280"/>
              <a:ext cx="0" cy="211768"/>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1" name="Line 68">
              <a:extLst>
                <a:ext uri="{FF2B5EF4-FFF2-40B4-BE49-F238E27FC236}">
                  <a16:creationId xmlns="" xmlns:a16="http://schemas.microsoft.com/office/drawing/2014/main" id="{7D547470-16D4-443D-8631-E74552EFA44E}"/>
                </a:ext>
              </a:extLst>
            </p:cNvPr>
            <p:cNvSpPr>
              <a:spLocks noChangeShapeType="1"/>
            </p:cNvSpPr>
            <p:nvPr/>
          </p:nvSpPr>
          <p:spPr bwMode="auto">
            <a:xfrm>
              <a:off x="6690981" y="3978280"/>
              <a:ext cx="0" cy="211768"/>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2" name="Line 69">
              <a:extLst>
                <a:ext uri="{FF2B5EF4-FFF2-40B4-BE49-F238E27FC236}">
                  <a16:creationId xmlns="" xmlns:a16="http://schemas.microsoft.com/office/drawing/2014/main" id="{BDBC8DF8-EF09-4AB5-A094-339E8E1DD47E}"/>
                </a:ext>
              </a:extLst>
            </p:cNvPr>
            <p:cNvSpPr>
              <a:spLocks noChangeShapeType="1"/>
            </p:cNvSpPr>
            <p:nvPr/>
          </p:nvSpPr>
          <p:spPr bwMode="auto">
            <a:xfrm>
              <a:off x="6931207" y="4073505"/>
              <a:ext cx="0" cy="116543"/>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3" name="Line 71">
              <a:extLst>
                <a:ext uri="{FF2B5EF4-FFF2-40B4-BE49-F238E27FC236}">
                  <a16:creationId xmlns="" xmlns:a16="http://schemas.microsoft.com/office/drawing/2014/main" id="{E2FF3972-CF5E-4FE6-8914-C90C78428229}"/>
                </a:ext>
              </a:extLst>
            </p:cNvPr>
            <p:cNvSpPr>
              <a:spLocks noChangeShapeType="1"/>
            </p:cNvSpPr>
            <p:nvPr/>
          </p:nvSpPr>
          <p:spPr bwMode="auto">
            <a:xfrm flipV="1">
              <a:off x="7372549" y="4190048"/>
              <a:ext cx="0" cy="160602"/>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4" name="Line 72">
              <a:extLst>
                <a:ext uri="{FF2B5EF4-FFF2-40B4-BE49-F238E27FC236}">
                  <a16:creationId xmlns="" xmlns:a16="http://schemas.microsoft.com/office/drawing/2014/main" id="{C72F1A04-51AB-4CAA-BA61-B7A4C68C40A1}"/>
                </a:ext>
              </a:extLst>
            </p:cNvPr>
            <p:cNvSpPr>
              <a:spLocks noChangeShapeType="1"/>
            </p:cNvSpPr>
            <p:nvPr/>
          </p:nvSpPr>
          <p:spPr bwMode="auto">
            <a:xfrm flipV="1">
              <a:off x="7411657" y="4190048"/>
              <a:ext cx="0" cy="200397"/>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5" name="Line 73">
              <a:extLst>
                <a:ext uri="{FF2B5EF4-FFF2-40B4-BE49-F238E27FC236}">
                  <a16:creationId xmlns="" xmlns:a16="http://schemas.microsoft.com/office/drawing/2014/main" id="{2B137AD0-D1C0-4B91-867B-3C3C7FF951E2}"/>
                </a:ext>
              </a:extLst>
            </p:cNvPr>
            <p:cNvSpPr>
              <a:spLocks noChangeShapeType="1"/>
            </p:cNvSpPr>
            <p:nvPr/>
          </p:nvSpPr>
          <p:spPr bwMode="auto">
            <a:xfrm flipV="1">
              <a:off x="7452625" y="4190048"/>
              <a:ext cx="0" cy="200397"/>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6" name="Line 74">
              <a:extLst>
                <a:ext uri="{FF2B5EF4-FFF2-40B4-BE49-F238E27FC236}">
                  <a16:creationId xmlns="" xmlns:a16="http://schemas.microsoft.com/office/drawing/2014/main" id="{0221A8F3-D06F-4436-8422-5060962D3604}"/>
                </a:ext>
              </a:extLst>
            </p:cNvPr>
            <p:cNvSpPr>
              <a:spLocks noChangeShapeType="1"/>
            </p:cNvSpPr>
            <p:nvPr/>
          </p:nvSpPr>
          <p:spPr bwMode="auto">
            <a:xfrm flipV="1">
              <a:off x="7491731" y="4190048"/>
              <a:ext cx="0" cy="279988"/>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7" name="Line 75">
              <a:extLst>
                <a:ext uri="{FF2B5EF4-FFF2-40B4-BE49-F238E27FC236}">
                  <a16:creationId xmlns="" xmlns:a16="http://schemas.microsoft.com/office/drawing/2014/main" id="{812B6382-3846-4398-9258-C0B9DC377981}"/>
                </a:ext>
              </a:extLst>
            </p:cNvPr>
            <p:cNvSpPr>
              <a:spLocks noChangeShapeType="1"/>
            </p:cNvSpPr>
            <p:nvPr/>
          </p:nvSpPr>
          <p:spPr bwMode="auto">
            <a:xfrm flipV="1">
              <a:off x="7812031" y="4190048"/>
              <a:ext cx="0" cy="474701"/>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8" name="Line 76">
              <a:extLst>
                <a:ext uri="{FF2B5EF4-FFF2-40B4-BE49-F238E27FC236}">
                  <a16:creationId xmlns="" xmlns:a16="http://schemas.microsoft.com/office/drawing/2014/main" id="{6D751394-422C-42C3-ABEB-515A3642E2FF}"/>
                </a:ext>
              </a:extLst>
            </p:cNvPr>
            <p:cNvSpPr>
              <a:spLocks noChangeShapeType="1"/>
            </p:cNvSpPr>
            <p:nvPr/>
          </p:nvSpPr>
          <p:spPr bwMode="auto">
            <a:xfrm flipV="1">
              <a:off x="7853000" y="4190048"/>
              <a:ext cx="0" cy="500283"/>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9" name="Line 77">
              <a:extLst>
                <a:ext uri="{FF2B5EF4-FFF2-40B4-BE49-F238E27FC236}">
                  <a16:creationId xmlns="" xmlns:a16="http://schemas.microsoft.com/office/drawing/2014/main" id="{B79AB989-254A-4D0B-8C34-3A19B05BBC3E}"/>
                </a:ext>
              </a:extLst>
            </p:cNvPr>
            <p:cNvSpPr>
              <a:spLocks noChangeShapeType="1"/>
            </p:cNvSpPr>
            <p:nvPr/>
          </p:nvSpPr>
          <p:spPr bwMode="auto">
            <a:xfrm flipV="1">
              <a:off x="7972180" y="4190048"/>
              <a:ext cx="0" cy="655200"/>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0" name="Line 69">
              <a:extLst>
                <a:ext uri="{FF2B5EF4-FFF2-40B4-BE49-F238E27FC236}">
                  <a16:creationId xmlns="" xmlns:a16="http://schemas.microsoft.com/office/drawing/2014/main" id="{89EACC76-E9E1-4918-BEA3-77479918853F}"/>
                </a:ext>
              </a:extLst>
            </p:cNvPr>
            <p:cNvSpPr>
              <a:spLocks noChangeShapeType="1"/>
            </p:cNvSpPr>
            <p:nvPr/>
          </p:nvSpPr>
          <p:spPr bwMode="auto">
            <a:xfrm>
              <a:off x="7212400" y="4170062"/>
              <a:ext cx="0" cy="12792"/>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 name="Line 80">
              <a:extLst>
                <a:ext uri="{FF2B5EF4-FFF2-40B4-BE49-F238E27FC236}">
                  <a16:creationId xmlns="" xmlns:a16="http://schemas.microsoft.com/office/drawing/2014/main" id="{74E39B57-6F42-4A1E-9293-3EB10E3E3DC0}"/>
                </a:ext>
              </a:extLst>
            </p:cNvPr>
            <p:cNvSpPr>
              <a:spLocks noChangeShapeType="1"/>
            </p:cNvSpPr>
            <p:nvPr/>
          </p:nvSpPr>
          <p:spPr bwMode="auto">
            <a:xfrm flipV="1">
              <a:off x="8292480" y="4190048"/>
              <a:ext cx="0" cy="1095791"/>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2" name="Line 79">
              <a:extLst>
                <a:ext uri="{FF2B5EF4-FFF2-40B4-BE49-F238E27FC236}">
                  <a16:creationId xmlns="" xmlns:a16="http://schemas.microsoft.com/office/drawing/2014/main" id="{F047BB57-898F-4397-8DC5-28A054CAAE1B}"/>
                </a:ext>
              </a:extLst>
            </p:cNvPr>
            <p:cNvSpPr>
              <a:spLocks noChangeShapeType="1"/>
            </p:cNvSpPr>
            <p:nvPr/>
          </p:nvSpPr>
          <p:spPr bwMode="auto">
            <a:xfrm flipV="1">
              <a:off x="8173300" y="4190048"/>
              <a:ext cx="0" cy="778851"/>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3" name="Line 78">
              <a:extLst>
                <a:ext uri="{FF2B5EF4-FFF2-40B4-BE49-F238E27FC236}">
                  <a16:creationId xmlns="" xmlns:a16="http://schemas.microsoft.com/office/drawing/2014/main" id="{7A7B6069-D490-48D1-A509-7D570415C9E1}"/>
                </a:ext>
              </a:extLst>
            </p:cNvPr>
            <p:cNvSpPr>
              <a:spLocks noChangeShapeType="1"/>
            </p:cNvSpPr>
            <p:nvPr/>
          </p:nvSpPr>
          <p:spPr bwMode="auto">
            <a:xfrm flipV="1">
              <a:off x="8093225" y="4190048"/>
              <a:ext cx="0" cy="683626"/>
            </a:xfrm>
            <a:prstGeom prst="line">
              <a:avLst/>
            </a:prstGeom>
            <a:noFill/>
            <a:ln w="285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96" name="Freeform 51">
            <a:extLst>
              <a:ext uri="{FF2B5EF4-FFF2-40B4-BE49-F238E27FC236}">
                <a16:creationId xmlns="" xmlns:a16="http://schemas.microsoft.com/office/drawing/2014/main" id="{79293C3F-E216-454D-9D8C-E705296487B4}"/>
              </a:ext>
            </a:extLst>
          </p:cNvPr>
          <p:cNvSpPr>
            <a:spLocks/>
          </p:cNvSpPr>
          <p:nvPr/>
        </p:nvSpPr>
        <p:spPr bwMode="auto">
          <a:xfrm>
            <a:off x="5292463" y="2994768"/>
            <a:ext cx="2979534" cy="2426091"/>
          </a:xfrm>
          <a:custGeom>
            <a:avLst/>
            <a:gdLst>
              <a:gd name="T0" fmla="*/ 0 w 3862"/>
              <a:gd name="T1" fmla="*/ 0 h 2067"/>
              <a:gd name="T2" fmla="*/ 0 w 3862"/>
              <a:gd name="T3" fmla="*/ 2067 h 2067"/>
              <a:gd name="T4" fmla="*/ 11 w 3862"/>
              <a:gd name="T5" fmla="*/ 2067 h 2067"/>
              <a:gd name="T6" fmla="*/ 3862 w 3862"/>
              <a:gd name="T7" fmla="*/ 2067 h 2067"/>
              <a:gd name="connsiteX0" fmla="*/ 0 w 10000"/>
              <a:gd name="connsiteY0" fmla="*/ 0 h 10000"/>
              <a:gd name="connsiteX1" fmla="*/ 0 w 10000"/>
              <a:gd name="connsiteY1" fmla="*/ 10000 h 10000"/>
              <a:gd name="connsiteX2" fmla="*/ 28 w 10000"/>
              <a:gd name="connsiteY2" fmla="*/ 1000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28" y="10000"/>
                </a:lnTo>
                <a:lnTo>
                  <a:pt x="10000" y="10000"/>
                </a:lnTo>
              </a:path>
            </a:pathLst>
          </a:custGeom>
          <a:noFill/>
          <a:ln w="28575"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97" name="Group 96">
            <a:extLst>
              <a:ext uri="{FF2B5EF4-FFF2-40B4-BE49-F238E27FC236}">
                <a16:creationId xmlns="" xmlns:a16="http://schemas.microsoft.com/office/drawing/2014/main" id="{CCCD0A6C-A87E-4883-B92F-0DDA714A4837}"/>
              </a:ext>
            </a:extLst>
          </p:cNvPr>
          <p:cNvGrpSpPr/>
          <p:nvPr/>
        </p:nvGrpSpPr>
        <p:grpSpPr>
          <a:xfrm>
            <a:off x="5225610" y="3000453"/>
            <a:ext cx="63129" cy="2374925"/>
            <a:chOff x="1176699" y="2150944"/>
            <a:chExt cx="21578" cy="2253568"/>
          </a:xfrm>
        </p:grpSpPr>
        <p:sp>
          <p:nvSpPr>
            <p:cNvPr id="137" name="Line 52">
              <a:extLst>
                <a:ext uri="{FF2B5EF4-FFF2-40B4-BE49-F238E27FC236}">
                  <a16:creationId xmlns="" xmlns:a16="http://schemas.microsoft.com/office/drawing/2014/main" id="{7E2D856C-E1C8-4A28-AF21-024A617D97F2}"/>
                </a:ext>
              </a:extLst>
            </p:cNvPr>
            <p:cNvSpPr>
              <a:spLocks noChangeShapeType="1"/>
            </p:cNvSpPr>
            <p:nvPr/>
          </p:nvSpPr>
          <p:spPr bwMode="auto">
            <a:xfrm>
              <a:off x="1176699" y="2431460"/>
              <a:ext cx="20229"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38" name="Line 53">
              <a:extLst>
                <a:ext uri="{FF2B5EF4-FFF2-40B4-BE49-F238E27FC236}">
                  <a16:creationId xmlns="" xmlns:a16="http://schemas.microsoft.com/office/drawing/2014/main" id="{7EE0F697-9A40-4096-9110-C7915EF3EACD}"/>
                </a:ext>
              </a:extLst>
            </p:cNvPr>
            <p:cNvSpPr>
              <a:spLocks noChangeShapeType="1"/>
            </p:cNvSpPr>
            <p:nvPr/>
          </p:nvSpPr>
          <p:spPr bwMode="auto">
            <a:xfrm>
              <a:off x="1176699" y="2713325"/>
              <a:ext cx="20229"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39" name="Line 54">
              <a:extLst>
                <a:ext uri="{FF2B5EF4-FFF2-40B4-BE49-F238E27FC236}">
                  <a16:creationId xmlns="" xmlns:a16="http://schemas.microsoft.com/office/drawing/2014/main" id="{D5327222-1AE9-48C1-9A4C-76CC4DC73048}"/>
                </a:ext>
              </a:extLst>
            </p:cNvPr>
            <p:cNvSpPr>
              <a:spLocks noChangeShapeType="1"/>
            </p:cNvSpPr>
            <p:nvPr/>
          </p:nvSpPr>
          <p:spPr bwMode="auto">
            <a:xfrm>
              <a:off x="1178047" y="2996538"/>
              <a:ext cx="20230"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40" name="Line 56">
              <a:extLst>
                <a:ext uri="{FF2B5EF4-FFF2-40B4-BE49-F238E27FC236}">
                  <a16:creationId xmlns="" xmlns:a16="http://schemas.microsoft.com/office/drawing/2014/main" id="{2FAE65D3-B1EB-49D3-AA36-85A87F124BE3}"/>
                </a:ext>
              </a:extLst>
            </p:cNvPr>
            <p:cNvSpPr>
              <a:spLocks noChangeShapeType="1"/>
            </p:cNvSpPr>
            <p:nvPr/>
          </p:nvSpPr>
          <p:spPr bwMode="auto">
            <a:xfrm>
              <a:off x="1176699" y="3560267"/>
              <a:ext cx="20229"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41" name="Line 57">
              <a:extLst>
                <a:ext uri="{FF2B5EF4-FFF2-40B4-BE49-F238E27FC236}">
                  <a16:creationId xmlns="" xmlns:a16="http://schemas.microsoft.com/office/drawing/2014/main" id="{00330891-3C96-4AE3-BC25-70CA8CB68564}"/>
                </a:ext>
              </a:extLst>
            </p:cNvPr>
            <p:cNvSpPr>
              <a:spLocks noChangeShapeType="1"/>
            </p:cNvSpPr>
            <p:nvPr/>
          </p:nvSpPr>
          <p:spPr bwMode="auto">
            <a:xfrm>
              <a:off x="1178047" y="3842131"/>
              <a:ext cx="20230"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42" name="Line 58">
              <a:extLst>
                <a:ext uri="{FF2B5EF4-FFF2-40B4-BE49-F238E27FC236}">
                  <a16:creationId xmlns="" xmlns:a16="http://schemas.microsoft.com/office/drawing/2014/main" id="{414B663C-71E1-40C3-9F76-92580A735387}"/>
                </a:ext>
              </a:extLst>
            </p:cNvPr>
            <p:cNvSpPr>
              <a:spLocks noChangeShapeType="1"/>
            </p:cNvSpPr>
            <p:nvPr/>
          </p:nvSpPr>
          <p:spPr bwMode="auto">
            <a:xfrm>
              <a:off x="1176699" y="4123996"/>
              <a:ext cx="20229"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43" name="Line 59">
              <a:extLst>
                <a:ext uri="{FF2B5EF4-FFF2-40B4-BE49-F238E27FC236}">
                  <a16:creationId xmlns="" xmlns:a16="http://schemas.microsoft.com/office/drawing/2014/main" id="{3E3DDC6C-E575-4317-BAD4-2CDAD8B2C0C2}"/>
                </a:ext>
              </a:extLst>
            </p:cNvPr>
            <p:cNvSpPr>
              <a:spLocks noChangeShapeType="1"/>
            </p:cNvSpPr>
            <p:nvPr/>
          </p:nvSpPr>
          <p:spPr bwMode="auto">
            <a:xfrm>
              <a:off x="1176699" y="4404512"/>
              <a:ext cx="20229"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44" name="Line 60">
              <a:extLst>
                <a:ext uri="{FF2B5EF4-FFF2-40B4-BE49-F238E27FC236}">
                  <a16:creationId xmlns="" xmlns:a16="http://schemas.microsoft.com/office/drawing/2014/main" id="{60F312F2-C0B4-45F9-8058-1F2EECDA69E9}"/>
                </a:ext>
              </a:extLst>
            </p:cNvPr>
            <p:cNvSpPr>
              <a:spLocks noChangeShapeType="1"/>
            </p:cNvSpPr>
            <p:nvPr/>
          </p:nvSpPr>
          <p:spPr bwMode="auto">
            <a:xfrm>
              <a:off x="1176699" y="2150944"/>
              <a:ext cx="20229"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grpSp>
      <p:sp>
        <p:nvSpPr>
          <p:cNvPr id="98" name="TextBox 97">
            <a:extLst>
              <a:ext uri="{FF2B5EF4-FFF2-40B4-BE49-F238E27FC236}">
                <a16:creationId xmlns="" xmlns:a16="http://schemas.microsoft.com/office/drawing/2014/main" id="{C513B303-B4C1-40F1-B666-ACDC4AB1E8A6}"/>
              </a:ext>
            </a:extLst>
          </p:cNvPr>
          <p:cNvSpPr txBox="1"/>
          <p:nvPr/>
        </p:nvSpPr>
        <p:spPr bwMode="auto">
          <a:xfrm rot="16200000">
            <a:off x="3402656" y="3837342"/>
            <a:ext cx="2424669" cy="722468"/>
          </a:xfrm>
          <a:prstGeom prst="rect">
            <a:avLst/>
          </a:prstGeom>
          <a:noFill/>
        </p:spPr>
        <p:txBody>
          <a:bodyPr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Best Change From BL in Target Lesion Volume (%)</a:t>
            </a:r>
          </a:p>
        </p:txBody>
      </p:sp>
      <p:sp>
        <p:nvSpPr>
          <p:cNvPr id="99" name="TextBox 98">
            <a:extLst>
              <a:ext uri="{FF2B5EF4-FFF2-40B4-BE49-F238E27FC236}">
                <a16:creationId xmlns="" xmlns:a16="http://schemas.microsoft.com/office/drawing/2014/main" id="{F79DF2DD-C381-42F5-A9C8-207126AF571F}"/>
              </a:ext>
            </a:extLst>
          </p:cNvPr>
          <p:cNvSpPr txBox="1"/>
          <p:nvPr/>
        </p:nvSpPr>
        <p:spPr bwMode="auto">
          <a:xfrm>
            <a:off x="5257079" y="5421630"/>
            <a:ext cx="3052162" cy="324351"/>
          </a:xfrm>
          <a:prstGeom prst="rect">
            <a:avLst/>
          </a:prstGeom>
          <a:noFill/>
        </p:spPr>
        <p:txBody>
          <a:bodyPr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Patients</a:t>
            </a:r>
          </a:p>
        </p:txBody>
      </p:sp>
      <p:sp>
        <p:nvSpPr>
          <p:cNvPr id="100" name="TextBox 99">
            <a:extLst>
              <a:ext uri="{FF2B5EF4-FFF2-40B4-BE49-F238E27FC236}">
                <a16:creationId xmlns="" xmlns:a16="http://schemas.microsoft.com/office/drawing/2014/main" id="{1D7BDC1C-F5E3-4437-98A4-8E2AFBC9EED4}"/>
              </a:ext>
            </a:extLst>
          </p:cNvPr>
          <p:cNvSpPr txBox="1">
            <a:spLocks/>
          </p:cNvSpPr>
          <p:nvPr/>
        </p:nvSpPr>
        <p:spPr>
          <a:xfrm>
            <a:off x="4956276" y="5304316"/>
            <a:ext cx="234638" cy="135019"/>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-100</a:t>
            </a:r>
          </a:p>
        </p:txBody>
      </p:sp>
      <p:sp>
        <p:nvSpPr>
          <p:cNvPr id="101" name="TextBox 100">
            <a:extLst>
              <a:ext uri="{FF2B5EF4-FFF2-40B4-BE49-F238E27FC236}">
                <a16:creationId xmlns="" xmlns:a16="http://schemas.microsoft.com/office/drawing/2014/main" id="{4C062019-87D7-4D53-BFA7-9D594D6DDE33}"/>
              </a:ext>
            </a:extLst>
          </p:cNvPr>
          <p:cNvSpPr txBox="1">
            <a:spLocks/>
          </p:cNvSpPr>
          <p:nvPr/>
        </p:nvSpPr>
        <p:spPr>
          <a:xfrm>
            <a:off x="4956276" y="5007273"/>
            <a:ext cx="234638" cy="136441"/>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-75</a:t>
            </a:r>
          </a:p>
        </p:txBody>
      </p:sp>
      <p:sp>
        <p:nvSpPr>
          <p:cNvPr id="102" name="TextBox 101">
            <a:extLst>
              <a:ext uri="{FF2B5EF4-FFF2-40B4-BE49-F238E27FC236}">
                <a16:creationId xmlns="" xmlns:a16="http://schemas.microsoft.com/office/drawing/2014/main" id="{39742748-0A96-4B08-B99E-1FC2249F6772}"/>
              </a:ext>
            </a:extLst>
          </p:cNvPr>
          <p:cNvSpPr txBox="1">
            <a:spLocks/>
          </p:cNvSpPr>
          <p:nvPr/>
        </p:nvSpPr>
        <p:spPr>
          <a:xfrm>
            <a:off x="4956276" y="4711650"/>
            <a:ext cx="234638" cy="135020"/>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-50</a:t>
            </a:r>
          </a:p>
        </p:txBody>
      </p:sp>
      <p:sp>
        <p:nvSpPr>
          <p:cNvPr id="103" name="TextBox 102">
            <a:extLst>
              <a:ext uri="{FF2B5EF4-FFF2-40B4-BE49-F238E27FC236}">
                <a16:creationId xmlns="" xmlns:a16="http://schemas.microsoft.com/office/drawing/2014/main" id="{E348F281-3428-4EAE-A5E6-194BDCF90960}"/>
              </a:ext>
            </a:extLst>
          </p:cNvPr>
          <p:cNvSpPr txBox="1">
            <a:spLocks/>
          </p:cNvSpPr>
          <p:nvPr/>
        </p:nvSpPr>
        <p:spPr>
          <a:xfrm>
            <a:off x="4956276" y="4414607"/>
            <a:ext cx="234638" cy="135019"/>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-25</a:t>
            </a:r>
          </a:p>
        </p:txBody>
      </p:sp>
      <p:sp>
        <p:nvSpPr>
          <p:cNvPr id="104" name="TextBox 103">
            <a:extLst>
              <a:ext uri="{FF2B5EF4-FFF2-40B4-BE49-F238E27FC236}">
                <a16:creationId xmlns="" xmlns:a16="http://schemas.microsoft.com/office/drawing/2014/main" id="{530D09E0-08D7-46F8-AA5F-2C6DE58A5BD9}"/>
              </a:ext>
            </a:extLst>
          </p:cNvPr>
          <p:cNvSpPr txBox="1">
            <a:spLocks/>
          </p:cNvSpPr>
          <p:nvPr/>
        </p:nvSpPr>
        <p:spPr>
          <a:xfrm>
            <a:off x="4956276" y="4118985"/>
            <a:ext cx="234638" cy="135019"/>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0</a:t>
            </a:r>
          </a:p>
        </p:txBody>
      </p:sp>
      <p:sp>
        <p:nvSpPr>
          <p:cNvPr id="105" name="TextBox 104">
            <a:extLst>
              <a:ext uri="{FF2B5EF4-FFF2-40B4-BE49-F238E27FC236}">
                <a16:creationId xmlns="" xmlns:a16="http://schemas.microsoft.com/office/drawing/2014/main" id="{69348057-FF8B-4857-A473-F188FD12DFAF}"/>
              </a:ext>
            </a:extLst>
          </p:cNvPr>
          <p:cNvSpPr txBox="1">
            <a:spLocks/>
          </p:cNvSpPr>
          <p:nvPr/>
        </p:nvSpPr>
        <p:spPr>
          <a:xfrm>
            <a:off x="4956276" y="3821941"/>
            <a:ext cx="234638" cy="135020"/>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25</a:t>
            </a:r>
          </a:p>
        </p:txBody>
      </p:sp>
      <p:sp>
        <p:nvSpPr>
          <p:cNvPr id="106" name="TextBox 105">
            <a:extLst>
              <a:ext uri="{FF2B5EF4-FFF2-40B4-BE49-F238E27FC236}">
                <a16:creationId xmlns="" xmlns:a16="http://schemas.microsoft.com/office/drawing/2014/main" id="{78AA3BFE-61B7-40F4-91D6-72320BBEADB4}"/>
              </a:ext>
            </a:extLst>
          </p:cNvPr>
          <p:cNvSpPr txBox="1">
            <a:spLocks/>
          </p:cNvSpPr>
          <p:nvPr/>
        </p:nvSpPr>
        <p:spPr>
          <a:xfrm>
            <a:off x="4956276" y="3524898"/>
            <a:ext cx="234638" cy="135019"/>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50</a:t>
            </a:r>
          </a:p>
        </p:txBody>
      </p:sp>
      <p:sp>
        <p:nvSpPr>
          <p:cNvPr id="107" name="TextBox 106">
            <a:extLst>
              <a:ext uri="{FF2B5EF4-FFF2-40B4-BE49-F238E27FC236}">
                <a16:creationId xmlns="" xmlns:a16="http://schemas.microsoft.com/office/drawing/2014/main" id="{CA847683-62BA-48D0-8F7A-92615186D510}"/>
              </a:ext>
            </a:extLst>
          </p:cNvPr>
          <p:cNvSpPr txBox="1">
            <a:spLocks/>
          </p:cNvSpPr>
          <p:nvPr/>
        </p:nvSpPr>
        <p:spPr>
          <a:xfrm>
            <a:off x="4956276" y="3229276"/>
            <a:ext cx="234638" cy="135019"/>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75</a:t>
            </a:r>
          </a:p>
        </p:txBody>
      </p:sp>
      <p:sp>
        <p:nvSpPr>
          <p:cNvPr id="108" name="TextBox 107">
            <a:extLst>
              <a:ext uri="{FF2B5EF4-FFF2-40B4-BE49-F238E27FC236}">
                <a16:creationId xmlns="" xmlns:a16="http://schemas.microsoft.com/office/drawing/2014/main" id="{52A9080A-5EA4-4F35-BF7E-388690AF1064}"/>
              </a:ext>
            </a:extLst>
          </p:cNvPr>
          <p:cNvSpPr txBox="1">
            <a:spLocks/>
          </p:cNvSpPr>
          <p:nvPr/>
        </p:nvSpPr>
        <p:spPr>
          <a:xfrm>
            <a:off x="4956276" y="2932232"/>
            <a:ext cx="234638" cy="135020"/>
          </a:xfrm>
          <a:prstGeom prst="rect">
            <a:avLst/>
          </a:prstGeom>
          <a:noFill/>
        </p:spPr>
        <p:txBody>
          <a:bodyPr wrap="none" lIns="0" tIns="0" rIns="0" bIns="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100</a:t>
            </a:r>
          </a:p>
        </p:txBody>
      </p:sp>
      <p:sp>
        <p:nvSpPr>
          <p:cNvPr id="109" name="Line 77">
            <a:extLst>
              <a:ext uri="{FF2B5EF4-FFF2-40B4-BE49-F238E27FC236}">
                <a16:creationId xmlns="" xmlns:a16="http://schemas.microsoft.com/office/drawing/2014/main" id="{2081BB1C-D598-4A24-9017-FBB83FAE5F4B}"/>
              </a:ext>
            </a:extLst>
          </p:cNvPr>
          <p:cNvSpPr>
            <a:spLocks noChangeShapeType="1"/>
          </p:cNvSpPr>
          <p:nvPr/>
        </p:nvSpPr>
        <p:spPr bwMode="auto">
          <a:xfrm>
            <a:off x="5320396" y="4545363"/>
            <a:ext cx="3035400" cy="0"/>
          </a:xfrm>
          <a:prstGeom prst="line">
            <a:avLst/>
          </a:prstGeom>
          <a:noFill/>
          <a:ln w="19050" cap="flat">
            <a:solidFill>
              <a:schemeClr val="bg1"/>
            </a:solidFill>
            <a:prstDash val="dash"/>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0" name="TextBox 109">
            <a:extLst>
              <a:ext uri="{FF2B5EF4-FFF2-40B4-BE49-F238E27FC236}">
                <a16:creationId xmlns="" xmlns:a16="http://schemas.microsoft.com/office/drawing/2014/main" id="{CC9CAB98-FF9E-4A2D-AEFC-00CA8CFCB74A}"/>
              </a:ext>
            </a:extLst>
          </p:cNvPr>
          <p:cNvSpPr txBox="1"/>
          <p:nvPr/>
        </p:nvSpPr>
        <p:spPr>
          <a:xfrm>
            <a:off x="6148382" y="2672702"/>
            <a:ext cx="1487435" cy="324351"/>
          </a:xfrm>
          <a:prstGeom prst="rect">
            <a:avLst/>
          </a:prstGeom>
          <a:noFill/>
        </p:spPr>
        <p:txBody>
          <a:bodyPr wrap="non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15873"/>
                </a:solidFill>
                <a:effectLst/>
                <a:uLnTx/>
                <a:uFillTx/>
                <a:latin typeface="Calibri" panose="020F0502020204030204" pitchFamily="34" charset="0"/>
                <a:ea typeface="+mn-ea"/>
                <a:cs typeface="Times New Roman" panose="02020603050405020304" pitchFamily="18" charset="0"/>
              </a:rPr>
              <a:t>Nivo 3 </a:t>
            </a: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(n = 98)</a:t>
            </a:r>
            <a:endParaRPr kumimoji="0" lang="en-US" sz="1400" b="1" i="0" u="none" strike="noStrike" kern="0" cap="none" spc="0" normalizeH="0" baseline="3000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12" name="TextBox 211">
            <a:extLst>
              <a:ext uri="{FF2B5EF4-FFF2-40B4-BE49-F238E27FC236}">
                <a16:creationId xmlns="" xmlns:a16="http://schemas.microsoft.com/office/drawing/2014/main" id="{016AA8DA-0D5A-49F8-B91E-32080A5B0FE9}"/>
              </a:ext>
            </a:extLst>
          </p:cNvPr>
          <p:cNvSpPr txBox="1">
            <a:spLocks noChangeArrowheads="1"/>
          </p:cNvSpPr>
          <p:nvPr/>
        </p:nvSpPr>
        <p:spPr bwMode="auto">
          <a:xfrm>
            <a:off x="5283152" y="2439865"/>
            <a:ext cx="61849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Arial" panose="020B0604020202020204" pitchFamily="34" charset="0"/>
                <a:ea typeface="MS PGothic" panose="020B0600070205080204" pitchFamily="34" charset="-128"/>
              </a:defRPr>
            </a:lvl1pPr>
            <a:lvl2pPr marL="742950" indent="-285750" defTabSz="1217613">
              <a:defRPr>
                <a:solidFill>
                  <a:schemeClr val="tx1"/>
                </a:solidFill>
                <a:latin typeface="Arial" panose="020B0604020202020204" pitchFamily="34" charset="0"/>
                <a:ea typeface="MS PGothic" panose="020B0600070205080204" pitchFamily="34" charset="-128"/>
              </a:defRPr>
            </a:lvl2pPr>
            <a:lvl3pPr marL="1143000" indent="-228600" defTabSz="1217613">
              <a:defRPr>
                <a:solidFill>
                  <a:schemeClr val="tx1"/>
                </a:solidFill>
                <a:latin typeface="Arial" panose="020B0604020202020204" pitchFamily="34" charset="0"/>
                <a:ea typeface="MS PGothic" panose="020B0600070205080204" pitchFamily="34" charset="-128"/>
              </a:defRPr>
            </a:lvl3pPr>
            <a:lvl4pPr marL="1600200" indent="-228600" defTabSz="1217613">
              <a:defRPr>
                <a:solidFill>
                  <a:schemeClr val="tx1"/>
                </a:solidFill>
                <a:latin typeface="Arial" panose="020B0604020202020204" pitchFamily="34" charset="0"/>
                <a:ea typeface="MS PGothic" panose="020B0600070205080204" pitchFamily="34" charset="-128"/>
              </a:defRPr>
            </a:lvl4pPr>
            <a:lvl5pPr marL="2057400" indent="-228600" defTabSz="1217613">
              <a:defRPr>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121761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Tumor Response by PD-L1 TPS</a:t>
            </a:r>
            <a:endParaRPr kumimoji="0" lang="en-US" altLang="en-US" sz="16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grpSp>
        <p:nvGrpSpPr>
          <p:cNvPr id="236" name="Group 235">
            <a:extLst>
              <a:ext uri="{FF2B5EF4-FFF2-40B4-BE49-F238E27FC236}">
                <a16:creationId xmlns="" xmlns:a16="http://schemas.microsoft.com/office/drawing/2014/main" id="{B00F4B7A-BF20-4A60-BB6C-B1068BB7A14D}"/>
              </a:ext>
            </a:extLst>
          </p:cNvPr>
          <p:cNvGrpSpPr/>
          <p:nvPr/>
        </p:nvGrpSpPr>
        <p:grpSpPr>
          <a:xfrm>
            <a:off x="5329708" y="3000453"/>
            <a:ext cx="3003741" cy="2379189"/>
            <a:chOff x="5329708" y="3000453"/>
            <a:chExt cx="3003741" cy="2379189"/>
          </a:xfrm>
        </p:grpSpPr>
        <p:sp>
          <p:nvSpPr>
            <p:cNvPr id="21" name="Line 15">
              <a:extLst>
                <a:ext uri="{FF2B5EF4-FFF2-40B4-BE49-F238E27FC236}">
                  <a16:creationId xmlns="" xmlns:a16="http://schemas.microsoft.com/office/drawing/2014/main" id="{7CD59D3D-A719-4D15-961D-96E920E3D0A4}"/>
                </a:ext>
              </a:extLst>
            </p:cNvPr>
            <p:cNvSpPr>
              <a:spLocks noChangeShapeType="1"/>
            </p:cNvSpPr>
            <p:nvPr/>
          </p:nvSpPr>
          <p:spPr bwMode="auto">
            <a:xfrm flipV="1">
              <a:off x="8333449" y="4190048"/>
              <a:ext cx="0" cy="118959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 name="Line 22">
              <a:extLst>
                <a:ext uri="{FF2B5EF4-FFF2-40B4-BE49-F238E27FC236}">
                  <a16:creationId xmlns="" xmlns:a16="http://schemas.microsoft.com/office/drawing/2014/main" id="{069E3144-1AF3-49FB-B514-CC5C7A31175E}"/>
                </a:ext>
              </a:extLst>
            </p:cNvPr>
            <p:cNvSpPr>
              <a:spLocks noChangeShapeType="1"/>
            </p:cNvSpPr>
            <p:nvPr/>
          </p:nvSpPr>
          <p:spPr bwMode="auto">
            <a:xfrm flipV="1">
              <a:off x="7772925" y="4190048"/>
              <a:ext cx="0" cy="463331"/>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 name="Line 21">
              <a:extLst>
                <a:ext uri="{FF2B5EF4-FFF2-40B4-BE49-F238E27FC236}">
                  <a16:creationId xmlns="" xmlns:a16="http://schemas.microsoft.com/office/drawing/2014/main" id="{7B3A9B3E-38B1-4309-BBC6-30AADBFAA737}"/>
                </a:ext>
              </a:extLst>
            </p:cNvPr>
            <p:cNvSpPr>
              <a:spLocks noChangeShapeType="1"/>
            </p:cNvSpPr>
            <p:nvPr/>
          </p:nvSpPr>
          <p:spPr bwMode="auto">
            <a:xfrm flipV="1">
              <a:off x="7892106" y="4190048"/>
              <a:ext cx="0" cy="523023"/>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 name="Line 18">
              <a:extLst>
                <a:ext uri="{FF2B5EF4-FFF2-40B4-BE49-F238E27FC236}">
                  <a16:creationId xmlns="" xmlns:a16="http://schemas.microsoft.com/office/drawing/2014/main" id="{71132C60-D50A-40A9-AA8B-9424835328A2}"/>
                </a:ext>
              </a:extLst>
            </p:cNvPr>
            <p:cNvSpPr>
              <a:spLocks noChangeShapeType="1"/>
            </p:cNvSpPr>
            <p:nvPr/>
          </p:nvSpPr>
          <p:spPr bwMode="auto">
            <a:xfrm flipV="1">
              <a:off x="8132331" y="4190048"/>
              <a:ext cx="0" cy="724843"/>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 name="Line 20">
              <a:extLst>
                <a:ext uri="{FF2B5EF4-FFF2-40B4-BE49-F238E27FC236}">
                  <a16:creationId xmlns="" xmlns:a16="http://schemas.microsoft.com/office/drawing/2014/main" id="{2A3AFD50-F7FE-4B24-B2D1-22FBCCE09F4F}"/>
                </a:ext>
              </a:extLst>
            </p:cNvPr>
            <p:cNvSpPr>
              <a:spLocks noChangeShapeType="1"/>
            </p:cNvSpPr>
            <p:nvPr/>
          </p:nvSpPr>
          <p:spPr bwMode="auto">
            <a:xfrm flipV="1">
              <a:off x="8013149" y="4190048"/>
              <a:ext cx="0" cy="658043"/>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5" name="Line 19">
              <a:extLst>
                <a:ext uri="{FF2B5EF4-FFF2-40B4-BE49-F238E27FC236}">
                  <a16:creationId xmlns="" xmlns:a16="http://schemas.microsoft.com/office/drawing/2014/main" id="{1AA3FFA2-FB86-41B1-8FB8-38095F9FDD2C}"/>
                </a:ext>
              </a:extLst>
            </p:cNvPr>
            <p:cNvSpPr>
              <a:spLocks noChangeShapeType="1"/>
            </p:cNvSpPr>
            <p:nvPr/>
          </p:nvSpPr>
          <p:spPr bwMode="auto">
            <a:xfrm flipV="1">
              <a:off x="8052256" y="4190048"/>
              <a:ext cx="0" cy="67083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6" name="Line 23">
              <a:extLst>
                <a:ext uri="{FF2B5EF4-FFF2-40B4-BE49-F238E27FC236}">
                  <a16:creationId xmlns="" xmlns:a16="http://schemas.microsoft.com/office/drawing/2014/main" id="{8C04C7E8-E47C-48E3-A0BC-652C17AECC82}"/>
                </a:ext>
              </a:extLst>
            </p:cNvPr>
            <p:cNvSpPr>
              <a:spLocks noChangeShapeType="1"/>
            </p:cNvSpPr>
            <p:nvPr/>
          </p:nvSpPr>
          <p:spPr bwMode="auto">
            <a:xfrm flipV="1">
              <a:off x="7692849" y="4190048"/>
              <a:ext cx="0" cy="427799"/>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7" name="Line 24">
              <a:extLst>
                <a:ext uri="{FF2B5EF4-FFF2-40B4-BE49-F238E27FC236}">
                  <a16:creationId xmlns="" xmlns:a16="http://schemas.microsoft.com/office/drawing/2014/main" id="{CE7E4205-3A2B-4E4E-8BF8-5B50D314E8CC}"/>
                </a:ext>
              </a:extLst>
            </p:cNvPr>
            <p:cNvSpPr>
              <a:spLocks noChangeShapeType="1"/>
            </p:cNvSpPr>
            <p:nvPr/>
          </p:nvSpPr>
          <p:spPr bwMode="auto">
            <a:xfrm flipV="1">
              <a:off x="7651881" y="4190048"/>
              <a:ext cx="0" cy="402216"/>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8" name="Line 25">
              <a:extLst>
                <a:ext uri="{FF2B5EF4-FFF2-40B4-BE49-F238E27FC236}">
                  <a16:creationId xmlns="" xmlns:a16="http://schemas.microsoft.com/office/drawing/2014/main" id="{2910D0E7-CBB3-4BED-B5E2-B168D6773DF7}"/>
                </a:ext>
              </a:extLst>
            </p:cNvPr>
            <p:cNvSpPr>
              <a:spLocks noChangeShapeType="1"/>
            </p:cNvSpPr>
            <p:nvPr/>
          </p:nvSpPr>
          <p:spPr bwMode="auto">
            <a:xfrm flipV="1">
              <a:off x="7612775" y="4190048"/>
              <a:ext cx="0" cy="392268"/>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9" name="Line 26">
              <a:extLst>
                <a:ext uri="{FF2B5EF4-FFF2-40B4-BE49-F238E27FC236}">
                  <a16:creationId xmlns="" xmlns:a16="http://schemas.microsoft.com/office/drawing/2014/main" id="{15FE979A-9796-4371-8535-6AA385E95D51}"/>
                </a:ext>
              </a:extLst>
            </p:cNvPr>
            <p:cNvSpPr>
              <a:spLocks noChangeShapeType="1"/>
            </p:cNvSpPr>
            <p:nvPr/>
          </p:nvSpPr>
          <p:spPr bwMode="auto">
            <a:xfrm flipV="1">
              <a:off x="7571806" y="4190048"/>
              <a:ext cx="0" cy="386583"/>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0" name="Line 27">
              <a:extLst>
                <a:ext uri="{FF2B5EF4-FFF2-40B4-BE49-F238E27FC236}">
                  <a16:creationId xmlns="" xmlns:a16="http://schemas.microsoft.com/office/drawing/2014/main" id="{D9E3C8DB-3A05-4132-A997-ED2BA526789A}"/>
                </a:ext>
              </a:extLst>
            </p:cNvPr>
            <p:cNvSpPr>
              <a:spLocks noChangeShapeType="1"/>
            </p:cNvSpPr>
            <p:nvPr/>
          </p:nvSpPr>
          <p:spPr bwMode="auto">
            <a:xfrm flipV="1">
              <a:off x="7331581" y="4190048"/>
              <a:ext cx="0" cy="113701"/>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1" name="Line 28">
              <a:extLst>
                <a:ext uri="{FF2B5EF4-FFF2-40B4-BE49-F238E27FC236}">
                  <a16:creationId xmlns="" xmlns:a16="http://schemas.microsoft.com/office/drawing/2014/main" id="{2EB5842E-52A1-4F72-ADBD-5AAF2831D4B3}"/>
                </a:ext>
              </a:extLst>
            </p:cNvPr>
            <p:cNvSpPr>
              <a:spLocks noChangeShapeType="1"/>
            </p:cNvSpPr>
            <p:nvPr/>
          </p:nvSpPr>
          <p:spPr bwMode="auto">
            <a:xfrm flipV="1">
              <a:off x="7292475" y="4190048"/>
              <a:ext cx="0" cy="78168"/>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2" name="Line 29">
              <a:extLst>
                <a:ext uri="{FF2B5EF4-FFF2-40B4-BE49-F238E27FC236}">
                  <a16:creationId xmlns="" xmlns:a16="http://schemas.microsoft.com/office/drawing/2014/main" id="{9C0D9CA5-70C3-4AFF-9AC9-8F59F9E7311E}"/>
                </a:ext>
              </a:extLst>
            </p:cNvPr>
            <p:cNvSpPr>
              <a:spLocks noChangeShapeType="1"/>
            </p:cNvSpPr>
            <p:nvPr/>
          </p:nvSpPr>
          <p:spPr bwMode="auto">
            <a:xfrm flipV="1">
              <a:off x="7251506" y="4190048"/>
              <a:ext cx="0" cy="42638"/>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4" name="Line 17">
              <a:extLst>
                <a:ext uri="{FF2B5EF4-FFF2-40B4-BE49-F238E27FC236}">
                  <a16:creationId xmlns="" xmlns:a16="http://schemas.microsoft.com/office/drawing/2014/main" id="{E97CBB30-86A4-4B1D-BFD5-037D62FC18BA}"/>
                </a:ext>
              </a:extLst>
            </p:cNvPr>
            <p:cNvSpPr>
              <a:spLocks noChangeShapeType="1"/>
            </p:cNvSpPr>
            <p:nvPr/>
          </p:nvSpPr>
          <p:spPr bwMode="auto">
            <a:xfrm flipV="1">
              <a:off x="8212407" y="4190048"/>
              <a:ext cx="0" cy="78311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5" name="Line 16">
              <a:extLst>
                <a:ext uri="{FF2B5EF4-FFF2-40B4-BE49-F238E27FC236}">
                  <a16:creationId xmlns="" xmlns:a16="http://schemas.microsoft.com/office/drawing/2014/main" id="{7972F626-121A-445E-B88C-FEC613935DE9}"/>
                </a:ext>
              </a:extLst>
            </p:cNvPr>
            <p:cNvSpPr>
              <a:spLocks noChangeShapeType="1"/>
            </p:cNvSpPr>
            <p:nvPr/>
          </p:nvSpPr>
          <p:spPr bwMode="auto">
            <a:xfrm flipV="1">
              <a:off x="8249650" y="4190048"/>
              <a:ext cx="0" cy="838543"/>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235" name="Group 234">
              <a:extLst>
                <a:ext uri="{FF2B5EF4-FFF2-40B4-BE49-F238E27FC236}">
                  <a16:creationId xmlns="" xmlns:a16="http://schemas.microsoft.com/office/drawing/2014/main" id="{D2C70749-F2D6-4C3E-B318-A20E18A9FB0F}"/>
                </a:ext>
              </a:extLst>
            </p:cNvPr>
            <p:cNvGrpSpPr/>
            <p:nvPr/>
          </p:nvGrpSpPr>
          <p:grpSpPr>
            <a:xfrm>
              <a:off x="5329708" y="3000453"/>
              <a:ext cx="1841724" cy="1189596"/>
              <a:chOff x="5329708" y="3000453"/>
              <a:chExt cx="1841724" cy="1189596"/>
            </a:xfrm>
          </p:grpSpPr>
          <p:sp>
            <p:nvSpPr>
              <p:cNvPr id="64" name="Line 10">
                <a:extLst>
                  <a:ext uri="{FF2B5EF4-FFF2-40B4-BE49-F238E27FC236}">
                    <a16:creationId xmlns="" xmlns:a16="http://schemas.microsoft.com/office/drawing/2014/main" id="{3BEEBCDF-9247-47C3-8FBD-C1B5CF09711D}"/>
                  </a:ext>
                </a:extLst>
              </p:cNvPr>
              <p:cNvSpPr>
                <a:spLocks noChangeShapeType="1"/>
              </p:cNvSpPr>
              <p:nvPr/>
            </p:nvSpPr>
            <p:spPr bwMode="auto">
              <a:xfrm>
                <a:off x="7132326" y="4161534"/>
                <a:ext cx="0" cy="18477"/>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3" name="Line 30">
                <a:extLst>
                  <a:ext uri="{FF2B5EF4-FFF2-40B4-BE49-F238E27FC236}">
                    <a16:creationId xmlns="" xmlns:a16="http://schemas.microsoft.com/office/drawing/2014/main" id="{84717FBF-F103-4013-B382-4E0664E77421}"/>
                  </a:ext>
                </a:extLst>
              </p:cNvPr>
              <p:cNvSpPr>
                <a:spLocks noChangeShapeType="1"/>
              </p:cNvSpPr>
              <p:nvPr/>
            </p:nvSpPr>
            <p:spPr bwMode="auto">
              <a:xfrm>
                <a:off x="7171432" y="4161534"/>
                <a:ext cx="0" cy="18477"/>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4" name="Line 31">
                <a:extLst>
                  <a:ext uri="{FF2B5EF4-FFF2-40B4-BE49-F238E27FC236}">
                    <a16:creationId xmlns="" xmlns:a16="http://schemas.microsoft.com/office/drawing/2014/main" id="{5FE4B917-FEC4-4147-AB2B-507451E6F30F}"/>
                  </a:ext>
                </a:extLst>
              </p:cNvPr>
              <p:cNvSpPr>
                <a:spLocks noChangeShapeType="1"/>
              </p:cNvSpPr>
              <p:nvPr/>
            </p:nvSpPr>
            <p:spPr bwMode="auto">
              <a:xfrm>
                <a:off x="7091357" y="4158692"/>
                <a:ext cx="0" cy="21319"/>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5" name="Line 32">
                <a:extLst>
                  <a:ext uri="{FF2B5EF4-FFF2-40B4-BE49-F238E27FC236}">
                    <a16:creationId xmlns="" xmlns:a16="http://schemas.microsoft.com/office/drawing/2014/main" id="{F49E753C-43B4-41E8-B084-0C1FB3B52461}"/>
                  </a:ext>
                </a:extLst>
              </p:cNvPr>
              <p:cNvSpPr>
                <a:spLocks noChangeShapeType="1"/>
              </p:cNvSpPr>
              <p:nvPr/>
            </p:nvSpPr>
            <p:spPr bwMode="auto">
              <a:xfrm>
                <a:off x="7052250" y="4140303"/>
                <a:ext cx="0" cy="49745"/>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6" name="Line 33">
                <a:extLst>
                  <a:ext uri="{FF2B5EF4-FFF2-40B4-BE49-F238E27FC236}">
                    <a16:creationId xmlns="" xmlns:a16="http://schemas.microsoft.com/office/drawing/2014/main" id="{BB076B3D-C6E0-46B6-B701-CC88E0A856A0}"/>
                  </a:ext>
                </a:extLst>
              </p:cNvPr>
              <p:cNvSpPr>
                <a:spLocks noChangeShapeType="1"/>
              </p:cNvSpPr>
              <p:nvPr/>
            </p:nvSpPr>
            <p:spPr bwMode="auto">
              <a:xfrm>
                <a:off x="7011281" y="4096245"/>
                <a:ext cx="0" cy="93803"/>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7" name="Line 34">
                <a:extLst>
                  <a:ext uri="{FF2B5EF4-FFF2-40B4-BE49-F238E27FC236}">
                    <a16:creationId xmlns="" xmlns:a16="http://schemas.microsoft.com/office/drawing/2014/main" id="{5079289C-EB10-4C1F-BD58-28FF84DE1BA9}"/>
                  </a:ext>
                </a:extLst>
              </p:cNvPr>
              <p:cNvSpPr>
                <a:spLocks noChangeShapeType="1"/>
              </p:cNvSpPr>
              <p:nvPr/>
            </p:nvSpPr>
            <p:spPr bwMode="auto">
              <a:xfrm>
                <a:off x="6892099" y="4059292"/>
                <a:ext cx="0" cy="130756"/>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8" name="Line 35">
                <a:extLst>
                  <a:ext uri="{FF2B5EF4-FFF2-40B4-BE49-F238E27FC236}">
                    <a16:creationId xmlns="" xmlns:a16="http://schemas.microsoft.com/office/drawing/2014/main" id="{2A1C8DB8-F99C-49F8-872D-22C223C5B25E}"/>
                  </a:ext>
                </a:extLst>
              </p:cNvPr>
              <p:cNvSpPr>
                <a:spLocks noChangeShapeType="1"/>
              </p:cNvSpPr>
              <p:nvPr/>
            </p:nvSpPr>
            <p:spPr bwMode="auto">
              <a:xfrm>
                <a:off x="6851131" y="4012390"/>
                <a:ext cx="0" cy="177658"/>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9" name="Line 36">
                <a:extLst>
                  <a:ext uri="{FF2B5EF4-FFF2-40B4-BE49-F238E27FC236}">
                    <a16:creationId xmlns="" xmlns:a16="http://schemas.microsoft.com/office/drawing/2014/main" id="{AC4C6C09-DC8D-41CD-8F1A-AD8175D7192A}"/>
                  </a:ext>
                </a:extLst>
              </p:cNvPr>
              <p:cNvSpPr>
                <a:spLocks noChangeShapeType="1"/>
              </p:cNvSpPr>
              <p:nvPr/>
            </p:nvSpPr>
            <p:spPr bwMode="auto">
              <a:xfrm>
                <a:off x="6771057" y="3999599"/>
                <a:ext cx="0" cy="190449"/>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0" name="Line 37">
                <a:extLst>
                  <a:ext uri="{FF2B5EF4-FFF2-40B4-BE49-F238E27FC236}">
                    <a16:creationId xmlns="" xmlns:a16="http://schemas.microsoft.com/office/drawing/2014/main" id="{2E12D27D-DEE1-4DE6-A461-AD56D1067275}"/>
                  </a:ext>
                </a:extLst>
              </p:cNvPr>
              <p:cNvSpPr>
                <a:spLocks noChangeShapeType="1"/>
              </p:cNvSpPr>
              <p:nvPr/>
            </p:nvSpPr>
            <p:spPr bwMode="auto">
              <a:xfrm>
                <a:off x="6731950" y="3993915"/>
                <a:ext cx="0" cy="19613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234" name="Group 233">
                <a:extLst>
                  <a:ext uri="{FF2B5EF4-FFF2-40B4-BE49-F238E27FC236}">
                    <a16:creationId xmlns="" xmlns:a16="http://schemas.microsoft.com/office/drawing/2014/main" id="{0982B381-5E4B-4CB6-9E41-EE24009B798F}"/>
                  </a:ext>
                </a:extLst>
              </p:cNvPr>
              <p:cNvGrpSpPr/>
              <p:nvPr/>
            </p:nvGrpSpPr>
            <p:grpSpPr>
              <a:xfrm>
                <a:off x="5329708" y="3000453"/>
                <a:ext cx="1162018" cy="1189596"/>
                <a:chOff x="5329708" y="3000453"/>
                <a:chExt cx="1162018" cy="1189596"/>
              </a:xfrm>
            </p:grpSpPr>
            <p:sp>
              <p:nvSpPr>
                <p:cNvPr id="26" name="Line 43">
                  <a:extLst>
                    <a:ext uri="{FF2B5EF4-FFF2-40B4-BE49-F238E27FC236}">
                      <a16:creationId xmlns="" xmlns:a16="http://schemas.microsoft.com/office/drawing/2014/main" id="{D87EDB01-79A8-4FEC-82C2-6CA295E02912}"/>
                    </a:ext>
                  </a:extLst>
                </p:cNvPr>
                <p:cNvSpPr>
                  <a:spLocks noChangeShapeType="1"/>
                </p:cNvSpPr>
                <p:nvPr/>
              </p:nvSpPr>
              <p:spPr bwMode="auto">
                <a:xfrm>
                  <a:off x="6251500" y="3836154"/>
                  <a:ext cx="0" cy="35389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1" name="Line 38">
                  <a:extLst>
                    <a:ext uri="{FF2B5EF4-FFF2-40B4-BE49-F238E27FC236}">
                      <a16:creationId xmlns="" xmlns:a16="http://schemas.microsoft.com/office/drawing/2014/main" id="{CF19CB0C-3C76-4125-AD08-C0BBD9A1FBAD}"/>
                    </a:ext>
                  </a:extLst>
                </p:cNvPr>
                <p:cNvSpPr>
                  <a:spLocks noChangeShapeType="1"/>
                </p:cNvSpPr>
                <p:nvPr/>
              </p:nvSpPr>
              <p:spPr bwMode="auto">
                <a:xfrm>
                  <a:off x="6491726" y="3959804"/>
                  <a:ext cx="0" cy="23024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2" name="Line 39">
                  <a:extLst>
                    <a:ext uri="{FF2B5EF4-FFF2-40B4-BE49-F238E27FC236}">
                      <a16:creationId xmlns="" xmlns:a16="http://schemas.microsoft.com/office/drawing/2014/main" id="{B87D1D3C-F2D6-4BF7-931D-0AEAA0C1714E}"/>
                    </a:ext>
                  </a:extLst>
                </p:cNvPr>
                <p:cNvSpPr>
                  <a:spLocks noChangeShapeType="1"/>
                </p:cNvSpPr>
                <p:nvPr/>
              </p:nvSpPr>
              <p:spPr bwMode="auto">
                <a:xfrm>
                  <a:off x="6450758" y="3924272"/>
                  <a:ext cx="0" cy="265776"/>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3" name="Line 40">
                  <a:extLst>
                    <a:ext uri="{FF2B5EF4-FFF2-40B4-BE49-F238E27FC236}">
                      <a16:creationId xmlns="" xmlns:a16="http://schemas.microsoft.com/office/drawing/2014/main" id="{0D8974CB-B7E7-4220-813B-4D382FEE4B10}"/>
                    </a:ext>
                  </a:extLst>
                </p:cNvPr>
                <p:cNvSpPr>
                  <a:spLocks noChangeShapeType="1"/>
                </p:cNvSpPr>
                <p:nvPr/>
              </p:nvSpPr>
              <p:spPr bwMode="auto">
                <a:xfrm>
                  <a:off x="6411650" y="3924272"/>
                  <a:ext cx="0" cy="265776"/>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4" name="Line 41">
                  <a:extLst>
                    <a:ext uri="{FF2B5EF4-FFF2-40B4-BE49-F238E27FC236}">
                      <a16:creationId xmlns="" xmlns:a16="http://schemas.microsoft.com/office/drawing/2014/main" id="{E6D1AA41-1695-49B0-82BA-6E655E249135}"/>
                    </a:ext>
                  </a:extLst>
                </p:cNvPr>
                <p:cNvSpPr>
                  <a:spLocks noChangeShapeType="1"/>
                </p:cNvSpPr>
                <p:nvPr/>
              </p:nvSpPr>
              <p:spPr bwMode="auto">
                <a:xfrm>
                  <a:off x="6370682" y="3912902"/>
                  <a:ext cx="0" cy="277146"/>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5" name="Line 42">
                  <a:extLst>
                    <a:ext uri="{FF2B5EF4-FFF2-40B4-BE49-F238E27FC236}">
                      <a16:creationId xmlns="" xmlns:a16="http://schemas.microsoft.com/office/drawing/2014/main" id="{BCD46A8B-AAED-420F-BDD6-EB36C917A9E4}"/>
                    </a:ext>
                  </a:extLst>
                </p:cNvPr>
                <p:cNvSpPr>
                  <a:spLocks noChangeShapeType="1"/>
                </p:cNvSpPr>
                <p:nvPr/>
              </p:nvSpPr>
              <p:spPr bwMode="auto">
                <a:xfrm>
                  <a:off x="6331576" y="3904374"/>
                  <a:ext cx="0" cy="28567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6" name="Line 44">
                  <a:extLst>
                    <a:ext uri="{FF2B5EF4-FFF2-40B4-BE49-F238E27FC236}">
                      <a16:creationId xmlns="" xmlns:a16="http://schemas.microsoft.com/office/drawing/2014/main" id="{C2D2ED5A-6335-434C-9E1C-751E6DC85990}"/>
                    </a:ext>
                  </a:extLst>
                </p:cNvPr>
                <p:cNvSpPr>
                  <a:spLocks noChangeShapeType="1"/>
                </p:cNvSpPr>
                <p:nvPr/>
              </p:nvSpPr>
              <p:spPr bwMode="auto">
                <a:xfrm>
                  <a:off x="6130456" y="3777883"/>
                  <a:ext cx="0" cy="412165"/>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7" name="Line 45">
                  <a:extLst>
                    <a:ext uri="{FF2B5EF4-FFF2-40B4-BE49-F238E27FC236}">
                      <a16:creationId xmlns="" xmlns:a16="http://schemas.microsoft.com/office/drawing/2014/main" id="{0DB1ADF2-3636-4DA5-924B-5E82CA016741}"/>
                    </a:ext>
                  </a:extLst>
                </p:cNvPr>
                <p:cNvSpPr>
                  <a:spLocks noChangeShapeType="1"/>
                </p:cNvSpPr>
                <p:nvPr/>
              </p:nvSpPr>
              <p:spPr bwMode="auto">
                <a:xfrm>
                  <a:off x="6050382" y="3757985"/>
                  <a:ext cx="0" cy="432063"/>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8" name="Line 46">
                  <a:extLst>
                    <a:ext uri="{FF2B5EF4-FFF2-40B4-BE49-F238E27FC236}">
                      <a16:creationId xmlns="" xmlns:a16="http://schemas.microsoft.com/office/drawing/2014/main" id="{FBE11308-8758-4E6D-88A6-ED5C08C98849}"/>
                    </a:ext>
                  </a:extLst>
                </p:cNvPr>
                <p:cNvSpPr>
                  <a:spLocks noChangeShapeType="1"/>
                </p:cNvSpPr>
                <p:nvPr/>
              </p:nvSpPr>
              <p:spPr bwMode="auto">
                <a:xfrm>
                  <a:off x="6011276" y="3743773"/>
                  <a:ext cx="0" cy="446275"/>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9" name="Line 48">
                  <a:extLst>
                    <a:ext uri="{FF2B5EF4-FFF2-40B4-BE49-F238E27FC236}">
                      <a16:creationId xmlns="" xmlns:a16="http://schemas.microsoft.com/office/drawing/2014/main" id="{C5F9EF2E-4CEB-438D-9A43-26FD22DB6CA5}"/>
                    </a:ext>
                  </a:extLst>
                </p:cNvPr>
                <p:cNvSpPr>
                  <a:spLocks noChangeShapeType="1"/>
                </p:cNvSpPr>
                <p:nvPr/>
              </p:nvSpPr>
              <p:spPr bwMode="auto">
                <a:xfrm>
                  <a:off x="5810157" y="3607331"/>
                  <a:ext cx="0" cy="582716"/>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0" name="Line 49">
                  <a:extLst>
                    <a:ext uri="{FF2B5EF4-FFF2-40B4-BE49-F238E27FC236}">
                      <a16:creationId xmlns="" xmlns:a16="http://schemas.microsoft.com/office/drawing/2014/main" id="{70855918-F82B-4F31-BE15-076D87AF423C}"/>
                    </a:ext>
                  </a:extLst>
                </p:cNvPr>
                <p:cNvSpPr>
                  <a:spLocks noChangeShapeType="1"/>
                </p:cNvSpPr>
                <p:nvPr/>
              </p:nvSpPr>
              <p:spPr bwMode="auto">
                <a:xfrm>
                  <a:off x="5771051" y="3594540"/>
                  <a:ext cx="0" cy="595508"/>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1" name="Line 50">
                  <a:extLst>
                    <a:ext uri="{FF2B5EF4-FFF2-40B4-BE49-F238E27FC236}">
                      <a16:creationId xmlns="" xmlns:a16="http://schemas.microsoft.com/office/drawing/2014/main" id="{BE93C745-7D13-4D6D-AF9D-45B64F36F48C}"/>
                    </a:ext>
                  </a:extLst>
                </p:cNvPr>
                <p:cNvSpPr>
                  <a:spLocks noChangeShapeType="1"/>
                </p:cNvSpPr>
                <p:nvPr/>
              </p:nvSpPr>
              <p:spPr bwMode="auto">
                <a:xfrm>
                  <a:off x="5730082" y="3568957"/>
                  <a:ext cx="0" cy="621091"/>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233" name="Group 232">
                  <a:extLst>
                    <a:ext uri="{FF2B5EF4-FFF2-40B4-BE49-F238E27FC236}">
                      <a16:creationId xmlns="" xmlns:a16="http://schemas.microsoft.com/office/drawing/2014/main" id="{02E6F00E-5B61-4A6E-8952-C22F69D80557}"/>
                    </a:ext>
                  </a:extLst>
                </p:cNvPr>
                <p:cNvGrpSpPr/>
                <p:nvPr/>
              </p:nvGrpSpPr>
              <p:grpSpPr>
                <a:xfrm>
                  <a:off x="5329708" y="3000453"/>
                  <a:ext cx="320300" cy="1189596"/>
                  <a:chOff x="5329708" y="3000453"/>
                  <a:chExt cx="320300" cy="1189596"/>
                </a:xfrm>
              </p:grpSpPr>
              <p:sp>
                <p:nvSpPr>
                  <p:cNvPr id="25" name="Line 51">
                    <a:extLst>
                      <a:ext uri="{FF2B5EF4-FFF2-40B4-BE49-F238E27FC236}">
                        <a16:creationId xmlns="" xmlns:a16="http://schemas.microsoft.com/office/drawing/2014/main" id="{A4652FCE-177C-4500-BFFA-A264992F2D47}"/>
                      </a:ext>
                    </a:extLst>
                  </p:cNvPr>
                  <p:cNvSpPr>
                    <a:spLocks noChangeShapeType="1"/>
                  </p:cNvSpPr>
                  <p:nvPr/>
                </p:nvSpPr>
                <p:spPr bwMode="auto">
                  <a:xfrm>
                    <a:off x="5650008" y="3517792"/>
                    <a:ext cx="0" cy="672257"/>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232" name="Group 231">
                    <a:extLst>
                      <a:ext uri="{FF2B5EF4-FFF2-40B4-BE49-F238E27FC236}">
                        <a16:creationId xmlns="" xmlns:a16="http://schemas.microsoft.com/office/drawing/2014/main" id="{0B0D79E7-8EF1-448D-87CF-155E8F1B3A92}"/>
                      </a:ext>
                    </a:extLst>
                  </p:cNvPr>
                  <p:cNvGrpSpPr/>
                  <p:nvPr/>
                </p:nvGrpSpPr>
                <p:grpSpPr>
                  <a:xfrm>
                    <a:off x="5329708" y="3000453"/>
                    <a:ext cx="240224" cy="1189595"/>
                    <a:chOff x="5329708" y="3000453"/>
                    <a:chExt cx="240224" cy="1189595"/>
                  </a:xfrm>
                </p:grpSpPr>
                <p:sp>
                  <p:nvSpPr>
                    <p:cNvPr id="24" name="Line 55">
                      <a:extLst>
                        <a:ext uri="{FF2B5EF4-FFF2-40B4-BE49-F238E27FC236}">
                          <a16:creationId xmlns="" xmlns:a16="http://schemas.microsoft.com/office/drawing/2014/main" id="{10839F27-714F-4629-AA93-8F2EA51259D4}"/>
                        </a:ext>
                      </a:extLst>
                    </p:cNvPr>
                    <p:cNvSpPr>
                      <a:spLocks noChangeShapeType="1"/>
                    </p:cNvSpPr>
                    <p:nvPr/>
                  </p:nvSpPr>
                  <p:spPr bwMode="auto">
                    <a:xfrm>
                      <a:off x="5450751" y="3372823"/>
                      <a:ext cx="0" cy="817225"/>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2" name="Line 54">
                      <a:extLst>
                        <a:ext uri="{FF2B5EF4-FFF2-40B4-BE49-F238E27FC236}">
                          <a16:creationId xmlns="" xmlns:a16="http://schemas.microsoft.com/office/drawing/2014/main" id="{B393F020-AE3A-4FC8-9F25-72CBB8CABAE0}"/>
                        </a:ext>
                      </a:extLst>
                    </p:cNvPr>
                    <p:cNvSpPr>
                      <a:spLocks noChangeShapeType="1"/>
                    </p:cNvSpPr>
                    <p:nvPr/>
                  </p:nvSpPr>
                  <p:spPr bwMode="auto">
                    <a:xfrm>
                      <a:off x="5489857" y="3381351"/>
                      <a:ext cx="0" cy="808697"/>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3" name="Line 57">
                      <a:extLst>
                        <a:ext uri="{FF2B5EF4-FFF2-40B4-BE49-F238E27FC236}">
                          <a16:creationId xmlns="" xmlns:a16="http://schemas.microsoft.com/office/drawing/2014/main" id="{4D0CC00D-8D00-4B6D-9089-847A6E151C87}"/>
                        </a:ext>
                      </a:extLst>
                    </p:cNvPr>
                    <p:cNvSpPr>
                      <a:spLocks noChangeShapeType="1"/>
                    </p:cNvSpPr>
                    <p:nvPr/>
                  </p:nvSpPr>
                  <p:spPr bwMode="auto">
                    <a:xfrm>
                      <a:off x="5329708" y="3000453"/>
                      <a:ext cx="0" cy="118959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3" name="Line 56">
                      <a:extLst>
                        <a:ext uri="{FF2B5EF4-FFF2-40B4-BE49-F238E27FC236}">
                          <a16:creationId xmlns="" xmlns:a16="http://schemas.microsoft.com/office/drawing/2014/main" id="{A97F3502-9A98-4566-9899-1C227F4106B3}"/>
                        </a:ext>
                      </a:extLst>
                    </p:cNvPr>
                    <p:cNvSpPr>
                      <a:spLocks noChangeShapeType="1"/>
                    </p:cNvSpPr>
                    <p:nvPr/>
                  </p:nvSpPr>
                  <p:spPr bwMode="auto">
                    <a:xfrm>
                      <a:off x="5370676" y="3000453"/>
                      <a:ext cx="0" cy="1189594"/>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6" name="Line 52">
                      <a:extLst>
                        <a:ext uri="{FF2B5EF4-FFF2-40B4-BE49-F238E27FC236}">
                          <a16:creationId xmlns="" xmlns:a16="http://schemas.microsoft.com/office/drawing/2014/main" id="{5B31E51F-E908-4153-A408-0B798486FFA8}"/>
                        </a:ext>
                      </a:extLst>
                    </p:cNvPr>
                    <p:cNvSpPr>
                      <a:spLocks noChangeShapeType="1"/>
                    </p:cNvSpPr>
                    <p:nvPr/>
                  </p:nvSpPr>
                  <p:spPr bwMode="auto">
                    <a:xfrm>
                      <a:off x="5569932" y="3459520"/>
                      <a:ext cx="0" cy="730527"/>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7" name="Line 53">
                      <a:extLst>
                        <a:ext uri="{FF2B5EF4-FFF2-40B4-BE49-F238E27FC236}">
                          <a16:creationId xmlns="" xmlns:a16="http://schemas.microsoft.com/office/drawing/2014/main" id="{106B4EE4-49E0-4824-BE40-C9158E456060}"/>
                        </a:ext>
                      </a:extLst>
                    </p:cNvPr>
                    <p:cNvSpPr>
                      <a:spLocks noChangeShapeType="1"/>
                    </p:cNvSpPr>
                    <p:nvPr/>
                  </p:nvSpPr>
                  <p:spPr bwMode="auto">
                    <a:xfrm>
                      <a:off x="5530826" y="3405513"/>
                      <a:ext cx="0" cy="784535"/>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sp>
              <p:nvSpPr>
                <p:cNvPr id="118" name="Line 47">
                  <a:extLst>
                    <a:ext uri="{FF2B5EF4-FFF2-40B4-BE49-F238E27FC236}">
                      <a16:creationId xmlns="" xmlns:a16="http://schemas.microsoft.com/office/drawing/2014/main" id="{40C5663C-4836-40FD-A83C-8AEB91C21217}"/>
                    </a:ext>
                  </a:extLst>
                </p:cNvPr>
                <p:cNvSpPr>
                  <a:spLocks noChangeShapeType="1"/>
                </p:cNvSpPr>
                <p:nvPr/>
              </p:nvSpPr>
              <p:spPr bwMode="auto">
                <a:xfrm>
                  <a:off x="5851125" y="3649969"/>
                  <a:ext cx="0" cy="540079"/>
                </a:xfrm>
                <a:prstGeom prst="line">
                  <a:avLst/>
                </a:prstGeom>
                <a:noFill/>
                <a:ln w="28575"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grpSp>
      <p:sp>
        <p:nvSpPr>
          <p:cNvPr id="20" name="TextBox 19">
            <a:extLst>
              <a:ext uri="{FF2B5EF4-FFF2-40B4-BE49-F238E27FC236}">
                <a16:creationId xmlns="" xmlns:a16="http://schemas.microsoft.com/office/drawing/2014/main" id="{FCF12B4A-8107-4989-B42A-B70A34649379}"/>
              </a:ext>
            </a:extLst>
          </p:cNvPr>
          <p:cNvSpPr txBox="1"/>
          <p:nvPr/>
        </p:nvSpPr>
        <p:spPr>
          <a:xfrm>
            <a:off x="8420223" y="5421632"/>
            <a:ext cx="3033095" cy="324351"/>
          </a:xfrm>
          <a:prstGeom prst="rect">
            <a:avLst/>
          </a:prstGeom>
          <a:noFill/>
        </p:spPr>
        <p:txBody>
          <a:bodyPr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Patients</a:t>
            </a:r>
          </a:p>
        </p:txBody>
      </p:sp>
      <p:grpSp>
        <p:nvGrpSpPr>
          <p:cNvPr id="32" name="Group 423">
            <a:extLst>
              <a:ext uri="{FF2B5EF4-FFF2-40B4-BE49-F238E27FC236}">
                <a16:creationId xmlns="" xmlns:a16="http://schemas.microsoft.com/office/drawing/2014/main" id="{26DF0324-3CC0-418F-AAC8-6B6E6447463E}"/>
              </a:ext>
            </a:extLst>
          </p:cNvPr>
          <p:cNvGrpSpPr>
            <a:grpSpLocks/>
          </p:cNvGrpSpPr>
          <p:nvPr/>
        </p:nvGrpSpPr>
        <p:grpSpPr bwMode="auto">
          <a:xfrm>
            <a:off x="8481292" y="2994768"/>
            <a:ext cx="2809176" cy="2204374"/>
            <a:chOff x="1655763" y="1996733"/>
            <a:chExt cx="5662613" cy="2976563"/>
          </a:xfrm>
        </p:grpSpPr>
        <p:sp>
          <p:nvSpPr>
            <p:cNvPr id="173" name="Line 6">
              <a:extLst>
                <a:ext uri="{FF2B5EF4-FFF2-40B4-BE49-F238E27FC236}">
                  <a16:creationId xmlns="" xmlns:a16="http://schemas.microsoft.com/office/drawing/2014/main" id="{E7E2C47C-2823-45C8-BB92-89E18A79B6F9}"/>
                </a:ext>
              </a:extLst>
            </p:cNvPr>
            <p:cNvSpPr>
              <a:spLocks noChangeShapeType="1"/>
            </p:cNvSpPr>
            <p:nvPr/>
          </p:nvSpPr>
          <p:spPr bwMode="auto">
            <a:xfrm>
              <a:off x="1655763" y="1996733"/>
              <a:ext cx="0" cy="1602470"/>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4" name="Line 7">
              <a:extLst>
                <a:ext uri="{FF2B5EF4-FFF2-40B4-BE49-F238E27FC236}">
                  <a16:creationId xmlns="" xmlns:a16="http://schemas.microsoft.com/office/drawing/2014/main" id="{0C0C794E-5384-4D22-98A4-D8B9D754C0D1}"/>
                </a:ext>
              </a:extLst>
            </p:cNvPr>
            <p:cNvSpPr>
              <a:spLocks noChangeShapeType="1"/>
            </p:cNvSpPr>
            <p:nvPr/>
          </p:nvSpPr>
          <p:spPr bwMode="auto">
            <a:xfrm>
              <a:off x="1786325" y="1996733"/>
              <a:ext cx="0" cy="1602470"/>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5" name="Line 8">
              <a:extLst>
                <a:ext uri="{FF2B5EF4-FFF2-40B4-BE49-F238E27FC236}">
                  <a16:creationId xmlns="" xmlns:a16="http://schemas.microsoft.com/office/drawing/2014/main" id="{AF0B7435-8A34-4682-BF21-8C0AC47A3EE5}"/>
                </a:ext>
              </a:extLst>
            </p:cNvPr>
            <p:cNvSpPr>
              <a:spLocks noChangeShapeType="1"/>
            </p:cNvSpPr>
            <p:nvPr/>
          </p:nvSpPr>
          <p:spPr bwMode="auto">
            <a:xfrm>
              <a:off x="2185467" y="2566714"/>
              <a:ext cx="0" cy="1032489"/>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6" name="Line 9">
              <a:extLst>
                <a:ext uri="{FF2B5EF4-FFF2-40B4-BE49-F238E27FC236}">
                  <a16:creationId xmlns="" xmlns:a16="http://schemas.microsoft.com/office/drawing/2014/main" id="{0527021F-11A1-44F5-9F69-0748E5537A09}"/>
                </a:ext>
              </a:extLst>
            </p:cNvPr>
            <p:cNvSpPr>
              <a:spLocks noChangeShapeType="1"/>
            </p:cNvSpPr>
            <p:nvPr/>
          </p:nvSpPr>
          <p:spPr bwMode="auto">
            <a:xfrm>
              <a:off x="2316029" y="2929428"/>
              <a:ext cx="0" cy="669775"/>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7" name="Line 10">
              <a:extLst>
                <a:ext uri="{FF2B5EF4-FFF2-40B4-BE49-F238E27FC236}">
                  <a16:creationId xmlns="" xmlns:a16="http://schemas.microsoft.com/office/drawing/2014/main" id="{59A56F43-025D-4DF5-94D1-1CA31AEA33BC}"/>
                </a:ext>
              </a:extLst>
            </p:cNvPr>
            <p:cNvSpPr>
              <a:spLocks noChangeShapeType="1"/>
            </p:cNvSpPr>
            <p:nvPr/>
          </p:nvSpPr>
          <p:spPr bwMode="auto">
            <a:xfrm>
              <a:off x="2446589" y="2946700"/>
              <a:ext cx="0" cy="652502"/>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8" name="Line 11">
              <a:extLst>
                <a:ext uri="{FF2B5EF4-FFF2-40B4-BE49-F238E27FC236}">
                  <a16:creationId xmlns="" xmlns:a16="http://schemas.microsoft.com/office/drawing/2014/main" id="{1DC7235B-A7BF-4C7C-A503-91169566969E}"/>
                </a:ext>
              </a:extLst>
            </p:cNvPr>
            <p:cNvSpPr>
              <a:spLocks noChangeShapeType="1"/>
            </p:cNvSpPr>
            <p:nvPr/>
          </p:nvSpPr>
          <p:spPr bwMode="auto">
            <a:xfrm>
              <a:off x="2577151" y="2988921"/>
              <a:ext cx="0" cy="610282"/>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9" name="Line 12">
              <a:extLst>
                <a:ext uri="{FF2B5EF4-FFF2-40B4-BE49-F238E27FC236}">
                  <a16:creationId xmlns="" xmlns:a16="http://schemas.microsoft.com/office/drawing/2014/main" id="{717B6865-D093-43FA-847C-94BF6729EF55}"/>
                </a:ext>
              </a:extLst>
            </p:cNvPr>
            <p:cNvSpPr>
              <a:spLocks noChangeShapeType="1"/>
            </p:cNvSpPr>
            <p:nvPr/>
          </p:nvSpPr>
          <p:spPr bwMode="auto">
            <a:xfrm>
              <a:off x="3103124" y="3071443"/>
              <a:ext cx="0" cy="527760"/>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0" name="Line 13">
              <a:extLst>
                <a:ext uri="{FF2B5EF4-FFF2-40B4-BE49-F238E27FC236}">
                  <a16:creationId xmlns="" xmlns:a16="http://schemas.microsoft.com/office/drawing/2014/main" id="{BED18F6C-8DE3-4F5E-B1EC-3FE285EC99C1}"/>
                </a:ext>
              </a:extLst>
            </p:cNvPr>
            <p:cNvSpPr>
              <a:spLocks noChangeShapeType="1"/>
            </p:cNvSpPr>
            <p:nvPr/>
          </p:nvSpPr>
          <p:spPr bwMode="auto">
            <a:xfrm>
              <a:off x="3233686" y="3121340"/>
              <a:ext cx="0" cy="477863"/>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1" name="Line 14">
              <a:extLst>
                <a:ext uri="{FF2B5EF4-FFF2-40B4-BE49-F238E27FC236}">
                  <a16:creationId xmlns="" xmlns:a16="http://schemas.microsoft.com/office/drawing/2014/main" id="{A91FC9A7-027D-4075-BAC9-2E33527B59A1}"/>
                </a:ext>
              </a:extLst>
            </p:cNvPr>
            <p:cNvSpPr>
              <a:spLocks noChangeShapeType="1"/>
            </p:cNvSpPr>
            <p:nvPr/>
          </p:nvSpPr>
          <p:spPr bwMode="auto">
            <a:xfrm flipV="1">
              <a:off x="4419925" y="3599203"/>
              <a:ext cx="0" cy="195751"/>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2" name="Line 15">
              <a:extLst>
                <a:ext uri="{FF2B5EF4-FFF2-40B4-BE49-F238E27FC236}">
                  <a16:creationId xmlns="" xmlns:a16="http://schemas.microsoft.com/office/drawing/2014/main" id="{D7E76362-B405-492D-98C0-0A4D12C199E7}"/>
                </a:ext>
              </a:extLst>
            </p:cNvPr>
            <p:cNvSpPr>
              <a:spLocks noChangeShapeType="1"/>
            </p:cNvSpPr>
            <p:nvPr/>
          </p:nvSpPr>
          <p:spPr bwMode="auto">
            <a:xfrm flipV="1">
              <a:off x="4815338" y="3599203"/>
              <a:ext cx="0" cy="324331"/>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3" name="Line 16">
              <a:extLst>
                <a:ext uri="{FF2B5EF4-FFF2-40B4-BE49-F238E27FC236}">
                  <a16:creationId xmlns="" xmlns:a16="http://schemas.microsoft.com/office/drawing/2014/main" id="{5D4377CB-15A6-4FE8-A9B0-7D850B6CDD4D}"/>
                </a:ext>
              </a:extLst>
            </p:cNvPr>
            <p:cNvSpPr>
              <a:spLocks noChangeShapeType="1"/>
            </p:cNvSpPr>
            <p:nvPr/>
          </p:nvSpPr>
          <p:spPr bwMode="auto">
            <a:xfrm flipV="1">
              <a:off x="5210751" y="3599203"/>
              <a:ext cx="0" cy="406854"/>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4" name="Line 17">
              <a:extLst>
                <a:ext uri="{FF2B5EF4-FFF2-40B4-BE49-F238E27FC236}">
                  <a16:creationId xmlns="" xmlns:a16="http://schemas.microsoft.com/office/drawing/2014/main" id="{795282A6-34D6-4F98-A844-CE225EE11FA7}"/>
                </a:ext>
              </a:extLst>
            </p:cNvPr>
            <p:cNvSpPr>
              <a:spLocks noChangeShapeType="1"/>
            </p:cNvSpPr>
            <p:nvPr/>
          </p:nvSpPr>
          <p:spPr bwMode="auto">
            <a:xfrm flipV="1">
              <a:off x="5341311" y="3599203"/>
              <a:ext cx="0" cy="429884"/>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5" name="Line 18">
              <a:extLst>
                <a:ext uri="{FF2B5EF4-FFF2-40B4-BE49-F238E27FC236}">
                  <a16:creationId xmlns="" xmlns:a16="http://schemas.microsoft.com/office/drawing/2014/main" id="{EF160B73-9E20-447C-A647-F61DDBF18821}"/>
                </a:ext>
              </a:extLst>
            </p:cNvPr>
            <p:cNvSpPr>
              <a:spLocks noChangeShapeType="1"/>
            </p:cNvSpPr>
            <p:nvPr/>
          </p:nvSpPr>
          <p:spPr bwMode="auto">
            <a:xfrm flipV="1">
              <a:off x="5602433" y="3599203"/>
              <a:ext cx="0" cy="583414"/>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6" name="Line 38">
              <a:extLst>
                <a:ext uri="{FF2B5EF4-FFF2-40B4-BE49-F238E27FC236}">
                  <a16:creationId xmlns="" xmlns:a16="http://schemas.microsoft.com/office/drawing/2014/main" id="{AF8B1661-5A2D-4DB5-93E7-95AF9FA09C90}"/>
                </a:ext>
              </a:extLst>
            </p:cNvPr>
            <p:cNvSpPr>
              <a:spLocks noChangeShapeType="1"/>
            </p:cNvSpPr>
            <p:nvPr/>
          </p:nvSpPr>
          <p:spPr bwMode="auto">
            <a:xfrm flipV="1">
              <a:off x="7318376" y="3599203"/>
              <a:ext cx="0" cy="1374093"/>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7" name="Line 40">
              <a:extLst>
                <a:ext uri="{FF2B5EF4-FFF2-40B4-BE49-F238E27FC236}">
                  <a16:creationId xmlns="" xmlns:a16="http://schemas.microsoft.com/office/drawing/2014/main" id="{71B6B8DE-959F-4D97-B9DC-309ADA302701}"/>
                </a:ext>
              </a:extLst>
            </p:cNvPr>
            <p:cNvSpPr>
              <a:spLocks noChangeShapeType="1"/>
            </p:cNvSpPr>
            <p:nvPr/>
          </p:nvSpPr>
          <p:spPr bwMode="auto">
            <a:xfrm flipV="1">
              <a:off x="6788672" y="3599203"/>
              <a:ext cx="0" cy="1019055"/>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8" name="Line 42">
              <a:extLst>
                <a:ext uri="{FF2B5EF4-FFF2-40B4-BE49-F238E27FC236}">
                  <a16:creationId xmlns="" xmlns:a16="http://schemas.microsoft.com/office/drawing/2014/main" id="{24892E80-7F26-4990-9E03-EBBCD6876927}"/>
                </a:ext>
              </a:extLst>
            </p:cNvPr>
            <p:cNvSpPr>
              <a:spLocks noChangeShapeType="1"/>
            </p:cNvSpPr>
            <p:nvPr/>
          </p:nvSpPr>
          <p:spPr bwMode="auto">
            <a:xfrm flipV="1">
              <a:off x="6658112" y="3599203"/>
              <a:ext cx="0" cy="919260"/>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9" name="Line 44">
              <a:extLst>
                <a:ext uri="{FF2B5EF4-FFF2-40B4-BE49-F238E27FC236}">
                  <a16:creationId xmlns="" xmlns:a16="http://schemas.microsoft.com/office/drawing/2014/main" id="{615306B8-A3AD-46D6-8AA1-6622345BC395}"/>
                </a:ext>
              </a:extLst>
            </p:cNvPr>
            <p:cNvSpPr>
              <a:spLocks noChangeShapeType="1"/>
            </p:cNvSpPr>
            <p:nvPr/>
          </p:nvSpPr>
          <p:spPr bwMode="auto">
            <a:xfrm flipV="1">
              <a:off x="6262699" y="3599203"/>
              <a:ext cx="0" cy="788760"/>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0" name="Line 46">
              <a:extLst>
                <a:ext uri="{FF2B5EF4-FFF2-40B4-BE49-F238E27FC236}">
                  <a16:creationId xmlns="" xmlns:a16="http://schemas.microsoft.com/office/drawing/2014/main" id="{FF209101-683B-44F3-8D2E-60F94B8D0172}"/>
                </a:ext>
              </a:extLst>
            </p:cNvPr>
            <p:cNvSpPr>
              <a:spLocks noChangeShapeType="1"/>
            </p:cNvSpPr>
            <p:nvPr/>
          </p:nvSpPr>
          <p:spPr bwMode="auto">
            <a:xfrm flipV="1">
              <a:off x="6001577" y="3599203"/>
              <a:ext cx="0" cy="662097"/>
            </a:xfrm>
            <a:prstGeom prst="line">
              <a:avLst/>
            </a:prstGeom>
            <a:noFill/>
            <a:ln w="38100"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33" name="Group 424">
            <a:extLst>
              <a:ext uri="{FF2B5EF4-FFF2-40B4-BE49-F238E27FC236}">
                <a16:creationId xmlns="" xmlns:a16="http://schemas.microsoft.com/office/drawing/2014/main" id="{79484CDB-180D-42F4-8CCC-823E6E0F0DB2}"/>
              </a:ext>
            </a:extLst>
          </p:cNvPr>
          <p:cNvGrpSpPr>
            <a:grpSpLocks/>
          </p:cNvGrpSpPr>
          <p:nvPr/>
        </p:nvGrpSpPr>
        <p:grpSpPr bwMode="auto">
          <a:xfrm>
            <a:off x="8610832" y="3061567"/>
            <a:ext cx="2811028" cy="2313811"/>
            <a:chOff x="1917701" y="2085633"/>
            <a:chExt cx="5662612" cy="3124200"/>
          </a:xfrm>
        </p:grpSpPr>
        <p:sp>
          <p:nvSpPr>
            <p:cNvPr id="151" name="Line 58">
              <a:extLst>
                <a:ext uri="{FF2B5EF4-FFF2-40B4-BE49-F238E27FC236}">
                  <a16:creationId xmlns="" xmlns:a16="http://schemas.microsoft.com/office/drawing/2014/main" id="{AA2BAED4-2547-451D-A674-44A56ACB196F}"/>
                </a:ext>
              </a:extLst>
            </p:cNvPr>
            <p:cNvSpPr>
              <a:spLocks noChangeShapeType="1"/>
            </p:cNvSpPr>
            <p:nvPr/>
          </p:nvSpPr>
          <p:spPr bwMode="auto">
            <a:xfrm flipV="1">
              <a:off x="6525329" y="3599756"/>
              <a:ext cx="0" cy="863569"/>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2" name="Line 19">
              <a:extLst>
                <a:ext uri="{FF2B5EF4-FFF2-40B4-BE49-F238E27FC236}">
                  <a16:creationId xmlns="" xmlns:a16="http://schemas.microsoft.com/office/drawing/2014/main" id="{073B8507-C43F-4029-9C3A-A67281D14E0E}"/>
                </a:ext>
              </a:extLst>
            </p:cNvPr>
            <p:cNvSpPr>
              <a:spLocks noChangeShapeType="1"/>
            </p:cNvSpPr>
            <p:nvPr/>
          </p:nvSpPr>
          <p:spPr bwMode="auto">
            <a:xfrm>
              <a:off x="1917701" y="2085633"/>
              <a:ext cx="0" cy="1514123"/>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3" name="Line 20">
              <a:extLst>
                <a:ext uri="{FF2B5EF4-FFF2-40B4-BE49-F238E27FC236}">
                  <a16:creationId xmlns="" xmlns:a16="http://schemas.microsoft.com/office/drawing/2014/main" id="{46736C39-BB3C-40FC-997A-F08A4107E146}"/>
                </a:ext>
              </a:extLst>
            </p:cNvPr>
            <p:cNvSpPr>
              <a:spLocks noChangeShapeType="1"/>
            </p:cNvSpPr>
            <p:nvPr/>
          </p:nvSpPr>
          <p:spPr bwMode="auto">
            <a:xfrm>
              <a:off x="2838482" y="3048992"/>
              <a:ext cx="0" cy="550764"/>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4" name="Line 21">
              <a:extLst>
                <a:ext uri="{FF2B5EF4-FFF2-40B4-BE49-F238E27FC236}">
                  <a16:creationId xmlns="" xmlns:a16="http://schemas.microsoft.com/office/drawing/2014/main" id="{4C3964DB-F01B-4E81-8CD2-631893481F06}"/>
                </a:ext>
              </a:extLst>
            </p:cNvPr>
            <p:cNvSpPr>
              <a:spLocks noChangeShapeType="1"/>
            </p:cNvSpPr>
            <p:nvPr/>
          </p:nvSpPr>
          <p:spPr bwMode="auto">
            <a:xfrm>
              <a:off x="3367838" y="3162215"/>
              <a:ext cx="0" cy="437542"/>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5" name="Line 22">
              <a:extLst>
                <a:ext uri="{FF2B5EF4-FFF2-40B4-BE49-F238E27FC236}">
                  <a16:creationId xmlns="" xmlns:a16="http://schemas.microsoft.com/office/drawing/2014/main" id="{BB34BCA2-6FC7-4EB5-86A6-8403480E9840}"/>
                </a:ext>
              </a:extLst>
            </p:cNvPr>
            <p:cNvSpPr>
              <a:spLocks noChangeShapeType="1"/>
            </p:cNvSpPr>
            <p:nvPr/>
          </p:nvSpPr>
          <p:spPr bwMode="auto">
            <a:xfrm>
              <a:off x="3502040" y="3237058"/>
              <a:ext cx="0" cy="362698"/>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6" name="Line 23">
              <a:extLst>
                <a:ext uri="{FF2B5EF4-FFF2-40B4-BE49-F238E27FC236}">
                  <a16:creationId xmlns="" xmlns:a16="http://schemas.microsoft.com/office/drawing/2014/main" id="{C1875969-EFC2-4BA4-AD9F-3E6009D429AF}"/>
                </a:ext>
              </a:extLst>
            </p:cNvPr>
            <p:cNvSpPr>
              <a:spLocks noChangeShapeType="1"/>
            </p:cNvSpPr>
            <p:nvPr/>
          </p:nvSpPr>
          <p:spPr bwMode="auto">
            <a:xfrm>
              <a:off x="3632514" y="3308062"/>
              <a:ext cx="0" cy="291694"/>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7" name="Line 24">
              <a:extLst>
                <a:ext uri="{FF2B5EF4-FFF2-40B4-BE49-F238E27FC236}">
                  <a16:creationId xmlns="" xmlns:a16="http://schemas.microsoft.com/office/drawing/2014/main" id="{3E1D3191-E195-48BB-9CCB-7F5BC8059493}"/>
                </a:ext>
              </a:extLst>
            </p:cNvPr>
            <p:cNvSpPr>
              <a:spLocks noChangeShapeType="1"/>
            </p:cNvSpPr>
            <p:nvPr/>
          </p:nvSpPr>
          <p:spPr bwMode="auto">
            <a:xfrm>
              <a:off x="3762990" y="3331091"/>
              <a:ext cx="0" cy="268666"/>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8" name="Line 25">
              <a:extLst>
                <a:ext uri="{FF2B5EF4-FFF2-40B4-BE49-F238E27FC236}">
                  <a16:creationId xmlns="" xmlns:a16="http://schemas.microsoft.com/office/drawing/2014/main" id="{052294E2-9C3C-4283-AFCD-982C33F5A2F1}"/>
                </a:ext>
              </a:extLst>
            </p:cNvPr>
            <p:cNvSpPr>
              <a:spLocks noChangeShapeType="1"/>
            </p:cNvSpPr>
            <p:nvPr/>
          </p:nvSpPr>
          <p:spPr bwMode="auto">
            <a:xfrm>
              <a:off x="3893464" y="3386743"/>
              <a:ext cx="0" cy="213013"/>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9" name="Line 26">
              <a:extLst>
                <a:ext uri="{FF2B5EF4-FFF2-40B4-BE49-F238E27FC236}">
                  <a16:creationId xmlns="" xmlns:a16="http://schemas.microsoft.com/office/drawing/2014/main" id="{24F7E9DA-D794-4053-BF28-639C22BE1EBC}"/>
                </a:ext>
              </a:extLst>
            </p:cNvPr>
            <p:cNvSpPr>
              <a:spLocks noChangeShapeType="1"/>
            </p:cNvSpPr>
            <p:nvPr/>
          </p:nvSpPr>
          <p:spPr bwMode="auto">
            <a:xfrm>
              <a:off x="4027667" y="3394419"/>
              <a:ext cx="0" cy="205337"/>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0" name="Line 27">
              <a:extLst>
                <a:ext uri="{FF2B5EF4-FFF2-40B4-BE49-F238E27FC236}">
                  <a16:creationId xmlns="" xmlns:a16="http://schemas.microsoft.com/office/drawing/2014/main" id="{E6F96241-8168-4925-9F11-1D308180C44D}"/>
                </a:ext>
              </a:extLst>
            </p:cNvPr>
            <p:cNvSpPr>
              <a:spLocks noChangeShapeType="1"/>
            </p:cNvSpPr>
            <p:nvPr/>
          </p:nvSpPr>
          <p:spPr bwMode="auto">
            <a:xfrm flipV="1">
              <a:off x="4154414" y="3599756"/>
              <a:ext cx="0" cy="65247"/>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1" name="Line 28">
              <a:extLst>
                <a:ext uri="{FF2B5EF4-FFF2-40B4-BE49-F238E27FC236}">
                  <a16:creationId xmlns="" xmlns:a16="http://schemas.microsoft.com/office/drawing/2014/main" id="{6DEC401D-F218-456A-B52C-E542FC792A47}"/>
                </a:ext>
              </a:extLst>
            </p:cNvPr>
            <p:cNvSpPr>
              <a:spLocks noChangeShapeType="1"/>
            </p:cNvSpPr>
            <p:nvPr/>
          </p:nvSpPr>
          <p:spPr bwMode="auto">
            <a:xfrm flipV="1">
              <a:off x="4288616" y="3599756"/>
              <a:ext cx="0" cy="82519"/>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2" name="Line 29">
              <a:extLst>
                <a:ext uri="{FF2B5EF4-FFF2-40B4-BE49-F238E27FC236}">
                  <a16:creationId xmlns="" xmlns:a16="http://schemas.microsoft.com/office/drawing/2014/main" id="{5E9D752C-8D0F-470D-94A6-C5551A245AE6}"/>
                </a:ext>
              </a:extLst>
            </p:cNvPr>
            <p:cNvSpPr>
              <a:spLocks noChangeShapeType="1"/>
            </p:cNvSpPr>
            <p:nvPr/>
          </p:nvSpPr>
          <p:spPr bwMode="auto">
            <a:xfrm flipV="1">
              <a:off x="4549566" y="3599756"/>
              <a:ext cx="0" cy="195742"/>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3" name="Line 30">
              <a:extLst>
                <a:ext uri="{FF2B5EF4-FFF2-40B4-BE49-F238E27FC236}">
                  <a16:creationId xmlns="" xmlns:a16="http://schemas.microsoft.com/office/drawing/2014/main" id="{DFDFBF90-A471-4F03-9317-525F45155DFC}"/>
                </a:ext>
              </a:extLst>
            </p:cNvPr>
            <p:cNvSpPr>
              <a:spLocks noChangeShapeType="1"/>
            </p:cNvSpPr>
            <p:nvPr/>
          </p:nvSpPr>
          <p:spPr bwMode="auto">
            <a:xfrm flipV="1">
              <a:off x="4687498" y="3599756"/>
              <a:ext cx="0" cy="316642"/>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4" name="Line 31">
              <a:extLst>
                <a:ext uri="{FF2B5EF4-FFF2-40B4-BE49-F238E27FC236}">
                  <a16:creationId xmlns="" xmlns:a16="http://schemas.microsoft.com/office/drawing/2014/main" id="{371F0EC7-6DCF-4E7D-B991-6B575C84020C}"/>
                </a:ext>
              </a:extLst>
            </p:cNvPr>
            <p:cNvSpPr>
              <a:spLocks noChangeShapeType="1"/>
            </p:cNvSpPr>
            <p:nvPr/>
          </p:nvSpPr>
          <p:spPr bwMode="auto">
            <a:xfrm flipV="1">
              <a:off x="5078922" y="3599756"/>
              <a:ext cx="0" cy="364618"/>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5" name="Line 32">
              <a:extLst>
                <a:ext uri="{FF2B5EF4-FFF2-40B4-BE49-F238E27FC236}">
                  <a16:creationId xmlns="" xmlns:a16="http://schemas.microsoft.com/office/drawing/2014/main" id="{86CC109E-E243-4597-8B1E-1370BE14BF97}"/>
                </a:ext>
              </a:extLst>
            </p:cNvPr>
            <p:cNvSpPr>
              <a:spLocks noChangeShapeType="1"/>
            </p:cNvSpPr>
            <p:nvPr/>
          </p:nvSpPr>
          <p:spPr bwMode="auto">
            <a:xfrm flipV="1">
              <a:off x="5474074" y="3599756"/>
              <a:ext cx="0" cy="443299"/>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6" name="Line 33">
              <a:extLst>
                <a:ext uri="{FF2B5EF4-FFF2-40B4-BE49-F238E27FC236}">
                  <a16:creationId xmlns="" xmlns:a16="http://schemas.microsoft.com/office/drawing/2014/main" id="{D75B81A3-37F5-4F0C-A204-C59D29C00FC8}"/>
                </a:ext>
              </a:extLst>
            </p:cNvPr>
            <p:cNvSpPr>
              <a:spLocks noChangeShapeType="1"/>
            </p:cNvSpPr>
            <p:nvPr/>
          </p:nvSpPr>
          <p:spPr bwMode="auto">
            <a:xfrm flipV="1">
              <a:off x="5869227" y="3599756"/>
              <a:ext cx="0" cy="650556"/>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7" name="Line 48">
              <a:extLst>
                <a:ext uri="{FF2B5EF4-FFF2-40B4-BE49-F238E27FC236}">
                  <a16:creationId xmlns="" xmlns:a16="http://schemas.microsoft.com/office/drawing/2014/main" id="{40AA6FEA-2BAD-4B4F-B2B4-8B5F86EF0161}"/>
                </a:ext>
              </a:extLst>
            </p:cNvPr>
            <p:cNvSpPr>
              <a:spLocks noChangeShapeType="1"/>
            </p:cNvSpPr>
            <p:nvPr/>
          </p:nvSpPr>
          <p:spPr bwMode="auto">
            <a:xfrm flipV="1">
              <a:off x="7580313" y="3599756"/>
              <a:ext cx="0" cy="1610077"/>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8" name="Line 50">
              <a:extLst>
                <a:ext uri="{FF2B5EF4-FFF2-40B4-BE49-F238E27FC236}">
                  <a16:creationId xmlns="" xmlns:a16="http://schemas.microsoft.com/office/drawing/2014/main" id="{A3398BD6-C211-4FD0-AE95-9FD5976CC94C}"/>
                </a:ext>
              </a:extLst>
            </p:cNvPr>
            <p:cNvSpPr>
              <a:spLocks noChangeShapeType="1"/>
            </p:cNvSpPr>
            <p:nvPr/>
          </p:nvSpPr>
          <p:spPr bwMode="auto">
            <a:xfrm flipV="1">
              <a:off x="7449837" y="3599756"/>
              <a:ext cx="0" cy="1381710"/>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9" name="Line 52">
              <a:extLst>
                <a:ext uri="{FF2B5EF4-FFF2-40B4-BE49-F238E27FC236}">
                  <a16:creationId xmlns="" xmlns:a16="http://schemas.microsoft.com/office/drawing/2014/main" id="{09CEB513-FD36-46FD-85FE-B438FEF3AF99}"/>
                </a:ext>
              </a:extLst>
            </p:cNvPr>
            <p:cNvSpPr>
              <a:spLocks noChangeShapeType="1"/>
            </p:cNvSpPr>
            <p:nvPr/>
          </p:nvSpPr>
          <p:spPr bwMode="auto">
            <a:xfrm flipV="1">
              <a:off x="7185160" y="3599756"/>
              <a:ext cx="0" cy="1059311"/>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0" name="Line 54">
              <a:extLst>
                <a:ext uri="{FF2B5EF4-FFF2-40B4-BE49-F238E27FC236}">
                  <a16:creationId xmlns="" xmlns:a16="http://schemas.microsoft.com/office/drawing/2014/main" id="{00B91840-8826-4296-9C5F-84FCE99E0756}"/>
                </a:ext>
              </a:extLst>
            </p:cNvPr>
            <p:cNvSpPr>
              <a:spLocks noChangeShapeType="1"/>
            </p:cNvSpPr>
            <p:nvPr/>
          </p:nvSpPr>
          <p:spPr bwMode="auto">
            <a:xfrm flipV="1">
              <a:off x="7050958" y="3599756"/>
              <a:ext cx="0" cy="1059311"/>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1" name="Line 56">
              <a:extLst>
                <a:ext uri="{FF2B5EF4-FFF2-40B4-BE49-F238E27FC236}">
                  <a16:creationId xmlns="" xmlns:a16="http://schemas.microsoft.com/office/drawing/2014/main" id="{3482E9C9-8CFB-4E6D-B0D7-8BDBC087AD64}"/>
                </a:ext>
              </a:extLst>
            </p:cNvPr>
            <p:cNvSpPr>
              <a:spLocks noChangeShapeType="1"/>
            </p:cNvSpPr>
            <p:nvPr/>
          </p:nvSpPr>
          <p:spPr bwMode="auto">
            <a:xfrm flipV="1">
              <a:off x="6920482" y="3599756"/>
              <a:ext cx="0" cy="1059311"/>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2" name="Line 60">
              <a:extLst>
                <a:ext uri="{FF2B5EF4-FFF2-40B4-BE49-F238E27FC236}">
                  <a16:creationId xmlns="" xmlns:a16="http://schemas.microsoft.com/office/drawing/2014/main" id="{5DFCEC80-331F-4384-BD90-EE65B03C5EED}"/>
                </a:ext>
              </a:extLst>
            </p:cNvPr>
            <p:cNvSpPr>
              <a:spLocks noChangeShapeType="1"/>
            </p:cNvSpPr>
            <p:nvPr/>
          </p:nvSpPr>
          <p:spPr bwMode="auto">
            <a:xfrm flipV="1">
              <a:off x="6394855" y="3599756"/>
              <a:ext cx="0" cy="848216"/>
            </a:xfrm>
            <a:prstGeom prst="line">
              <a:avLst/>
            </a:prstGeom>
            <a:noFill/>
            <a:ln w="38100" cap="flat">
              <a:solidFill>
                <a:schemeClr val="accent1"/>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34" name="Group 33">
            <a:extLst>
              <a:ext uri="{FF2B5EF4-FFF2-40B4-BE49-F238E27FC236}">
                <a16:creationId xmlns="" xmlns:a16="http://schemas.microsoft.com/office/drawing/2014/main" id="{BD2DAAF6-4ADB-430C-8083-8F5ADDC7BA0A}"/>
              </a:ext>
            </a:extLst>
          </p:cNvPr>
          <p:cNvGrpSpPr/>
          <p:nvPr/>
        </p:nvGrpSpPr>
        <p:grpSpPr>
          <a:xfrm>
            <a:off x="8677453" y="3097099"/>
            <a:ext cx="2024531" cy="1641555"/>
            <a:chOff x="3749675" y="2041525"/>
            <a:chExt cx="1736725" cy="1833563"/>
          </a:xfrm>
        </p:grpSpPr>
        <p:sp>
          <p:nvSpPr>
            <p:cNvPr id="145" name="Line 34">
              <a:extLst>
                <a:ext uri="{FF2B5EF4-FFF2-40B4-BE49-F238E27FC236}">
                  <a16:creationId xmlns="" xmlns:a16="http://schemas.microsoft.com/office/drawing/2014/main" id="{938CF31A-58C6-4479-AB98-267051509142}"/>
                </a:ext>
              </a:extLst>
            </p:cNvPr>
            <p:cNvSpPr>
              <a:spLocks noChangeShapeType="1"/>
            </p:cNvSpPr>
            <p:nvPr/>
          </p:nvSpPr>
          <p:spPr bwMode="auto">
            <a:xfrm>
              <a:off x="3749675" y="2041525"/>
              <a:ext cx="0" cy="1212850"/>
            </a:xfrm>
            <a:prstGeom prst="line">
              <a:avLst/>
            </a:prstGeom>
            <a:noFill/>
            <a:ln w="381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6" name="Line 35">
              <a:extLst>
                <a:ext uri="{FF2B5EF4-FFF2-40B4-BE49-F238E27FC236}">
                  <a16:creationId xmlns="" xmlns:a16="http://schemas.microsoft.com/office/drawing/2014/main" id="{EC7166B7-1BCB-42FE-865A-84DF89AE4A67}"/>
                </a:ext>
              </a:extLst>
            </p:cNvPr>
            <p:cNvSpPr>
              <a:spLocks noChangeShapeType="1"/>
            </p:cNvSpPr>
            <p:nvPr/>
          </p:nvSpPr>
          <p:spPr bwMode="auto">
            <a:xfrm>
              <a:off x="4029075" y="2754313"/>
              <a:ext cx="0" cy="500062"/>
            </a:xfrm>
            <a:prstGeom prst="line">
              <a:avLst/>
            </a:prstGeom>
            <a:noFill/>
            <a:ln w="381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7" name="Line 36">
              <a:extLst>
                <a:ext uri="{FF2B5EF4-FFF2-40B4-BE49-F238E27FC236}">
                  <a16:creationId xmlns="" xmlns:a16="http://schemas.microsoft.com/office/drawing/2014/main" id="{A2471AF0-298E-44EC-9DA8-4DA2EEF17890}"/>
                </a:ext>
              </a:extLst>
            </p:cNvPr>
            <p:cNvSpPr>
              <a:spLocks noChangeShapeType="1"/>
            </p:cNvSpPr>
            <p:nvPr/>
          </p:nvSpPr>
          <p:spPr bwMode="auto">
            <a:xfrm>
              <a:off x="4141788" y="2811463"/>
              <a:ext cx="0" cy="442912"/>
            </a:xfrm>
            <a:prstGeom prst="line">
              <a:avLst/>
            </a:prstGeom>
            <a:noFill/>
            <a:ln w="381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8" name="Line 37">
              <a:extLst>
                <a:ext uri="{FF2B5EF4-FFF2-40B4-BE49-F238E27FC236}">
                  <a16:creationId xmlns="" xmlns:a16="http://schemas.microsoft.com/office/drawing/2014/main" id="{ECBAB3E2-A102-45BD-B090-8EB37D009920}"/>
                </a:ext>
              </a:extLst>
            </p:cNvPr>
            <p:cNvSpPr>
              <a:spLocks noChangeShapeType="1"/>
            </p:cNvSpPr>
            <p:nvPr/>
          </p:nvSpPr>
          <p:spPr bwMode="auto">
            <a:xfrm flipV="1">
              <a:off x="4983163" y="3254375"/>
              <a:ext cx="0" cy="288925"/>
            </a:xfrm>
            <a:prstGeom prst="line">
              <a:avLst/>
            </a:prstGeom>
            <a:noFill/>
            <a:ln w="381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9" name="Line 62">
              <a:extLst>
                <a:ext uri="{FF2B5EF4-FFF2-40B4-BE49-F238E27FC236}">
                  <a16:creationId xmlns="" xmlns:a16="http://schemas.microsoft.com/office/drawing/2014/main" id="{E1BFBCC2-88D6-494F-BAF2-E55D59EF1900}"/>
                </a:ext>
              </a:extLst>
            </p:cNvPr>
            <p:cNvSpPr>
              <a:spLocks noChangeShapeType="1"/>
            </p:cNvSpPr>
            <p:nvPr/>
          </p:nvSpPr>
          <p:spPr bwMode="auto">
            <a:xfrm flipV="1">
              <a:off x="5486400" y="3254375"/>
              <a:ext cx="0" cy="620713"/>
            </a:xfrm>
            <a:prstGeom prst="line">
              <a:avLst/>
            </a:prstGeom>
            <a:noFill/>
            <a:ln w="381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0" name="Line 64">
              <a:extLst>
                <a:ext uri="{FF2B5EF4-FFF2-40B4-BE49-F238E27FC236}">
                  <a16:creationId xmlns="" xmlns:a16="http://schemas.microsoft.com/office/drawing/2014/main" id="{6CDE3CC9-7F28-49A2-9F58-042C53D7FC9C}"/>
                </a:ext>
              </a:extLst>
            </p:cNvPr>
            <p:cNvSpPr>
              <a:spLocks noChangeShapeType="1"/>
            </p:cNvSpPr>
            <p:nvPr/>
          </p:nvSpPr>
          <p:spPr bwMode="auto">
            <a:xfrm flipV="1">
              <a:off x="5318125" y="3254375"/>
              <a:ext cx="0" cy="533400"/>
            </a:xfrm>
            <a:prstGeom prst="line">
              <a:avLst/>
            </a:prstGeom>
            <a:noFill/>
            <a:ln w="38100"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35" name="Freeform 51">
            <a:extLst>
              <a:ext uri="{FF2B5EF4-FFF2-40B4-BE49-F238E27FC236}">
                <a16:creationId xmlns="" xmlns:a16="http://schemas.microsoft.com/office/drawing/2014/main" id="{58A34A47-78E6-4656-B131-07E551888301}"/>
              </a:ext>
            </a:extLst>
          </p:cNvPr>
          <p:cNvSpPr>
            <a:spLocks/>
          </p:cNvSpPr>
          <p:nvPr/>
        </p:nvSpPr>
        <p:spPr bwMode="auto">
          <a:xfrm>
            <a:off x="8422072" y="2989083"/>
            <a:ext cx="2935015" cy="2426091"/>
          </a:xfrm>
          <a:custGeom>
            <a:avLst/>
            <a:gdLst>
              <a:gd name="T0" fmla="*/ 0 w 3862"/>
              <a:gd name="T1" fmla="*/ 0 h 2067"/>
              <a:gd name="T2" fmla="*/ 0 w 3862"/>
              <a:gd name="T3" fmla="*/ 2067 h 2067"/>
              <a:gd name="T4" fmla="*/ 11 w 3862"/>
              <a:gd name="T5" fmla="*/ 2067 h 2067"/>
              <a:gd name="T6" fmla="*/ 3862 w 3862"/>
              <a:gd name="T7" fmla="*/ 2067 h 2067"/>
              <a:gd name="connsiteX0" fmla="*/ 0 w 10000"/>
              <a:gd name="connsiteY0" fmla="*/ 0 h 10000"/>
              <a:gd name="connsiteX1" fmla="*/ 0 w 10000"/>
              <a:gd name="connsiteY1" fmla="*/ 10000 h 10000"/>
              <a:gd name="connsiteX2" fmla="*/ 28 w 10000"/>
              <a:gd name="connsiteY2" fmla="*/ 10000 h 10000"/>
              <a:gd name="connsiteX3" fmla="*/ 1000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28" y="10000"/>
                </a:lnTo>
                <a:lnTo>
                  <a:pt x="10000" y="10000"/>
                </a:lnTo>
              </a:path>
            </a:pathLst>
          </a:custGeom>
          <a:noFill/>
          <a:ln w="28575"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6" name="Line 55">
            <a:extLst>
              <a:ext uri="{FF2B5EF4-FFF2-40B4-BE49-F238E27FC236}">
                <a16:creationId xmlns="" xmlns:a16="http://schemas.microsoft.com/office/drawing/2014/main" id="{177A8A98-6DC1-480E-B901-512157993BF7}"/>
              </a:ext>
            </a:extLst>
          </p:cNvPr>
          <p:cNvSpPr>
            <a:spLocks noChangeShapeType="1"/>
          </p:cNvSpPr>
          <p:nvPr/>
        </p:nvSpPr>
        <p:spPr bwMode="auto">
          <a:xfrm>
            <a:off x="8422072" y="4184363"/>
            <a:ext cx="3038647"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 name="Line 77">
            <a:extLst>
              <a:ext uri="{FF2B5EF4-FFF2-40B4-BE49-F238E27FC236}">
                <a16:creationId xmlns="" xmlns:a16="http://schemas.microsoft.com/office/drawing/2014/main" id="{5C2D934A-5864-4B78-BFA4-4EAB28CDD86E}"/>
              </a:ext>
            </a:extLst>
          </p:cNvPr>
          <p:cNvSpPr>
            <a:spLocks noChangeShapeType="1"/>
          </p:cNvSpPr>
          <p:nvPr/>
        </p:nvSpPr>
        <p:spPr bwMode="auto">
          <a:xfrm>
            <a:off x="8449832" y="4539678"/>
            <a:ext cx="3018290" cy="0"/>
          </a:xfrm>
          <a:prstGeom prst="line">
            <a:avLst/>
          </a:prstGeom>
          <a:noFill/>
          <a:ln w="19050" cap="flat">
            <a:solidFill>
              <a:schemeClr val="bg1"/>
            </a:solidFill>
            <a:prstDash val="dash"/>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1" name="TextBox 110">
            <a:extLst>
              <a:ext uri="{FF2B5EF4-FFF2-40B4-BE49-F238E27FC236}">
                <a16:creationId xmlns="" xmlns:a16="http://schemas.microsoft.com/office/drawing/2014/main" id="{23E73AFD-6E95-4F6A-8A11-3E841E761A85}"/>
              </a:ext>
            </a:extLst>
          </p:cNvPr>
          <p:cNvSpPr txBox="1"/>
          <p:nvPr/>
        </p:nvSpPr>
        <p:spPr>
          <a:xfrm>
            <a:off x="8927778" y="2672702"/>
            <a:ext cx="2151227" cy="324351"/>
          </a:xfrm>
          <a:prstGeom prst="rect">
            <a:avLst/>
          </a:prstGeom>
          <a:noFill/>
        </p:spPr>
        <p:txBody>
          <a:bodyPr wrap="none" lIns="0" rIns="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1471D"/>
                </a:solidFill>
                <a:effectLst/>
                <a:uLnTx/>
                <a:uFillTx/>
                <a:latin typeface="Calibri" panose="020F0502020204030204" pitchFamily="34" charset="0"/>
                <a:ea typeface="+mn-ea"/>
                <a:cs typeface="Times New Roman" panose="02020603050405020304" pitchFamily="18" charset="0"/>
              </a:rPr>
              <a:t>Nivo 1 + Ipi 3 </a:t>
            </a: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(n = 61)</a:t>
            </a:r>
          </a:p>
        </p:txBody>
      </p:sp>
      <p:sp>
        <p:nvSpPr>
          <p:cNvPr id="120" name="TextBox 119">
            <a:extLst>
              <a:ext uri="{FF2B5EF4-FFF2-40B4-BE49-F238E27FC236}">
                <a16:creationId xmlns="" xmlns:a16="http://schemas.microsoft.com/office/drawing/2014/main" id="{E4953EE3-CA76-431D-AA5F-C31B868DCB2A}"/>
              </a:ext>
            </a:extLst>
          </p:cNvPr>
          <p:cNvSpPr txBox="1"/>
          <p:nvPr/>
        </p:nvSpPr>
        <p:spPr bwMode="auto">
          <a:xfrm>
            <a:off x="11297505" y="5318161"/>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grpSp>
        <p:nvGrpSpPr>
          <p:cNvPr id="238" name="Group 237">
            <a:extLst>
              <a:ext uri="{FF2B5EF4-FFF2-40B4-BE49-F238E27FC236}">
                <a16:creationId xmlns="" xmlns:a16="http://schemas.microsoft.com/office/drawing/2014/main" id="{619BB4C6-4C6E-4F86-8333-0C86202D6113}"/>
              </a:ext>
            </a:extLst>
          </p:cNvPr>
          <p:cNvGrpSpPr/>
          <p:nvPr/>
        </p:nvGrpSpPr>
        <p:grpSpPr>
          <a:xfrm>
            <a:off x="10382843" y="4601783"/>
            <a:ext cx="1199527" cy="799625"/>
            <a:chOff x="10335214" y="4601783"/>
            <a:chExt cx="1199527" cy="799625"/>
          </a:xfrm>
        </p:grpSpPr>
        <p:sp>
          <p:nvSpPr>
            <p:cNvPr id="17" name="TextBox 16">
              <a:extLst>
                <a:ext uri="{FF2B5EF4-FFF2-40B4-BE49-F238E27FC236}">
                  <a16:creationId xmlns="" xmlns:a16="http://schemas.microsoft.com/office/drawing/2014/main" id="{7F5EFB90-BC2F-45A1-8CEC-3414694BF8B4}"/>
                </a:ext>
              </a:extLst>
            </p:cNvPr>
            <p:cNvSpPr txBox="1"/>
            <p:nvPr/>
          </p:nvSpPr>
          <p:spPr bwMode="auto">
            <a:xfrm>
              <a:off x="10531367" y="4671854"/>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8" name="TextBox 17">
              <a:extLst>
                <a:ext uri="{FF2B5EF4-FFF2-40B4-BE49-F238E27FC236}">
                  <a16:creationId xmlns="" xmlns:a16="http://schemas.microsoft.com/office/drawing/2014/main" id="{61BB1B81-2622-4955-84C2-9E1BD2015C94}"/>
                </a:ext>
              </a:extLst>
            </p:cNvPr>
            <p:cNvSpPr txBox="1"/>
            <p:nvPr/>
          </p:nvSpPr>
          <p:spPr bwMode="auto">
            <a:xfrm>
              <a:off x="10467062" y="4603197"/>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9" name="TextBox 18">
              <a:extLst>
                <a:ext uri="{FF2B5EF4-FFF2-40B4-BE49-F238E27FC236}">
                  <a16:creationId xmlns="" xmlns:a16="http://schemas.microsoft.com/office/drawing/2014/main" id="{9F9ED757-2340-4CBC-962F-24FC3BE1B922}"/>
                </a:ext>
              </a:extLst>
            </p:cNvPr>
            <p:cNvSpPr txBox="1"/>
            <p:nvPr/>
          </p:nvSpPr>
          <p:spPr bwMode="auto">
            <a:xfrm>
              <a:off x="10335214" y="4601783"/>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1" name="TextBox 120">
              <a:extLst>
                <a:ext uri="{FF2B5EF4-FFF2-40B4-BE49-F238E27FC236}">
                  <a16:creationId xmlns="" xmlns:a16="http://schemas.microsoft.com/office/drawing/2014/main" id="{54F53F91-1C0C-453D-A76B-E8CA5FBC356D}"/>
                </a:ext>
              </a:extLst>
            </p:cNvPr>
            <p:cNvSpPr txBox="1"/>
            <p:nvPr/>
          </p:nvSpPr>
          <p:spPr bwMode="auto">
            <a:xfrm>
              <a:off x="11117920" y="5141928"/>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2" name="TextBox 121">
              <a:extLst>
                <a:ext uri="{FF2B5EF4-FFF2-40B4-BE49-F238E27FC236}">
                  <a16:creationId xmlns="" xmlns:a16="http://schemas.microsoft.com/office/drawing/2014/main" id="{579DCEE1-D63C-4E24-85B6-9171E8478440}"/>
                </a:ext>
              </a:extLst>
            </p:cNvPr>
            <p:cNvSpPr txBox="1"/>
            <p:nvPr/>
          </p:nvSpPr>
          <p:spPr bwMode="auto">
            <a:xfrm>
              <a:off x="11193361" y="5141319"/>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3" name="TextBox 122">
              <a:extLst>
                <a:ext uri="{FF2B5EF4-FFF2-40B4-BE49-F238E27FC236}">
                  <a16:creationId xmlns="" xmlns:a16="http://schemas.microsoft.com/office/drawing/2014/main" id="{93997830-0686-4C97-9688-BC64137F2F72}"/>
                </a:ext>
              </a:extLst>
            </p:cNvPr>
            <p:cNvSpPr txBox="1"/>
            <p:nvPr/>
          </p:nvSpPr>
          <p:spPr bwMode="auto">
            <a:xfrm>
              <a:off x="11053428" y="4909338"/>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4" name="TextBox 123">
              <a:extLst>
                <a:ext uri="{FF2B5EF4-FFF2-40B4-BE49-F238E27FC236}">
                  <a16:creationId xmlns="" xmlns:a16="http://schemas.microsoft.com/office/drawing/2014/main" id="{09376268-76A0-4AA0-BFA9-110E1974644F}"/>
                </a:ext>
              </a:extLst>
            </p:cNvPr>
            <p:cNvSpPr txBox="1"/>
            <p:nvPr/>
          </p:nvSpPr>
          <p:spPr bwMode="auto">
            <a:xfrm>
              <a:off x="10862298" y="4866870"/>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5" name="TextBox 124">
              <a:extLst>
                <a:ext uri="{FF2B5EF4-FFF2-40B4-BE49-F238E27FC236}">
                  <a16:creationId xmlns="" xmlns:a16="http://schemas.microsoft.com/office/drawing/2014/main" id="{BAD845CB-121F-4A26-B4CA-7F4F42944080}"/>
                </a:ext>
              </a:extLst>
            </p:cNvPr>
            <p:cNvSpPr txBox="1"/>
            <p:nvPr/>
          </p:nvSpPr>
          <p:spPr bwMode="auto">
            <a:xfrm>
              <a:off x="10914526" y="4909640"/>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6" name="TextBox 125">
              <a:extLst>
                <a:ext uri="{FF2B5EF4-FFF2-40B4-BE49-F238E27FC236}">
                  <a16:creationId xmlns="" xmlns:a16="http://schemas.microsoft.com/office/drawing/2014/main" id="{31C4BE41-4FEE-444B-A947-573B48034464}"/>
                </a:ext>
              </a:extLst>
            </p:cNvPr>
            <p:cNvSpPr txBox="1"/>
            <p:nvPr/>
          </p:nvSpPr>
          <p:spPr bwMode="auto">
            <a:xfrm>
              <a:off x="10982922" y="4910003"/>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7" name="TextBox 126">
              <a:extLst>
                <a:ext uri="{FF2B5EF4-FFF2-40B4-BE49-F238E27FC236}">
                  <a16:creationId xmlns="" xmlns:a16="http://schemas.microsoft.com/office/drawing/2014/main" id="{34B053F3-FBD2-40DC-8D5A-907E481A9352}"/>
                </a:ext>
              </a:extLst>
            </p:cNvPr>
            <p:cNvSpPr txBox="1"/>
            <p:nvPr/>
          </p:nvSpPr>
          <p:spPr bwMode="auto">
            <a:xfrm>
              <a:off x="10658722" y="4745497"/>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8" name="TextBox 127">
              <a:extLst>
                <a:ext uri="{FF2B5EF4-FFF2-40B4-BE49-F238E27FC236}">
                  <a16:creationId xmlns="" xmlns:a16="http://schemas.microsoft.com/office/drawing/2014/main" id="{F3347546-4C4E-45BD-9CD6-E16818995B84}"/>
                </a:ext>
              </a:extLst>
            </p:cNvPr>
            <p:cNvSpPr txBox="1"/>
            <p:nvPr/>
          </p:nvSpPr>
          <p:spPr bwMode="auto">
            <a:xfrm>
              <a:off x="10790586" y="4797349"/>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29" name="TextBox 128">
              <a:extLst>
                <a:ext uri="{FF2B5EF4-FFF2-40B4-BE49-F238E27FC236}">
                  <a16:creationId xmlns="" xmlns:a16="http://schemas.microsoft.com/office/drawing/2014/main" id="{E51E2843-11A9-4EF8-A458-E3281771CA32}"/>
                </a:ext>
              </a:extLst>
            </p:cNvPr>
            <p:cNvSpPr txBox="1"/>
            <p:nvPr/>
          </p:nvSpPr>
          <p:spPr bwMode="auto">
            <a:xfrm>
              <a:off x="10736341" y="4756090"/>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30" name="TextBox 129">
              <a:extLst>
                <a:ext uri="{FF2B5EF4-FFF2-40B4-BE49-F238E27FC236}">
                  <a16:creationId xmlns="" xmlns:a16="http://schemas.microsoft.com/office/drawing/2014/main" id="{7E16C410-6CFC-4165-BA8D-31A722BBFB66}"/>
                </a:ext>
              </a:extLst>
            </p:cNvPr>
            <p:cNvSpPr txBox="1"/>
            <p:nvPr/>
          </p:nvSpPr>
          <p:spPr bwMode="auto">
            <a:xfrm>
              <a:off x="10597966" y="4699228"/>
              <a:ext cx="341380"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grpSp>
      <p:sp>
        <p:nvSpPr>
          <p:cNvPr id="131" name="TextBox 130">
            <a:extLst>
              <a:ext uri="{FF2B5EF4-FFF2-40B4-BE49-F238E27FC236}">
                <a16:creationId xmlns="" xmlns:a16="http://schemas.microsoft.com/office/drawing/2014/main" id="{B975A8F8-B5B1-4433-AD7D-3BD23BC13A38}"/>
              </a:ext>
            </a:extLst>
          </p:cNvPr>
          <p:cNvSpPr txBox="1"/>
          <p:nvPr/>
        </p:nvSpPr>
        <p:spPr bwMode="auto">
          <a:xfrm>
            <a:off x="8169109" y="5222366"/>
            <a:ext cx="2487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32" name="TextBox 131">
            <a:extLst>
              <a:ext uri="{FF2B5EF4-FFF2-40B4-BE49-F238E27FC236}">
                <a16:creationId xmlns="" xmlns:a16="http://schemas.microsoft.com/office/drawing/2014/main" id="{91FE7C3F-709D-4EE3-9234-BF4FEA083BEB}"/>
              </a:ext>
            </a:extLst>
          </p:cNvPr>
          <p:cNvSpPr txBox="1"/>
          <p:nvPr/>
        </p:nvSpPr>
        <p:spPr bwMode="auto">
          <a:xfrm>
            <a:off x="8050923" y="4907313"/>
            <a:ext cx="343526"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33" name="TextBox 132">
            <a:extLst>
              <a:ext uri="{FF2B5EF4-FFF2-40B4-BE49-F238E27FC236}">
                <a16:creationId xmlns="" xmlns:a16="http://schemas.microsoft.com/office/drawing/2014/main" id="{1B536822-2C28-455A-9BBC-EF0426FB85CE}"/>
              </a:ext>
            </a:extLst>
          </p:cNvPr>
          <p:cNvSpPr txBox="1"/>
          <p:nvPr/>
        </p:nvSpPr>
        <p:spPr bwMode="auto">
          <a:xfrm>
            <a:off x="8090707" y="4909977"/>
            <a:ext cx="343526" cy="259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34" name="TextBox 133">
            <a:extLst>
              <a:ext uri="{FF2B5EF4-FFF2-40B4-BE49-F238E27FC236}">
                <a16:creationId xmlns="" xmlns:a16="http://schemas.microsoft.com/office/drawing/2014/main" id="{6CB4714A-6B46-48E4-956C-DB8BDE7B97A0}"/>
              </a:ext>
            </a:extLst>
          </p:cNvPr>
          <p:cNvSpPr txBox="1"/>
          <p:nvPr/>
        </p:nvSpPr>
        <p:spPr bwMode="auto">
          <a:xfrm>
            <a:off x="8009420" y="4855430"/>
            <a:ext cx="2487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35" name="TextBox 134">
            <a:extLst>
              <a:ext uri="{FF2B5EF4-FFF2-40B4-BE49-F238E27FC236}">
                <a16:creationId xmlns="" xmlns:a16="http://schemas.microsoft.com/office/drawing/2014/main" id="{4DEBDF3A-A240-4948-8695-78E0F3F3CC5E}"/>
              </a:ext>
            </a:extLst>
          </p:cNvPr>
          <p:cNvSpPr txBox="1"/>
          <p:nvPr/>
        </p:nvSpPr>
        <p:spPr bwMode="auto">
          <a:xfrm>
            <a:off x="7772294" y="4648426"/>
            <a:ext cx="2487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36" name="TextBox 135">
            <a:extLst>
              <a:ext uri="{FF2B5EF4-FFF2-40B4-BE49-F238E27FC236}">
                <a16:creationId xmlns="" xmlns:a16="http://schemas.microsoft.com/office/drawing/2014/main" id="{240571AA-1237-4F04-94E9-3719A7CACB87}"/>
              </a:ext>
            </a:extLst>
          </p:cNvPr>
          <p:cNvSpPr txBox="1"/>
          <p:nvPr/>
        </p:nvSpPr>
        <p:spPr bwMode="auto">
          <a:xfrm>
            <a:off x="7411604" y="4502810"/>
            <a:ext cx="2487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grpSp>
        <p:nvGrpSpPr>
          <p:cNvPr id="224" name="Group 223">
            <a:extLst>
              <a:ext uri="{FF2B5EF4-FFF2-40B4-BE49-F238E27FC236}">
                <a16:creationId xmlns="" xmlns:a16="http://schemas.microsoft.com/office/drawing/2014/main" id="{CB990C45-CE48-40AB-9CE6-F00912F6C13B}"/>
              </a:ext>
            </a:extLst>
          </p:cNvPr>
          <p:cNvGrpSpPr/>
          <p:nvPr/>
        </p:nvGrpSpPr>
        <p:grpSpPr>
          <a:xfrm>
            <a:off x="820284" y="3584705"/>
            <a:ext cx="2495550" cy="2497137"/>
            <a:chOff x="767531" y="3496309"/>
            <a:chExt cx="2495550" cy="2497137"/>
          </a:xfrm>
        </p:grpSpPr>
        <p:sp>
          <p:nvSpPr>
            <p:cNvPr id="219" name="Freeform 5">
              <a:extLst>
                <a:ext uri="{FF2B5EF4-FFF2-40B4-BE49-F238E27FC236}">
                  <a16:creationId xmlns="" xmlns:a16="http://schemas.microsoft.com/office/drawing/2014/main" id="{B2B6EC88-3A32-46B4-8F4F-698CF6E69AD7}"/>
                </a:ext>
              </a:extLst>
            </p:cNvPr>
            <p:cNvSpPr>
              <a:spLocks/>
            </p:cNvSpPr>
            <p:nvPr/>
          </p:nvSpPr>
          <p:spPr bwMode="auto">
            <a:xfrm>
              <a:off x="2021864" y="3496652"/>
              <a:ext cx="1128713" cy="1249362"/>
            </a:xfrm>
            <a:custGeom>
              <a:avLst/>
              <a:gdLst>
                <a:gd name="T0" fmla="*/ 0 w 711"/>
                <a:gd name="T1" fmla="*/ 0 h 787"/>
                <a:gd name="T2" fmla="*/ 29 w 711"/>
                <a:gd name="T3" fmla="*/ 0 h 787"/>
                <a:gd name="T4" fmla="*/ 56 w 711"/>
                <a:gd name="T5" fmla="*/ 1 h 787"/>
                <a:gd name="T6" fmla="*/ 85 w 711"/>
                <a:gd name="T7" fmla="*/ 5 h 787"/>
                <a:gd name="T8" fmla="*/ 112 w 711"/>
                <a:gd name="T9" fmla="*/ 8 h 787"/>
                <a:gd name="T10" fmla="*/ 141 w 711"/>
                <a:gd name="T11" fmla="*/ 13 h 787"/>
                <a:gd name="T12" fmla="*/ 168 w 711"/>
                <a:gd name="T13" fmla="*/ 17 h 787"/>
                <a:gd name="T14" fmla="*/ 195 w 711"/>
                <a:gd name="T15" fmla="*/ 24 h 787"/>
                <a:gd name="T16" fmla="*/ 221 w 711"/>
                <a:gd name="T17" fmla="*/ 32 h 787"/>
                <a:gd name="T18" fmla="*/ 248 w 711"/>
                <a:gd name="T19" fmla="*/ 40 h 787"/>
                <a:gd name="T20" fmla="*/ 273 w 711"/>
                <a:gd name="T21" fmla="*/ 49 h 787"/>
                <a:gd name="T22" fmla="*/ 299 w 711"/>
                <a:gd name="T23" fmla="*/ 59 h 787"/>
                <a:gd name="T24" fmla="*/ 325 w 711"/>
                <a:gd name="T25" fmla="*/ 70 h 787"/>
                <a:gd name="T26" fmla="*/ 350 w 711"/>
                <a:gd name="T27" fmla="*/ 81 h 787"/>
                <a:gd name="T28" fmla="*/ 374 w 711"/>
                <a:gd name="T29" fmla="*/ 94 h 787"/>
                <a:gd name="T30" fmla="*/ 398 w 711"/>
                <a:gd name="T31" fmla="*/ 108 h 787"/>
                <a:gd name="T32" fmla="*/ 420 w 711"/>
                <a:gd name="T33" fmla="*/ 123 h 787"/>
                <a:gd name="T34" fmla="*/ 444 w 711"/>
                <a:gd name="T35" fmla="*/ 137 h 787"/>
                <a:gd name="T36" fmla="*/ 467 w 711"/>
                <a:gd name="T37" fmla="*/ 153 h 787"/>
                <a:gd name="T38" fmla="*/ 488 w 711"/>
                <a:gd name="T39" fmla="*/ 169 h 787"/>
                <a:gd name="T40" fmla="*/ 510 w 711"/>
                <a:gd name="T41" fmla="*/ 187 h 787"/>
                <a:gd name="T42" fmla="*/ 531 w 711"/>
                <a:gd name="T43" fmla="*/ 206 h 787"/>
                <a:gd name="T44" fmla="*/ 550 w 711"/>
                <a:gd name="T45" fmla="*/ 225 h 787"/>
                <a:gd name="T46" fmla="*/ 569 w 711"/>
                <a:gd name="T47" fmla="*/ 244 h 787"/>
                <a:gd name="T48" fmla="*/ 588 w 711"/>
                <a:gd name="T49" fmla="*/ 265 h 787"/>
                <a:gd name="T50" fmla="*/ 606 w 711"/>
                <a:gd name="T51" fmla="*/ 286 h 787"/>
                <a:gd name="T52" fmla="*/ 623 w 711"/>
                <a:gd name="T53" fmla="*/ 307 h 787"/>
                <a:gd name="T54" fmla="*/ 639 w 711"/>
                <a:gd name="T55" fmla="*/ 329 h 787"/>
                <a:gd name="T56" fmla="*/ 655 w 711"/>
                <a:gd name="T57" fmla="*/ 353 h 787"/>
                <a:gd name="T58" fmla="*/ 671 w 711"/>
                <a:gd name="T59" fmla="*/ 377 h 787"/>
                <a:gd name="T60" fmla="*/ 686 w 711"/>
                <a:gd name="T61" fmla="*/ 401 h 787"/>
                <a:gd name="T62" fmla="*/ 699 w 711"/>
                <a:gd name="T63" fmla="*/ 425 h 787"/>
                <a:gd name="T64" fmla="*/ 711 w 711"/>
                <a:gd name="T65" fmla="*/ 451 h 787"/>
                <a:gd name="T66" fmla="*/ 0 w 711"/>
                <a:gd name="T67" fmla="*/ 787 h 787"/>
                <a:gd name="T68" fmla="*/ 0 w 711"/>
                <a:gd name="T69"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1" h="787">
                  <a:moveTo>
                    <a:pt x="0" y="0"/>
                  </a:moveTo>
                  <a:lnTo>
                    <a:pt x="29" y="0"/>
                  </a:lnTo>
                  <a:lnTo>
                    <a:pt x="56" y="1"/>
                  </a:lnTo>
                  <a:lnTo>
                    <a:pt x="85" y="5"/>
                  </a:lnTo>
                  <a:lnTo>
                    <a:pt x="112" y="8"/>
                  </a:lnTo>
                  <a:lnTo>
                    <a:pt x="141" y="13"/>
                  </a:lnTo>
                  <a:lnTo>
                    <a:pt x="168" y="17"/>
                  </a:lnTo>
                  <a:lnTo>
                    <a:pt x="195" y="24"/>
                  </a:lnTo>
                  <a:lnTo>
                    <a:pt x="221" y="32"/>
                  </a:lnTo>
                  <a:lnTo>
                    <a:pt x="248" y="40"/>
                  </a:lnTo>
                  <a:lnTo>
                    <a:pt x="273" y="49"/>
                  </a:lnTo>
                  <a:lnTo>
                    <a:pt x="299" y="59"/>
                  </a:lnTo>
                  <a:lnTo>
                    <a:pt x="325" y="70"/>
                  </a:lnTo>
                  <a:lnTo>
                    <a:pt x="350" y="81"/>
                  </a:lnTo>
                  <a:lnTo>
                    <a:pt x="374" y="94"/>
                  </a:lnTo>
                  <a:lnTo>
                    <a:pt x="398" y="108"/>
                  </a:lnTo>
                  <a:lnTo>
                    <a:pt x="420" y="123"/>
                  </a:lnTo>
                  <a:lnTo>
                    <a:pt x="444" y="137"/>
                  </a:lnTo>
                  <a:lnTo>
                    <a:pt x="467" y="153"/>
                  </a:lnTo>
                  <a:lnTo>
                    <a:pt x="488" y="169"/>
                  </a:lnTo>
                  <a:lnTo>
                    <a:pt x="510" y="187"/>
                  </a:lnTo>
                  <a:lnTo>
                    <a:pt x="531" y="206"/>
                  </a:lnTo>
                  <a:lnTo>
                    <a:pt x="550" y="225"/>
                  </a:lnTo>
                  <a:lnTo>
                    <a:pt x="569" y="244"/>
                  </a:lnTo>
                  <a:lnTo>
                    <a:pt x="588" y="265"/>
                  </a:lnTo>
                  <a:lnTo>
                    <a:pt x="606" y="286"/>
                  </a:lnTo>
                  <a:lnTo>
                    <a:pt x="623" y="307"/>
                  </a:lnTo>
                  <a:lnTo>
                    <a:pt x="639" y="329"/>
                  </a:lnTo>
                  <a:lnTo>
                    <a:pt x="655" y="353"/>
                  </a:lnTo>
                  <a:lnTo>
                    <a:pt x="671" y="377"/>
                  </a:lnTo>
                  <a:lnTo>
                    <a:pt x="686" y="401"/>
                  </a:lnTo>
                  <a:lnTo>
                    <a:pt x="699" y="425"/>
                  </a:lnTo>
                  <a:lnTo>
                    <a:pt x="711" y="451"/>
                  </a:lnTo>
                  <a:lnTo>
                    <a:pt x="0" y="787"/>
                  </a:lnTo>
                  <a:lnTo>
                    <a:pt x="0" y="0"/>
                  </a:lnTo>
                  <a:close/>
                </a:path>
              </a:pathLst>
            </a:custGeom>
            <a:solidFill>
              <a:schemeClr val="accent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1" name="Freeform 7">
              <a:extLst>
                <a:ext uri="{FF2B5EF4-FFF2-40B4-BE49-F238E27FC236}">
                  <a16:creationId xmlns="" xmlns:a16="http://schemas.microsoft.com/office/drawing/2014/main" id="{09EE63E1-89E9-4CFE-9608-94FA8695E160}"/>
                </a:ext>
              </a:extLst>
            </p:cNvPr>
            <p:cNvSpPr>
              <a:spLocks/>
            </p:cNvSpPr>
            <p:nvPr/>
          </p:nvSpPr>
          <p:spPr bwMode="auto">
            <a:xfrm>
              <a:off x="767531" y="3496309"/>
              <a:ext cx="2495550" cy="2497137"/>
            </a:xfrm>
            <a:custGeom>
              <a:avLst/>
              <a:gdLst>
                <a:gd name="T0" fmla="*/ 1513 w 1572"/>
                <a:gd name="T1" fmla="*/ 489 h 1573"/>
                <a:gd name="T2" fmla="*/ 1534 w 1572"/>
                <a:gd name="T3" fmla="*/ 545 h 1573"/>
                <a:gd name="T4" fmla="*/ 1550 w 1572"/>
                <a:gd name="T5" fmla="*/ 601 h 1573"/>
                <a:gd name="T6" fmla="*/ 1561 w 1572"/>
                <a:gd name="T7" fmla="*/ 659 h 1573"/>
                <a:gd name="T8" fmla="*/ 1569 w 1572"/>
                <a:gd name="T9" fmla="*/ 716 h 1573"/>
                <a:gd name="T10" fmla="*/ 1572 w 1572"/>
                <a:gd name="T11" fmla="*/ 774 h 1573"/>
                <a:gd name="T12" fmla="*/ 1571 w 1572"/>
                <a:gd name="T13" fmla="*/ 831 h 1573"/>
                <a:gd name="T14" fmla="*/ 1566 w 1572"/>
                <a:gd name="T15" fmla="*/ 887 h 1573"/>
                <a:gd name="T16" fmla="*/ 1556 w 1572"/>
                <a:gd name="T17" fmla="*/ 943 h 1573"/>
                <a:gd name="T18" fmla="*/ 1542 w 1572"/>
                <a:gd name="T19" fmla="*/ 999 h 1573"/>
                <a:gd name="T20" fmla="*/ 1526 w 1572"/>
                <a:gd name="T21" fmla="*/ 1054 h 1573"/>
                <a:gd name="T22" fmla="*/ 1505 w 1572"/>
                <a:gd name="T23" fmla="*/ 1105 h 1573"/>
                <a:gd name="T24" fmla="*/ 1480 w 1572"/>
                <a:gd name="T25" fmla="*/ 1156 h 1573"/>
                <a:gd name="T26" fmla="*/ 1451 w 1572"/>
                <a:gd name="T27" fmla="*/ 1205 h 1573"/>
                <a:gd name="T28" fmla="*/ 1397 w 1572"/>
                <a:gd name="T29" fmla="*/ 1282 h 1573"/>
                <a:gd name="T30" fmla="*/ 1317 w 1572"/>
                <a:gd name="T31" fmla="*/ 1367 h 1573"/>
                <a:gd name="T32" fmla="*/ 1226 w 1572"/>
                <a:gd name="T33" fmla="*/ 1439 h 1573"/>
                <a:gd name="T34" fmla="*/ 1139 w 1572"/>
                <a:gd name="T35" fmla="*/ 1489 h 1573"/>
                <a:gd name="T36" fmla="*/ 1083 w 1572"/>
                <a:gd name="T37" fmla="*/ 1514 h 1573"/>
                <a:gd name="T38" fmla="*/ 1028 w 1572"/>
                <a:gd name="T39" fmla="*/ 1535 h 1573"/>
                <a:gd name="T40" fmla="*/ 970 w 1572"/>
                <a:gd name="T41" fmla="*/ 1551 h 1573"/>
                <a:gd name="T42" fmla="*/ 914 w 1572"/>
                <a:gd name="T43" fmla="*/ 1562 h 1573"/>
                <a:gd name="T44" fmla="*/ 857 w 1572"/>
                <a:gd name="T45" fmla="*/ 1570 h 1573"/>
                <a:gd name="T46" fmla="*/ 799 w 1572"/>
                <a:gd name="T47" fmla="*/ 1573 h 1573"/>
                <a:gd name="T48" fmla="*/ 741 w 1572"/>
                <a:gd name="T49" fmla="*/ 1572 h 1573"/>
                <a:gd name="T50" fmla="*/ 684 w 1572"/>
                <a:gd name="T51" fmla="*/ 1567 h 1573"/>
                <a:gd name="T52" fmla="*/ 628 w 1572"/>
                <a:gd name="T53" fmla="*/ 1557 h 1573"/>
                <a:gd name="T54" fmla="*/ 574 w 1572"/>
                <a:gd name="T55" fmla="*/ 1543 h 1573"/>
                <a:gd name="T56" fmla="*/ 519 w 1572"/>
                <a:gd name="T57" fmla="*/ 1527 h 1573"/>
                <a:gd name="T58" fmla="*/ 467 w 1572"/>
                <a:gd name="T59" fmla="*/ 1506 h 1573"/>
                <a:gd name="T60" fmla="*/ 417 w 1572"/>
                <a:gd name="T61" fmla="*/ 1481 h 1573"/>
                <a:gd name="T62" fmla="*/ 368 w 1572"/>
                <a:gd name="T63" fmla="*/ 1452 h 1573"/>
                <a:gd name="T64" fmla="*/ 289 w 1572"/>
                <a:gd name="T65" fmla="*/ 1397 h 1573"/>
                <a:gd name="T66" fmla="*/ 206 w 1572"/>
                <a:gd name="T67" fmla="*/ 1317 h 1573"/>
                <a:gd name="T68" fmla="*/ 134 w 1572"/>
                <a:gd name="T69" fmla="*/ 1226 h 1573"/>
                <a:gd name="T70" fmla="*/ 83 w 1572"/>
                <a:gd name="T71" fmla="*/ 1140 h 1573"/>
                <a:gd name="T72" fmla="*/ 59 w 1572"/>
                <a:gd name="T73" fmla="*/ 1084 h 1573"/>
                <a:gd name="T74" fmla="*/ 38 w 1572"/>
                <a:gd name="T75" fmla="*/ 1028 h 1573"/>
                <a:gd name="T76" fmla="*/ 22 w 1572"/>
                <a:gd name="T77" fmla="*/ 970 h 1573"/>
                <a:gd name="T78" fmla="*/ 10 w 1572"/>
                <a:gd name="T79" fmla="*/ 914 h 1573"/>
                <a:gd name="T80" fmla="*/ 3 w 1572"/>
                <a:gd name="T81" fmla="*/ 857 h 1573"/>
                <a:gd name="T82" fmla="*/ 0 w 1572"/>
                <a:gd name="T83" fmla="*/ 799 h 1573"/>
                <a:gd name="T84" fmla="*/ 2 w 1572"/>
                <a:gd name="T85" fmla="*/ 742 h 1573"/>
                <a:gd name="T86" fmla="*/ 6 w 1572"/>
                <a:gd name="T87" fmla="*/ 686 h 1573"/>
                <a:gd name="T88" fmla="*/ 16 w 1572"/>
                <a:gd name="T89" fmla="*/ 630 h 1573"/>
                <a:gd name="T90" fmla="*/ 29 w 1572"/>
                <a:gd name="T91" fmla="*/ 574 h 1573"/>
                <a:gd name="T92" fmla="*/ 46 w 1572"/>
                <a:gd name="T93" fmla="*/ 519 h 1573"/>
                <a:gd name="T94" fmla="*/ 67 w 1572"/>
                <a:gd name="T95" fmla="*/ 468 h 1573"/>
                <a:gd name="T96" fmla="*/ 93 w 1572"/>
                <a:gd name="T97" fmla="*/ 417 h 1573"/>
                <a:gd name="T98" fmla="*/ 131 w 1572"/>
                <a:gd name="T99" fmla="*/ 352 h 1573"/>
                <a:gd name="T100" fmla="*/ 201 w 1572"/>
                <a:gd name="T101" fmla="*/ 260 h 1573"/>
                <a:gd name="T102" fmla="*/ 284 w 1572"/>
                <a:gd name="T103" fmla="*/ 180 h 1573"/>
                <a:gd name="T104" fmla="*/ 380 w 1572"/>
                <a:gd name="T105" fmla="*/ 113 h 1573"/>
                <a:gd name="T106" fmla="*/ 451 w 1572"/>
                <a:gd name="T107" fmla="*/ 75 h 1573"/>
                <a:gd name="T108" fmla="*/ 511 w 1572"/>
                <a:gd name="T109" fmla="*/ 49 h 1573"/>
                <a:gd name="T110" fmla="*/ 572 w 1572"/>
                <a:gd name="T111" fmla="*/ 30 h 1573"/>
                <a:gd name="T112" fmla="*/ 636 w 1572"/>
                <a:gd name="T113" fmla="*/ 14 h 1573"/>
                <a:gd name="T114" fmla="*/ 700 w 1572"/>
                <a:gd name="T115" fmla="*/ 5 h 1573"/>
                <a:gd name="T116" fmla="*/ 764 w 1572"/>
                <a:gd name="T117" fmla="*/ 0 h 1573"/>
                <a:gd name="T118" fmla="*/ 1497 w 1572"/>
                <a:gd name="T119" fmla="*/ 452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2" h="1573">
                  <a:moveTo>
                    <a:pt x="1497" y="452"/>
                  </a:moveTo>
                  <a:lnTo>
                    <a:pt x="1505" y="470"/>
                  </a:lnTo>
                  <a:lnTo>
                    <a:pt x="1513" y="489"/>
                  </a:lnTo>
                  <a:lnTo>
                    <a:pt x="1521" y="507"/>
                  </a:lnTo>
                  <a:lnTo>
                    <a:pt x="1528" y="526"/>
                  </a:lnTo>
                  <a:lnTo>
                    <a:pt x="1534" y="545"/>
                  </a:lnTo>
                  <a:lnTo>
                    <a:pt x="1540" y="564"/>
                  </a:lnTo>
                  <a:lnTo>
                    <a:pt x="1545" y="583"/>
                  </a:lnTo>
                  <a:lnTo>
                    <a:pt x="1550" y="601"/>
                  </a:lnTo>
                  <a:lnTo>
                    <a:pt x="1555" y="620"/>
                  </a:lnTo>
                  <a:lnTo>
                    <a:pt x="1558" y="639"/>
                  </a:lnTo>
                  <a:lnTo>
                    <a:pt x="1561" y="659"/>
                  </a:lnTo>
                  <a:lnTo>
                    <a:pt x="1564" y="678"/>
                  </a:lnTo>
                  <a:lnTo>
                    <a:pt x="1568" y="697"/>
                  </a:lnTo>
                  <a:lnTo>
                    <a:pt x="1569" y="716"/>
                  </a:lnTo>
                  <a:lnTo>
                    <a:pt x="1571" y="735"/>
                  </a:lnTo>
                  <a:lnTo>
                    <a:pt x="1572" y="755"/>
                  </a:lnTo>
                  <a:lnTo>
                    <a:pt x="1572" y="774"/>
                  </a:lnTo>
                  <a:lnTo>
                    <a:pt x="1572" y="793"/>
                  </a:lnTo>
                  <a:lnTo>
                    <a:pt x="1572" y="812"/>
                  </a:lnTo>
                  <a:lnTo>
                    <a:pt x="1571" y="831"/>
                  </a:lnTo>
                  <a:lnTo>
                    <a:pt x="1569" y="850"/>
                  </a:lnTo>
                  <a:lnTo>
                    <a:pt x="1568" y="870"/>
                  </a:lnTo>
                  <a:lnTo>
                    <a:pt x="1566" y="887"/>
                  </a:lnTo>
                  <a:lnTo>
                    <a:pt x="1563" y="906"/>
                  </a:lnTo>
                  <a:lnTo>
                    <a:pt x="1560" y="926"/>
                  </a:lnTo>
                  <a:lnTo>
                    <a:pt x="1556" y="943"/>
                  </a:lnTo>
                  <a:lnTo>
                    <a:pt x="1552" y="962"/>
                  </a:lnTo>
                  <a:lnTo>
                    <a:pt x="1548" y="980"/>
                  </a:lnTo>
                  <a:lnTo>
                    <a:pt x="1542" y="999"/>
                  </a:lnTo>
                  <a:lnTo>
                    <a:pt x="1537" y="1017"/>
                  </a:lnTo>
                  <a:lnTo>
                    <a:pt x="1532" y="1034"/>
                  </a:lnTo>
                  <a:lnTo>
                    <a:pt x="1526" y="1054"/>
                  </a:lnTo>
                  <a:lnTo>
                    <a:pt x="1520" y="1071"/>
                  </a:lnTo>
                  <a:lnTo>
                    <a:pt x="1512" y="1089"/>
                  </a:lnTo>
                  <a:lnTo>
                    <a:pt x="1505" y="1105"/>
                  </a:lnTo>
                  <a:lnTo>
                    <a:pt x="1497" y="1122"/>
                  </a:lnTo>
                  <a:lnTo>
                    <a:pt x="1488" y="1140"/>
                  </a:lnTo>
                  <a:lnTo>
                    <a:pt x="1480" y="1156"/>
                  </a:lnTo>
                  <a:lnTo>
                    <a:pt x="1470" y="1173"/>
                  </a:lnTo>
                  <a:lnTo>
                    <a:pt x="1461" y="1189"/>
                  </a:lnTo>
                  <a:lnTo>
                    <a:pt x="1451" y="1205"/>
                  </a:lnTo>
                  <a:lnTo>
                    <a:pt x="1441" y="1221"/>
                  </a:lnTo>
                  <a:lnTo>
                    <a:pt x="1419" y="1252"/>
                  </a:lnTo>
                  <a:lnTo>
                    <a:pt x="1397" y="1282"/>
                  </a:lnTo>
                  <a:lnTo>
                    <a:pt x="1371" y="1311"/>
                  </a:lnTo>
                  <a:lnTo>
                    <a:pt x="1346" y="1340"/>
                  </a:lnTo>
                  <a:lnTo>
                    <a:pt x="1317" y="1367"/>
                  </a:lnTo>
                  <a:lnTo>
                    <a:pt x="1288" y="1393"/>
                  </a:lnTo>
                  <a:lnTo>
                    <a:pt x="1258" y="1417"/>
                  </a:lnTo>
                  <a:lnTo>
                    <a:pt x="1226" y="1439"/>
                  </a:lnTo>
                  <a:lnTo>
                    <a:pt x="1192" y="1460"/>
                  </a:lnTo>
                  <a:lnTo>
                    <a:pt x="1157" y="1481"/>
                  </a:lnTo>
                  <a:lnTo>
                    <a:pt x="1139" y="1489"/>
                  </a:lnTo>
                  <a:lnTo>
                    <a:pt x="1120" y="1498"/>
                  </a:lnTo>
                  <a:lnTo>
                    <a:pt x="1103" y="1506"/>
                  </a:lnTo>
                  <a:lnTo>
                    <a:pt x="1083" y="1514"/>
                  </a:lnTo>
                  <a:lnTo>
                    <a:pt x="1066" y="1522"/>
                  </a:lnTo>
                  <a:lnTo>
                    <a:pt x="1047" y="1528"/>
                  </a:lnTo>
                  <a:lnTo>
                    <a:pt x="1028" y="1535"/>
                  </a:lnTo>
                  <a:lnTo>
                    <a:pt x="1008" y="1541"/>
                  </a:lnTo>
                  <a:lnTo>
                    <a:pt x="989" y="1546"/>
                  </a:lnTo>
                  <a:lnTo>
                    <a:pt x="970" y="1551"/>
                  </a:lnTo>
                  <a:lnTo>
                    <a:pt x="951" y="1556"/>
                  </a:lnTo>
                  <a:lnTo>
                    <a:pt x="933" y="1559"/>
                  </a:lnTo>
                  <a:lnTo>
                    <a:pt x="914" y="1562"/>
                  </a:lnTo>
                  <a:lnTo>
                    <a:pt x="895" y="1565"/>
                  </a:lnTo>
                  <a:lnTo>
                    <a:pt x="876" y="1568"/>
                  </a:lnTo>
                  <a:lnTo>
                    <a:pt x="857" y="1570"/>
                  </a:lnTo>
                  <a:lnTo>
                    <a:pt x="837" y="1572"/>
                  </a:lnTo>
                  <a:lnTo>
                    <a:pt x="818" y="1573"/>
                  </a:lnTo>
                  <a:lnTo>
                    <a:pt x="799" y="1573"/>
                  </a:lnTo>
                  <a:lnTo>
                    <a:pt x="780" y="1573"/>
                  </a:lnTo>
                  <a:lnTo>
                    <a:pt x="761" y="1573"/>
                  </a:lnTo>
                  <a:lnTo>
                    <a:pt x="741" y="1572"/>
                  </a:lnTo>
                  <a:lnTo>
                    <a:pt x="722" y="1570"/>
                  </a:lnTo>
                  <a:lnTo>
                    <a:pt x="703" y="1568"/>
                  </a:lnTo>
                  <a:lnTo>
                    <a:pt x="684" y="1567"/>
                  </a:lnTo>
                  <a:lnTo>
                    <a:pt x="666" y="1564"/>
                  </a:lnTo>
                  <a:lnTo>
                    <a:pt x="647" y="1560"/>
                  </a:lnTo>
                  <a:lnTo>
                    <a:pt x="628" y="1557"/>
                  </a:lnTo>
                  <a:lnTo>
                    <a:pt x="610" y="1552"/>
                  </a:lnTo>
                  <a:lnTo>
                    <a:pt x="591" y="1549"/>
                  </a:lnTo>
                  <a:lnTo>
                    <a:pt x="574" y="1543"/>
                  </a:lnTo>
                  <a:lnTo>
                    <a:pt x="556" y="1538"/>
                  </a:lnTo>
                  <a:lnTo>
                    <a:pt x="537" y="1533"/>
                  </a:lnTo>
                  <a:lnTo>
                    <a:pt x="519" y="1527"/>
                  </a:lnTo>
                  <a:lnTo>
                    <a:pt x="502" y="1520"/>
                  </a:lnTo>
                  <a:lnTo>
                    <a:pt x="484" y="1512"/>
                  </a:lnTo>
                  <a:lnTo>
                    <a:pt x="467" y="1506"/>
                  </a:lnTo>
                  <a:lnTo>
                    <a:pt x="451" y="1498"/>
                  </a:lnTo>
                  <a:lnTo>
                    <a:pt x="433" y="1489"/>
                  </a:lnTo>
                  <a:lnTo>
                    <a:pt x="417" y="1481"/>
                  </a:lnTo>
                  <a:lnTo>
                    <a:pt x="399" y="1471"/>
                  </a:lnTo>
                  <a:lnTo>
                    <a:pt x="383" y="1461"/>
                  </a:lnTo>
                  <a:lnTo>
                    <a:pt x="368" y="1452"/>
                  </a:lnTo>
                  <a:lnTo>
                    <a:pt x="352" y="1442"/>
                  </a:lnTo>
                  <a:lnTo>
                    <a:pt x="320" y="1420"/>
                  </a:lnTo>
                  <a:lnTo>
                    <a:pt x="289" y="1397"/>
                  </a:lnTo>
                  <a:lnTo>
                    <a:pt x="260" y="1372"/>
                  </a:lnTo>
                  <a:lnTo>
                    <a:pt x="233" y="1346"/>
                  </a:lnTo>
                  <a:lnTo>
                    <a:pt x="206" y="1317"/>
                  </a:lnTo>
                  <a:lnTo>
                    <a:pt x="181" y="1289"/>
                  </a:lnTo>
                  <a:lnTo>
                    <a:pt x="157" y="1258"/>
                  </a:lnTo>
                  <a:lnTo>
                    <a:pt x="134" y="1226"/>
                  </a:lnTo>
                  <a:lnTo>
                    <a:pt x="112" y="1193"/>
                  </a:lnTo>
                  <a:lnTo>
                    <a:pt x="93" y="1157"/>
                  </a:lnTo>
                  <a:lnTo>
                    <a:pt x="83" y="1140"/>
                  </a:lnTo>
                  <a:lnTo>
                    <a:pt x="75" y="1121"/>
                  </a:lnTo>
                  <a:lnTo>
                    <a:pt x="67" y="1103"/>
                  </a:lnTo>
                  <a:lnTo>
                    <a:pt x="59" y="1084"/>
                  </a:lnTo>
                  <a:lnTo>
                    <a:pt x="51" y="1066"/>
                  </a:lnTo>
                  <a:lnTo>
                    <a:pt x="45" y="1047"/>
                  </a:lnTo>
                  <a:lnTo>
                    <a:pt x="38" y="1028"/>
                  </a:lnTo>
                  <a:lnTo>
                    <a:pt x="32" y="1009"/>
                  </a:lnTo>
                  <a:lnTo>
                    <a:pt x="27" y="990"/>
                  </a:lnTo>
                  <a:lnTo>
                    <a:pt x="22" y="970"/>
                  </a:lnTo>
                  <a:lnTo>
                    <a:pt x="18" y="953"/>
                  </a:lnTo>
                  <a:lnTo>
                    <a:pt x="13" y="934"/>
                  </a:lnTo>
                  <a:lnTo>
                    <a:pt x="10" y="914"/>
                  </a:lnTo>
                  <a:lnTo>
                    <a:pt x="8" y="895"/>
                  </a:lnTo>
                  <a:lnTo>
                    <a:pt x="5" y="876"/>
                  </a:lnTo>
                  <a:lnTo>
                    <a:pt x="3" y="857"/>
                  </a:lnTo>
                  <a:lnTo>
                    <a:pt x="2" y="838"/>
                  </a:lnTo>
                  <a:lnTo>
                    <a:pt x="0" y="818"/>
                  </a:lnTo>
                  <a:lnTo>
                    <a:pt x="0" y="799"/>
                  </a:lnTo>
                  <a:lnTo>
                    <a:pt x="0" y="780"/>
                  </a:lnTo>
                  <a:lnTo>
                    <a:pt x="0" y="761"/>
                  </a:lnTo>
                  <a:lnTo>
                    <a:pt x="2" y="742"/>
                  </a:lnTo>
                  <a:lnTo>
                    <a:pt x="3" y="723"/>
                  </a:lnTo>
                  <a:lnTo>
                    <a:pt x="5" y="703"/>
                  </a:lnTo>
                  <a:lnTo>
                    <a:pt x="6" y="686"/>
                  </a:lnTo>
                  <a:lnTo>
                    <a:pt x="10" y="667"/>
                  </a:lnTo>
                  <a:lnTo>
                    <a:pt x="13" y="647"/>
                  </a:lnTo>
                  <a:lnTo>
                    <a:pt x="16" y="630"/>
                  </a:lnTo>
                  <a:lnTo>
                    <a:pt x="19" y="611"/>
                  </a:lnTo>
                  <a:lnTo>
                    <a:pt x="24" y="593"/>
                  </a:lnTo>
                  <a:lnTo>
                    <a:pt x="29" y="574"/>
                  </a:lnTo>
                  <a:lnTo>
                    <a:pt x="35" y="556"/>
                  </a:lnTo>
                  <a:lnTo>
                    <a:pt x="40" y="539"/>
                  </a:lnTo>
                  <a:lnTo>
                    <a:pt x="46" y="519"/>
                  </a:lnTo>
                  <a:lnTo>
                    <a:pt x="53" y="502"/>
                  </a:lnTo>
                  <a:lnTo>
                    <a:pt x="61" y="484"/>
                  </a:lnTo>
                  <a:lnTo>
                    <a:pt x="67" y="468"/>
                  </a:lnTo>
                  <a:lnTo>
                    <a:pt x="75" y="451"/>
                  </a:lnTo>
                  <a:lnTo>
                    <a:pt x="83" y="433"/>
                  </a:lnTo>
                  <a:lnTo>
                    <a:pt x="93" y="417"/>
                  </a:lnTo>
                  <a:lnTo>
                    <a:pt x="101" y="400"/>
                  </a:lnTo>
                  <a:lnTo>
                    <a:pt x="110" y="384"/>
                  </a:lnTo>
                  <a:lnTo>
                    <a:pt x="131" y="352"/>
                  </a:lnTo>
                  <a:lnTo>
                    <a:pt x="153" y="320"/>
                  </a:lnTo>
                  <a:lnTo>
                    <a:pt x="176" y="291"/>
                  </a:lnTo>
                  <a:lnTo>
                    <a:pt x="201" y="260"/>
                  </a:lnTo>
                  <a:lnTo>
                    <a:pt x="227" y="233"/>
                  </a:lnTo>
                  <a:lnTo>
                    <a:pt x="254" y="206"/>
                  </a:lnTo>
                  <a:lnTo>
                    <a:pt x="284" y="180"/>
                  </a:lnTo>
                  <a:lnTo>
                    <a:pt x="315" y="156"/>
                  </a:lnTo>
                  <a:lnTo>
                    <a:pt x="347" y="134"/>
                  </a:lnTo>
                  <a:lnTo>
                    <a:pt x="380" y="113"/>
                  </a:lnTo>
                  <a:lnTo>
                    <a:pt x="415" y="92"/>
                  </a:lnTo>
                  <a:lnTo>
                    <a:pt x="433" y="83"/>
                  </a:lnTo>
                  <a:lnTo>
                    <a:pt x="451" y="75"/>
                  </a:lnTo>
                  <a:lnTo>
                    <a:pt x="471" y="65"/>
                  </a:lnTo>
                  <a:lnTo>
                    <a:pt x="491" y="57"/>
                  </a:lnTo>
                  <a:lnTo>
                    <a:pt x="511" y="49"/>
                  </a:lnTo>
                  <a:lnTo>
                    <a:pt x="532" y="43"/>
                  </a:lnTo>
                  <a:lnTo>
                    <a:pt x="551" y="35"/>
                  </a:lnTo>
                  <a:lnTo>
                    <a:pt x="572" y="30"/>
                  </a:lnTo>
                  <a:lnTo>
                    <a:pt x="593" y="24"/>
                  </a:lnTo>
                  <a:lnTo>
                    <a:pt x="615" y="19"/>
                  </a:lnTo>
                  <a:lnTo>
                    <a:pt x="636" y="14"/>
                  </a:lnTo>
                  <a:lnTo>
                    <a:pt x="657" y="11"/>
                  </a:lnTo>
                  <a:lnTo>
                    <a:pt x="678" y="8"/>
                  </a:lnTo>
                  <a:lnTo>
                    <a:pt x="700" y="5"/>
                  </a:lnTo>
                  <a:lnTo>
                    <a:pt x="721" y="3"/>
                  </a:lnTo>
                  <a:lnTo>
                    <a:pt x="743" y="1"/>
                  </a:lnTo>
                  <a:lnTo>
                    <a:pt x="764" y="0"/>
                  </a:lnTo>
                  <a:lnTo>
                    <a:pt x="786" y="0"/>
                  </a:lnTo>
                  <a:lnTo>
                    <a:pt x="786" y="787"/>
                  </a:lnTo>
                  <a:lnTo>
                    <a:pt x="1497" y="452"/>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23" name="TextBox 211">
            <a:extLst>
              <a:ext uri="{FF2B5EF4-FFF2-40B4-BE49-F238E27FC236}">
                <a16:creationId xmlns="" xmlns:a16="http://schemas.microsoft.com/office/drawing/2014/main" id="{A1C94255-38D9-41E0-B959-1F8C14788AA5}"/>
              </a:ext>
            </a:extLst>
          </p:cNvPr>
          <p:cNvSpPr txBox="1">
            <a:spLocks noChangeArrowheads="1"/>
          </p:cNvSpPr>
          <p:nvPr/>
        </p:nvSpPr>
        <p:spPr bwMode="auto">
          <a:xfrm>
            <a:off x="282266" y="2697040"/>
            <a:ext cx="382853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Arial" panose="020B0604020202020204" pitchFamily="34" charset="0"/>
                <a:ea typeface="MS PGothic" panose="020B0600070205080204" pitchFamily="34" charset="-128"/>
              </a:defRPr>
            </a:lvl1pPr>
            <a:lvl2pPr marL="742950" indent="-285750" defTabSz="1217613">
              <a:defRPr>
                <a:solidFill>
                  <a:schemeClr val="tx1"/>
                </a:solidFill>
                <a:latin typeface="Arial" panose="020B0604020202020204" pitchFamily="34" charset="0"/>
                <a:ea typeface="MS PGothic" panose="020B0600070205080204" pitchFamily="34" charset="-128"/>
              </a:defRPr>
            </a:lvl2pPr>
            <a:lvl3pPr marL="1143000" indent="-228600" defTabSz="1217613">
              <a:defRPr>
                <a:solidFill>
                  <a:schemeClr val="tx1"/>
                </a:solidFill>
                <a:latin typeface="Arial" panose="020B0604020202020204" pitchFamily="34" charset="0"/>
                <a:ea typeface="MS PGothic" panose="020B0600070205080204" pitchFamily="34" charset="-128"/>
              </a:defRPr>
            </a:lvl3pPr>
            <a:lvl4pPr marL="1600200" indent="-228600" defTabSz="1217613">
              <a:defRPr>
                <a:solidFill>
                  <a:schemeClr val="tx1"/>
                </a:solidFill>
                <a:latin typeface="Arial" panose="020B0604020202020204" pitchFamily="34" charset="0"/>
                <a:ea typeface="MS PGothic" panose="020B0600070205080204" pitchFamily="34" charset="-128"/>
              </a:defRPr>
            </a:lvl4pPr>
            <a:lvl5pPr marL="2057400" indent="-228600" defTabSz="1217613">
              <a:defRPr>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121761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Tumor PD-L1 Expression in </a:t>
            </a:r>
            <a:b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b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Nonrandomized Cohort (n = 159)</a:t>
            </a:r>
            <a:endParaRPr kumimoji="0" lang="en-US" altLang="en-US" sz="16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grpSp>
        <p:nvGrpSpPr>
          <p:cNvPr id="229" name="Group 228">
            <a:extLst>
              <a:ext uri="{FF2B5EF4-FFF2-40B4-BE49-F238E27FC236}">
                <a16:creationId xmlns="" xmlns:a16="http://schemas.microsoft.com/office/drawing/2014/main" id="{74EAE79F-CA6F-42E2-8CDB-CE1F8122DC52}"/>
              </a:ext>
            </a:extLst>
          </p:cNvPr>
          <p:cNvGrpSpPr/>
          <p:nvPr/>
        </p:nvGrpSpPr>
        <p:grpSpPr>
          <a:xfrm>
            <a:off x="3142515" y="3371385"/>
            <a:ext cx="817933" cy="646331"/>
            <a:chOff x="3116202" y="5314491"/>
            <a:chExt cx="817933" cy="646331"/>
          </a:xfrm>
        </p:grpSpPr>
        <p:sp>
          <p:nvSpPr>
            <p:cNvPr id="226" name="TextBox 225">
              <a:extLst>
                <a:ext uri="{FF2B5EF4-FFF2-40B4-BE49-F238E27FC236}">
                  <a16:creationId xmlns="" xmlns:a16="http://schemas.microsoft.com/office/drawing/2014/main" id="{08725B79-D910-4725-9A96-8A212167B980}"/>
                </a:ext>
              </a:extLst>
            </p:cNvPr>
            <p:cNvSpPr txBox="1"/>
            <p:nvPr/>
          </p:nvSpPr>
          <p:spPr bwMode="auto">
            <a:xfrm>
              <a:off x="3263081" y="5314491"/>
              <a:ext cx="67105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 1%</a:t>
              </a:r>
            </a:p>
          </p:txBody>
        </p:sp>
        <p:sp>
          <p:nvSpPr>
            <p:cNvPr id="227" name="Rectangle 226">
              <a:extLst>
                <a:ext uri="{FF2B5EF4-FFF2-40B4-BE49-F238E27FC236}">
                  <a16:creationId xmlns="" xmlns:a16="http://schemas.microsoft.com/office/drawing/2014/main" id="{5B80D45A-FC58-4087-BB49-AFF14AFA72C8}"/>
                </a:ext>
              </a:extLst>
            </p:cNvPr>
            <p:cNvSpPr/>
            <p:nvPr/>
          </p:nvSpPr>
          <p:spPr bwMode="auto">
            <a:xfrm>
              <a:off x="3116202" y="5438443"/>
              <a:ext cx="156156" cy="156156"/>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8" name="Rectangle 227">
              <a:extLst>
                <a:ext uri="{FF2B5EF4-FFF2-40B4-BE49-F238E27FC236}">
                  <a16:creationId xmlns="" xmlns:a16="http://schemas.microsoft.com/office/drawing/2014/main" id="{7890F10A-0E54-4C03-910B-563D2618E741}"/>
                </a:ext>
              </a:extLst>
            </p:cNvPr>
            <p:cNvSpPr/>
            <p:nvPr/>
          </p:nvSpPr>
          <p:spPr bwMode="auto">
            <a:xfrm>
              <a:off x="3116202" y="5714433"/>
              <a:ext cx="156156" cy="156156"/>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230" name="TextBox 229">
            <a:extLst>
              <a:ext uri="{FF2B5EF4-FFF2-40B4-BE49-F238E27FC236}">
                <a16:creationId xmlns="" xmlns:a16="http://schemas.microsoft.com/office/drawing/2014/main" id="{6382A090-6561-4A8A-BF43-AE507AEF52BD}"/>
              </a:ext>
            </a:extLst>
          </p:cNvPr>
          <p:cNvSpPr txBox="1"/>
          <p:nvPr/>
        </p:nvSpPr>
        <p:spPr bwMode="auto">
          <a:xfrm>
            <a:off x="1678891" y="5066360"/>
            <a:ext cx="6710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82%</a:t>
            </a:r>
          </a:p>
        </p:txBody>
      </p:sp>
      <p:sp>
        <p:nvSpPr>
          <p:cNvPr id="231" name="TextBox 230">
            <a:extLst>
              <a:ext uri="{FF2B5EF4-FFF2-40B4-BE49-F238E27FC236}">
                <a16:creationId xmlns="" xmlns:a16="http://schemas.microsoft.com/office/drawing/2014/main" id="{5B1D9F63-1A5F-4E1F-A94F-F16826148514}"/>
              </a:ext>
            </a:extLst>
          </p:cNvPr>
          <p:cNvSpPr txBox="1"/>
          <p:nvPr/>
        </p:nvSpPr>
        <p:spPr bwMode="auto">
          <a:xfrm>
            <a:off x="2190382" y="3971379"/>
            <a:ext cx="6710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18%</a:t>
            </a:r>
          </a:p>
        </p:txBody>
      </p:sp>
      <p:sp>
        <p:nvSpPr>
          <p:cNvPr id="239" name="Rectangle 90">
            <a:extLst>
              <a:ext uri="{FF2B5EF4-FFF2-40B4-BE49-F238E27FC236}">
                <a16:creationId xmlns="" xmlns:a16="http://schemas.microsoft.com/office/drawing/2014/main" id="{178E3E51-B0EF-498B-B5D7-C3931CD0F0FC}"/>
              </a:ext>
            </a:extLst>
          </p:cNvPr>
          <p:cNvSpPr>
            <a:spLocks noChangeArrowheads="1"/>
          </p:cNvSpPr>
          <p:nvPr/>
        </p:nvSpPr>
        <p:spPr bwMode="auto">
          <a:xfrm>
            <a:off x="5299448" y="2958813"/>
            <a:ext cx="54864" cy="102331"/>
          </a:xfrm>
          <a:prstGeom prst="rect">
            <a:avLst/>
          </a:prstGeom>
          <a:noFill/>
          <a:ln w="1270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240" name="Rectangle 90">
            <a:extLst>
              <a:ext uri="{FF2B5EF4-FFF2-40B4-BE49-F238E27FC236}">
                <a16:creationId xmlns="" xmlns:a16="http://schemas.microsoft.com/office/drawing/2014/main" id="{C6817522-E0E2-4BE4-915B-69C97BE64F2A}"/>
              </a:ext>
            </a:extLst>
          </p:cNvPr>
          <p:cNvSpPr>
            <a:spLocks noChangeArrowheads="1"/>
          </p:cNvSpPr>
          <p:nvPr/>
        </p:nvSpPr>
        <p:spPr bwMode="auto">
          <a:xfrm>
            <a:off x="5341227" y="2958813"/>
            <a:ext cx="54864" cy="102331"/>
          </a:xfrm>
          <a:prstGeom prst="rect">
            <a:avLst/>
          </a:prstGeom>
          <a:noFill/>
          <a:ln w="1270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241" name="Rectangle 90">
            <a:extLst>
              <a:ext uri="{FF2B5EF4-FFF2-40B4-BE49-F238E27FC236}">
                <a16:creationId xmlns="" xmlns:a16="http://schemas.microsoft.com/office/drawing/2014/main" id="{D9FC3E61-2495-4B22-8484-9602F3258F77}"/>
              </a:ext>
            </a:extLst>
          </p:cNvPr>
          <p:cNvSpPr>
            <a:spLocks noChangeArrowheads="1"/>
          </p:cNvSpPr>
          <p:nvPr/>
        </p:nvSpPr>
        <p:spPr bwMode="auto">
          <a:xfrm>
            <a:off x="8461934" y="2962936"/>
            <a:ext cx="54864" cy="102331"/>
          </a:xfrm>
          <a:prstGeom prst="rect">
            <a:avLst/>
          </a:prstGeom>
          <a:noFill/>
          <a:ln w="1270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242" name="Rectangle 90">
            <a:extLst>
              <a:ext uri="{FF2B5EF4-FFF2-40B4-BE49-F238E27FC236}">
                <a16:creationId xmlns="" xmlns:a16="http://schemas.microsoft.com/office/drawing/2014/main" id="{C36329FC-87C3-4CA3-99D0-37A256AAA2FA}"/>
              </a:ext>
            </a:extLst>
          </p:cNvPr>
          <p:cNvSpPr>
            <a:spLocks noChangeArrowheads="1"/>
          </p:cNvSpPr>
          <p:nvPr/>
        </p:nvSpPr>
        <p:spPr bwMode="auto">
          <a:xfrm>
            <a:off x="8503713" y="2962936"/>
            <a:ext cx="54864" cy="102331"/>
          </a:xfrm>
          <a:prstGeom prst="rect">
            <a:avLst/>
          </a:prstGeom>
          <a:noFill/>
          <a:ln w="1270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121920" tIns="60960" rIns="121920" bIns="6096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p:txBody>
      </p:sp>
      <p:sp>
        <p:nvSpPr>
          <p:cNvPr id="119" name="Line 55">
            <a:extLst>
              <a:ext uri="{FF2B5EF4-FFF2-40B4-BE49-F238E27FC236}">
                <a16:creationId xmlns="" xmlns:a16="http://schemas.microsoft.com/office/drawing/2014/main" id="{D96C6614-048F-4C2C-B170-D8BECE7DF8DB}"/>
              </a:ext>
            </a:extLst>
          </p:cNvPr>
          <p:cNvSpPr>
            <a:spLocks noChangeShapeType="1"/>
          </p:cNvSpPr>
          <p:nvPr/>
        </p:nvSpPr>
        <p:spPr bwMode="auto">
          <a:xfrm>
            <a:off x="5241192" y="4188626"/>
            <a:ext cx="3122053" cy="0"/>
          </a:xfrm>
          <a:prstGeom prst="line">
            <a:avLst/>
          </a:prstGeom>
          <a:noFill/>
          <a:ln w="28575"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67"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 xmlns:p14="http://schemas.microsoft.com/office/powerpoint/2010/main" val="3211902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 xmlns:a16="http://schemas.microsoft.com/office/drawing/2014/main" id="{367828C4-9012-46A2-9B9C-5ECD123DB9BA}"/>
              </a:ext>
            </a:extLst>
          </p:cNvPr>
          <p:cNvGraphicFramePr>
            <a:graphicFrameLocks noGrp="1"/>
          </p:cNvGraphicFramePr>
          <p:nvPr>
            <p:extLst>
              <p:ext uri="{D42A27DB-BD31-4B8C-83A1-F6EECF244321}">
                <p14:modId xmlns="" xmlns:p14="http://schemas.microsoft.com/office/powerpoint/2010/main" val="4152846084"/>
              </p:ext>
            </p:extLst>
          </p:nvPr>
        </p:nvGraphicFramePr>
        <p:xfrm>
          <a:off x="1682816" y="2297172"/>
          <a:ext cx="9771870" cy="1997974"/>
        </p:xfrm>
        <a:graphic>
          <a:graphicData uri="http://schemas.openxmlformats.org/drawingml/2006/table">
            <a:tbl>
              <a:tblPr firstRow="1" bandRow="1"/>
              <a:tblGrid>
                <a:gridCol w="325729">
                  <a:extLst>
                    <a:ext uri="{9D8B030D-6E8A-4147-A177-3AD203B41FA5}">
                      <a16:colId xmlns="" xmlns:a16="http://schemas.microsoft.com/office/drawing/2014/main" val="1186831578"/>
                    </a:ext>
                  </a:extLst>
                </a:gridCol>
                <a:gridCol w="325729">
                  <a:extLst>
                    <a:ext uri="{9D8B030D-6E8A-4147-A177-3AD203B41FA5}">
                      <a16:colId xmlns="" xmlns:a16="http://schemas.microsoft.com/office/drawing/2014/main" val="1743574953"/>
                    </a:ext>
                  </a:extLst>
                </a:gridCol>
                <a:gridCol w="325729">
                  <a:extLst>
                    <a:ext uri="{9D8B030D-6E8A-4147-A177-3AD203B41FA5}">
                      <a16:colId xmlns="" xmlns:a16="http://schemas.microsoft.com/office/drawing/2014/main" val="3775712653"/>
                    </a:ext>
                  </a:extLst>
                </a:gridCol>
                <a:gridCol w="325729">
                  <a:extLst>
                    <a:ext uri="{9D8B030D-6E8A-4147-A177-3AD203B41FA5}">
                      <a16:colId xmlns="" xmlns:a16="http://schemas.microsoft.com/office/drawing/2014/main" val="863754075"/>
                    </a:ext>
                  </a:extLst>
                </a:gridCol>
                <a:gridCol w="325729">
                  <a:extLst>
                    <a:ext uri="{9D8B030D-6E8A-4147-A177-3AD203B41FA5}">
                      <a16:colId xmlns="" xmlns:a16="http://schemas.microsoft.com/office/drawing/2014/main" val="3087533604"/>
                    </a:ext>
                  </a:extLst>
                </a:gridCol>
                <a:gridCol w="325729">
                  <a:extLst>
                    <a:ext uri="{9D8B030D-6E8A-4147-A177-3AD203B41FA5}">
                      <a16:colId xmlns="" xmlns:a16="http://schemas.microsoft.com/office/drawing/2014/main" val="1175153804"/>
                    </a:ext>
                  </a:extLst>
                </a:gridCol>
                <a:gridCol w="325729">
                  <a:extLst>
                    <a:ext uri="{9D8B030D-6E8A-4147-A177-3AD203B41FA5}">
                      <a16:colId xmlns="" xmlns:a16="http://schemas.microsoft.com/office/drawing/2014/main" val="3385577162"/>
                    </a:ext>
                  </a:extLst>
                </a:gridCol>
                <a:gridCol w="325729">
                  <a:extLst>
                    <a:ext uri="{9D8B030D-6E8A-4147-A177-3AD203B41FA5}">
                      <a16:colId xmlns="" xmlns:a16="http://schemas.microsoft.com/office/drawing/2014/main" val="1722640394"/>
                    </a:ext>
                  </a:extLst>
                </a:gridCol>
                <a:gridCol w="325729">
                  <a:extLst>
                    <a:ext uri="{9D8B030D-6E8A-4147-A177-3AD203B41FA5}">
                      <a16:colId xmlns="" xmlns:a16="http://schemas.microsoft.com/office/drawing/2014/main" val="2966247682"/>
                    </a:ext>
                  </a:extLst>
                </a:gridCol>
                <a:gridCol w="325729">
                  <a:extLst>
                    <a:ext uri="{9D8B030D-6E8A-4147-A177-3AD203B41FA5}">
                      <a16:colId xmlns="" xmlns:a16="http://schemas.microsoft.com/office/drawing/2014/main" val="2272662399"/>
                    </a:ext>
                  </a:extLst>
                </a:gridCol>
                <a:gridCol w="325729">
                  <a:extLst>
                    <a:ext uri="{9D8B030D-6E8A-4147-A177-3AD203B41FA5}">
                      <a16:colId xmlns="" xmlns:a16="http://schemas.microsoft.com/office/drawing/2014/main" val="1413458251"/>
                    </a:ext>
                  </a:extLst>
                </a:gridCol>
                <a:gridCol w="325729">
                  <a:extLst>
                    <a:ext uri="{9D8B030D-6E8A-4147-A177-3AD203B41FA5}">
                      <a16:colId xmlns="" xmlns:a16="http://schemas.microsoft.com/office/drawing/2014/main" val="484922414"/>
                    </a:ext>
                  </a:extLst>
                </a:gridCol>
                <a:gridCol w="325729">
                  <a:extLst>
                    <a:ext uri="{9D8B030D-6E8A-4147-A177-3AD203B41FA5}">
                      <a16:colId xmlns="" xmlns:a16="http://schemas.microsoft.com/office/drawing/2014/main" val="2331581001"/>
                    </a:ext>
                  </a:extLst>
                </a:gridCol>
                <a:gridCol w="325729">
                  <a:extLst>
                    <a:ext uri="{9D8B030D-6E8A-4147-A177-3AD203B41FA5}">
                      <a16:colId xmlns="" xmlns:a16="http://schemas.microsoft.com/office/drawing/2014/main" val="1549645787"/>
                    </a:ext>
                  </a:extLst>
                </a:gridCol>
                <a:gridCol w="325729">
                  <a:extLst>
                    <a:ext uri="{9D8B030D-6E8A-4147-A177-3AD203B41FA5}">
                      <a16:colId xmlns="" xmlns:a16="http://schemas.microsoft.com/office/drawing/2014/main" val="728481200"/>
                    </a:ext>
                  </a:extLst>
                </a:gridCol>
                <a:gridCol w="325729">
                  <a:extLst>
                    <a:ext uri="{9D8B030D-6E8A-4147-A177-3AD203B41FA5}">
                      <a16:colId xmlns="" xmlns:a16="http://schemas.microsoft.com/office/drawing/2014/main" val="3712862489"/>
                    </a:ext>
                  </a:extLst>
                </a:gridCol>
                <a:gridCol w="325729">
                  <a:extLst>
                    <a:ext uri="{9D8B030D-6E8A-4147-A177-3AD203B41FA5}">
                      <a16:colId xmlns="" xmlns:a16="http://schemas.microsoft.com/office/drawing/2014/main" val="3088059166"/>
                    </a:ext>
                  </a:extLst>
                </a:gridCol>
                <a:gridCol w="325729">
                  <a:extLst>
                    <a:ext uri="{9D8B030D-6E8A-4147-A177-3AD203B41FA5}">
                      <a16:colId xmlns="" xmlns:a16="http://schemas.microsoft.com/office/drawing/2014/main" val="2883035413"/>
                    </a:ext>
                  </a:extLst>
                </a:gridCol>
                <a:gridCol w="325729">
                  <a:extLst>
                    <a:ext uri="{9D8B030D-6E8A-4147-A177-3AD203B41FA5}">
                      <a16:colId xmlns="" xmlns:a16="http://schemas.microsoft.com/office/drawing/2014/main" val="2879357676"/>
                    </a:ext>
                  </a:extLst>
                </a:gridCol>
                <a:gridCol w="325729">
                  <a:extLst>
                    <a:ext uri="{9D8B030D-6E8A-4147-A177-3AD203B41FA5}">
                      <a16:colId xmlns="" xmlns:a16="http://schemas.microsoft.com/office/drawing/2014/main" val="3403756464"/>
                    </a:ext>
                  </a:extLst>
                </a:gridCol>
                <a:gridCol w="325729">
                  <a:extLst>
                    <a:ext uri="{9D8B030D-6E8A-4147-A177-3AD203B41FA5}">
                      <a16:colId xmlns="" xmlns:a16="http://schemas.microsoft.com/office/drawing/2014/main" val="1973132389"/>
                    </a:ext>
                  </a:extLst>
                </a:gridCol>
                <a:gridCol w="325729">
                  <a:extLst>
                    <a:ext uri="{9D8B030D-6E8A-4147-A177-3AD203B41FA5}">
                      <a16:colId xmlns="" xmlns:a16="http://schemas.microsoft.com/office/drawing/2014/main" val="2132590663"/>
                    </a:ext>
                  </a:extLst>
                </a:gridCol>
                <a:gridCol w="325729">
                  <a:extLst>
                    <a:ext uri="{9D8B030D-6E8A-4147-A177-3AD203B41FA5}">
                      <a16:colId xmlns="" xmlns:a16="http://schemas.microsoft.com/office/drawing/2014/main" val="3678027150"/>
                    </a:ext>
                  </a:extLst>
                </a:gridCol>
                <a:gridCol w="325729">
                  <a:extLst>
                    <a:ext uri="{9D8B030D-6E8A-4147-A177-3AD203B41FA5}">
                      <a16:colId xmlns="" xmlns:a16="http://schemas.microsoft.com/office/drawing/2014/main" val="849520798"/>
                    </a:ext>
                  </a:extLst>
                </a:gridCol>
                <a:gridCol w="325729">
                  <a:extLst>
                    <a:ext uri="{9D8B030D-6E8A-4147-A177-3AD203B41FA5}">
                      <a16:colId xmlns="" xmlns:a16="http://schemas.microsoft.com/office/drawing/2014/main" val="2177322456"/>
                    </a:ext>
                  </a:extLst>
                </a:gridCol>
                <a:gridCol w="325729">
                  <a:extLst>
                    <a:ext uri="{9D8B030D-6E8A-4147-A177-3AD203B41FA5}">
                      <a16:colId xmlns="" xmlns:a16="http://schemas.microsoft.com/office/drawing/2014/main" val="1754155888"/>
                    </a:ext>
                  </a:extLst>
                </a:gridCol>
                <a:gridCol w="325729">
                  <a:extLst>
                    <a:ext uri="{9D8B030D-6E8A-4147-A177-3AD203B41FA5}">
                      <a16:colId xmlns="" xmlns:a16="http://schemas.microsoft.com/office/drawing/2014/main" val="383828340"/>
                    </a:ext>
                  </a:extLst>
                </a:gridCol>
                <a:gridCol w="325729">
                  <a:extLst>
                    <a:ext uri="{9D8B030D-6E8A-4147-A177-3AD203B41FA5}">
                      <a16:colId xmlns="" xmlns:a16="http://schemas.microsoft.com/office/drawing/2014/main" val="1955684464"/>
                    </a:ext>
                  </a:extLst>
                </a:gridCol>
                <a:gridCol w="325729">
                  <a:extLst>
                    <a:ext uri="{9D8B030D-6E8A-4147-A177-3AD203B41FA5}">
                      <a16:colId xmlns="" xmlns:a16="http://schemas.microsoft.com/office/drawing/2014/main" val="230584164"/>
                    </a:ext>
                  </a:extLst>
                </a:gridCol>
                <a:gridCol w="325729">
                  <a:extLst>
                    <a:ext uri="{9D8B030D-6E8A-4147-A177-3AD203B41FA5}">
                      <a16:colId xmlns="" xmlns:a16="http://schemas.microsoft.com/office/drawing/2014/main" val="3944226067"/>
                    </a:ext>
                  </a:extLst>
                </a:gridCol>
              </a:tblGrid>
              <a:tr h="199797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3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29283060"/>
                  </a:ext>
                </a:extLst>
              </a:tr>
            </a:tbl>
          </a:graphicData>
        </a:graphic>
      </p:graphicFrame>
      <p:sp>
        <p:nvSpPr>
          <p:cNvPr id="2" name="Title 1"/>
          <p:cNvSpPr>
            <a:spLocks noGrp="1"/>
          </p:cNvSpPr>
          <p:nvPr>
            <p:ph type="title"/>
          </p:nvPr>
        </p:nvSpPr>
        <p:spPr/>
        <p:txBody>
          <a:bodyPr/>
          <a:lstStyle/>
          <a:p>
            <a:r>
              <a:rPr lang="tr-TR" dirty="0" smtClean="0"/>
              <a:t>KHAK yüksek mutasyon yüküne  sahiptir</a:t>
            </a:r>
            <a:endParaRPr lang="en-US" dirty="0"/>
          </a:p>
        </p:txBody>
      </p:sp>
      <p:cxnSp>
        <p:nvCxnSpPr>
          <p:cNvPr id="15" name="Straight Connector 5">
            <a:extLst>
              <a:ext uri="{FF2B5EF4-FFF2-40B4-BE49-F238E27FC236}">
                <a16:creationId xmlns="" xmlns:a16="http://schemas.microsoft.com/office/drawing/2014/main" id="{17C97C5D-B23D-477C-B014-E2DCDFB589A7}"/>
              </a:ext>
            </a:extLst>
          </p:cNvPr>
          <p:cNvCxnSpPr>
            <a:cxnSpLocks noChangeShapeType="1"/>
          </p:cNvCxnSpPr>
          <p:nvPr/>
        </p:nvCxnSpPr>
        <p:spPr bwMode="auto">
          <a:xfrm>
            <a:off x="11197026" y="2902999"/>
            <a:ext cx="241293" cy="0"/>
          </a:xfrm>
          <a:prstGeom prst="line">
            <a:avLst/>
          </a:prstGeom>
          <a:noFill/>
          <a:ln w="19050" algn="ctr">
            <a:solidFill>
              <a:srgbClr val="1F497D"/>
            </a:solidFill>
            <a:round/>
            <a:headEnd/>
            <a:tailEnd/>
          </a:ln>
        </p:spPr>
      </p:cxnSp>
      <p:cxnSp>
        <p:nvCxnSpPr>
          <p:cNvPr id="16" name="Straight Connector 6">
            <a:extLst>
              <a:ext uri="{FF2B5EF4-FFF2-40B4-BE49-F238E27FC236}">
                <a16:creationId xmlns="" xmlns:a16="http://schemas.microsoft.com/office/drawing/2014/main" id="{53C6A174-A754-4A87-9467-8F3A3297054B}"/>
              </a:ext>
            </a:extLst>
          </p:cNvPr>
          <p:cNvCxnSpPr>
            <a:cxnSpLocks noChangeShapeType="1"/>
          </p:cNvCxnSpPr>
          <p:nvPr/>
        </p:nvCxnSpPr>
        <p:spPr bwMode="auto">
          <a:xfrm>
            <a:off x="10537211" y="2994060"/>
            <a:ext cx="241293" cy="0"/>
          </a:xfrm>
          <a:prstGeom prst="line">
            <a:avLst/>
          </a:prstGeom>
          <a:noFill/>
          <a:ln w="19050" algn="ctr">
            <a:solidFill>
              <a:srgbClr val="1F497D"/>
            </a:solidFill>
            <a:round/>
            <a:headEnd/>
            <a:tailEnd/>
          </a:ln>
        </p:spPr>
      </p:cxnSp>
      <p:cxnSp>
        <p:nvCxnSpPr>
          <p:cNvPr id="17" name="Straight Connector 7">
            <a:extLst>
              <a:ext uri="{FF2B5EF4-FFF2-40B4-BE49-F238E27FC236}">
                <a16:creationId xmlns="" xmlns:a16="http://schemas.microsoft.com/office/drawing/2014/main" id="{2E6B89BD-D301-4734-BED7-2ED7E06CCC1C}"/>
              </a:ext>
            </a:extLst>
          </p:cNvPr>
          <p:cNvCxnSpPr>
            <a:cxnSpLocks noChangeShapeType="1"/>
          </p:cNvCxnSpPr>
          <p:nvPr/>
        </p:nvCxnSpPr>
        <p:spPr bwMode="auto">
          <a:xfrm>
            <a:off x="10207539" y="3016064"/>
            <a:ext cx="241293" cy="0"/>
          </a:xfrm>
          <a:prstGeom prst="line">
            <a:avLst/>
          </a:prstGeom>
          <a:noFill/>
          <a:ln w="19050" algn="ctr">
            <a:solidFill>
              <a:srgbClr val="1F497D"/>
            </a:solidFill>
            <a:round/>
            <a:headEnd/>
            <a:tailEnd/>
          </a:ln>
        </p:spPr>
      </p:cxnSp>
      <p:cxnSp>
        <p:nvCxnSpPr>
          <p:cNvPr id="18" name="Straight Connector 8">
            <a:extLst>
              <a:ext uri="{FF2B5EF4-FFF2-40B4-BE49-F238E27FC236}">
                <a16:creationId xmlns="" xmlns:a16="http://schemas.microsoft.com/office/drawing/2014/main" id="{101DB763-7271-43BE-96E1-F5E1D5325930}"/>
              </a:ext>
            </a:extLst>
          </p:cNvPr>
          <p:cNvCxnSpPr>
            <a:cxnSpLocks noChangeShapeType="1"/>
          </p:cNvCxnSpPr>
          <p:nvPr/>
        </p:nvCxnSpPr>
        <p:spPr bwMode="auto">
          <a:xfrm>
            <a:off x="9865738" y="3023560"/>
            <a:ext cx="241293" cy="0"/>
          </a:xfrm>
          <a:prstGeom prst="line">
            <a:avLst/>
          </a:prstGeom>
          <a:noFill/>
          <a:ln w="19050" algn="ctr">
            <a:solidFill>
              <a:srgbClr val="1F497D"/>
            </a:solidFill>
            <a:round/>
            <a:headEnd/>
            <a:tailEnd/>
          </a:ln>
        </p:spPr>
      </p:cxnSp>
      <p:cxnSp>
        <p:nvCxnSpPr>
          <p:cNvPr id="19" name="Straight Connector 9">
            <a:extLst>
              <a:ext uri="{FF2B5EF4-FFF2-40B4-BE49-F238E27FC236}">
                <a16:creationId xmlns="" xmlns:a16="http://schemas.microsoft.com/office/drawing/2014/main" id="{BA850EFB-CAB5-40E8-BB40-F63C96243144}"/>
              </a:ext>
            </a:extLst>
          </p:cNvPr>
          <p:cNvCxnSpPr>
            <a:cxnSpLocks noChangeShapeType="1"/>
          </p:cNvCxnSpPr>
          <p:nvPr/>
        </p:nvCxnSpPr>
        <p:spPr bwMode="auto">
          <a:xfrm>
            <a:off x="9226573" y="3059442"/>
            <a:ext cx="241293" cy="0"/>
          </a:xfrm>
          <a:prstGeom prst="line">
            <a:avLst/>
          </a:prstGeom>
          <a:noFill/>
          <a:ln w="19050" algn="ctr">
            <a:solidFill>
              <a:srgbClr val="1F497D"/>
            </a:solidFill>
            <a:round/>
            <a:headEnd/>
            <a:tailEnd/>
          </a:ln>
        </p:spPr>
      </p:cxnSp>
      <p:cxnSp>
        <p:nvCxnSpPr>
          <p:cNvPr id="20" name="Straight Connector 10">
            <a:extLst>
              <a:ext uri="{FF2B5EF4-FFF2-40B4-BE49-F238E27FC236}">
                <a16:creationId xmlns="" xmlns:a16="http://schemas.microsoft.com/office/drawing/2014/main" id="{A394E851-8C9B-4CDF-8F50-9D50EF1A44F4}"/>
              </a:ext>
            </a:extLst>
          </p:cNvPr>
          <p:cNvCxnSpPr>
            <a:cxnSpLocks noChangeShapeType="1"/>
          </p:cNvCxnSpPr>
          <p:nvPr/>
        </p:nvCxnSpPr>
        <p:spPr bwMode="auto">
          <a:xfrm>
            <a:off x="8882807" y="3070927"/>
            <a:ext cx="241293" cy="0"/>
          </a:xfrm>
          <a:prstGeom prst="line">
            <a:avLst/>
          </a:prstGeom>
          <a:noFill/>
          <a:ln w="19050" algn="ctr">
            <a:solidFill>
              <a:srgbClr val="1F497D"/>
            </a:solidFill>
            <a:round/>
            <a:headEnd/>
            <a:tailEnd/>
          </a:ln>
        </p:spPr>
      </p:cxnSp>
      <p:cxnSp>
        <p:nvCxnSpPr>
          <p:cNvPr id="21" name="Straight Connector 11">
            <a:extLst>
              <a:ext uri="{FF2B5EF4-FFF2-40B4-BE49-F238E27FC236}">
                <a16:creationId xmlns="" xmlns:a16="http://schemas.microsoft.com/office/drawing/2014/main" id="{D44B6EF0-D9F6-4D66-BDE4-E81D628E0539}"/>
              </a:ext>
            </a:extLst>
          </p:cNvPr>
          <p:cNvCxnSpPr>
            <a:cxnSpLocks noChangeShapeType="1"/>
          </p:cNvCxnSpPr>
          <p:nvPr/>
        </p:nvCxnSpPr>
        <p:spPr bwMode="auto">
          <a:xfrm>
            <a:off x="8578390" y="3088434"/>
            <a:ext cx="241293" cy="0"/>
          </a:xfrm>
          <a:prstGeom prst="line">
            <a:avLst/>
          </a:prstGeom>
          <a:noFill/>
          <a:ln w="19050" algn="ctr">
            <a:solidFill>
              <a:srgbClr val="1F497D"/>
            </a:solidFill>
            <a:round/>
            <a:headEnd/>
            <a:tailEnd/>
          </a:ln>
        </p:spPr>
      </p:cxnSp>
      <p:cxnSp>
        <p:nvCxnSpPr>
          <p:cNvPr id="22" name="Straight Connector 12">
            <a:extLst>
              <a:ext uri="{FF2B5EF4-FFF2-40B4-BE49-F238E27FC236}">
                <a16:creationId xmlns="" xmlns:a16="http://schemas.microsoft.com/office/drawing/2014/main" id="{63E82EB6-6771-463A-B377-FFDF0BFA4504}"/>
              </a:ext>
            </a:extLst>
          </p:cNvPr>
          <p:cNvCxnSpPr>
            <a:cxnSpLocks noChangeShapeType="1"/>
          </p:cNvCxnSpPr>
          <p:nvPr/>
        </p:nvCxnSpPr>
        <p:spPr bwMode="auto">
          <a:xfrm>
            <a:off x="8241644" y="3090746"/>
            <a:ext cx="241293" cy="0"/>
          </a:xfrm>
          <a:prstGeom prst="line">
            <a:avLst/>
          </a:prstGeom>
          <a:noFill/>
          <a:ln w="19050" algn="ctr">
            <a:solidFill>
              <a:srgbClr val="1F497D"/>
            </a:solidFill>
            <a:round/>
            <a:headEnd/>
            <a:tailEnd/>
          </a:ln>
        </p:spPr>
      </p:cxnSp>
      <p:cxnSp>
        <p:nvCxnSpPr>
          <p:cNvPr id="23" name="Straight Connector 13">
            <a:extLst>
              <a:ext uri="{FF2B5EF4-FFF2-40B4-BE49-F238E27FC236}">
                <a16:creationId xmlns="" xmlns:a16="http://schemas.microsoft.com/office/drawing/2014/main" id="{7786ACE9-94F0-4A69-9CB9-15BBE9B8BBED}"/>
              </a:ext>
            </a:extLst>
          </p:cNvPr>
          <p:cNvCxnSpPr>
            <a:cxnSpLocks noChangeShapeType="1"/>
          </p:cNvCxnSpPr>
          <p:nvPr/>
        </p:nvCxnSpPr>
        <p:spPr bwMode="auto">
          <a:xfrm>
            <a:off x="7590219" y="3115756"/>
            <a:ext cx="241293" cy="0"/>
          </a:xfrm>
          <a:prstGeom prst="line">
            <a:avLst/>
          </a:prstGeom>
          <a:noFill/>
          <a:ln w="19050" algn="ctr">
            <a:solidFill>
              <a:srgbClr val="1F497D"/>
            </a:solidFill>
            <a:round/>
            <a:headEnd/>
            <a:tailEnd/>
          </a:ln>
        </p:spPr>
      </p:cxnSp>
      <p:cxnSp>
        <p:nvCxnSpPr>
          <p:cNvPr id="24" name="Straight Connector 14">
            <a:extLst>
              <a:ext uri="{FF2B5EF4-FFF2-40B4-BE49-F238E27FC236}">
                <a16:creationId xmlns="" xmlns:a16="http://schemas.microsoft.com/office/drawing/2014/main" id="{B80A207D-730E-4C29-BE72-8E5026A5540C}"/>
              </a:ext>
            </a:extLst>
          </p:cNvPr>
          <p:cNvCxnSpPr>
            <a:cxnSpLocks noChangeShapeType="1"/>
          </p:cNvCxnSpPr>
          <p:nvPr/>
        </p:nvCxnSpPr>
        <p:spPr bwMode="auto">
          <a:xfrm>
            <a:off x="7287214" y="3137942"/>
            <a:ext cx="241293" cy="0"/>
          </a:xfrm>
          <a:prstGeom prst="line">
            <a:avLst/>
          </a:prstGeom>
          <a:noFill/>
          <a:ln w="19050" algn="ctr">
            <a:solidFill>
              <a:srgbClr val="1F497D"/>
            </a:solidFill>
            <a:round/>
            <a:headEnd/>
            <a:tailEnd/>
          </a:ln>
        </p:spPr>
      </p:cxnSp>
      <p:cxnSp>
        <p:nvCxnSpPr>
          <p:cNvPr id="25" name="Straight Connector 15">
            <a:extLst>
              <a:ext uri="{FF2B5EF4-FFF2-40B4-BE49-F238E27FC236}">
                <a16:creationId xmlns="" xmlns:a16="http://schemas.microsoft.com/office/drawing/2014/main" id="{E6C13662-0D00-436B-B3D8-EE4D788FF3C5}"/>
              </a:ext>
            </a:extLst>
          </p:cNvPr>
          <p:cNvCxnSpPr>
            <a:cxnSpLocks noChangeShapeType="1"/>
          </p:cNvCxnSpPr>
          <p:nvPr/>
        </p:nvCxnSpPr>
        <p:spPr bwMode="auto">
          <a:xfrm>
            <a:off x="6948820" y="3172524"/>
            <a:ext cx="241293" cy="0"/>
          </a:xfrm>
          <a:prstGeom prst="line">
            <a:avLst/>
          </a:prstGeom>
          <a:noFill/>
          <a:ln w="19050" algn="ctr">
            <a:solidFill>
              <a:srgbClr val="1F497D"/>
            </a:solidFill>
            <a:round/>
            <a:headEnd/>
            <a:tailEnd/>
          </a:ln>
        </p:spPr>
      </p:cxnSp>
      <p:cxnSp>
        <p:nvCxnSpPr>
          <p:cNvPr id="26" name="Straight Connector 16">
            <a:extLst>
              <a:ext uri="{FF2B5EF4-FFF2-40B4-BE49-F238E27FC236}">
                <a16:creationId xmlns="" xmlns:a16="http://schemas.microsoft.com/office/drawing/2014/main" id="{6120110D-0EF2-4718-BE65-CDE47010DFC1}"/>
              </a:ext>
            </a:extLst>
          </p:cNvPr>
          <p:cNvCxnSpPr>
            <a:cxnSpLocks noChangeShapeType="1"/>
          </p:cNvCxnSpPr>
          <p:nvPr/>
        </p:nvCxnSpPr>
        <p:spPr bwMode="auto">
          <a:xfrm>
            <a:off x="6642862" y="3219680"/>
            <a:ext cx="241293" cy="0"/>
          </a:xfrm>
          <a:prstGeom prst="line">
            <a:avLst/>
          </a:prstGeom>
          <a:noFill/>
          <a:ln w="19050" algn="ctr">
            <a:solidFill>
              <a:srgbClr val="1F497D"/>
            </a:solidFill>
            <a:round/>
            <a:headEnd/>
            <a:tailEnd/>
          </a:ln>
        </p:spPr>
      </p:cxnSp>
      <p:cxnSp>
        <p:nvCxnSpPr>
          <p:cNvPr id="27" name="Straight Connector 17">
            <a:extLst>
              <a:ext uri="{FF2B5EF4-FFF2-40B4-BE49-F238E27FC236}">
                <a16:creationId xmlns="" xmlns:a16="http://schemas.microsoft.com/office/drawing/2014/main" id="{D254BB63-0D21-428D-B17C-6B48C34B8358}"/>
              </a:ext>
            </a:extLst>
          </p:cNvPr>
          <p:cNvCxnSpPr>
            <a:cxnSpLocks noChangeShapeType="1"/>
          </p:cNvCxnSpPr>
          <p:nvPr/>
        </p:nvCxnSpPr>
        <p:spPr bwMode="auto">
          <a:xfrm>
            <a:off x="6308382" y="3238776"/>
            <a:ext cx="241293" cy="0"/>
          </a:xfrm>
          <a:prstGeom prst="line">
            <a:avLst/>
          </a:prstGeom>
          <a:noFill/>
          <a:ln w="19050" algn="ctr">
            <a:solidFill>
              <a:srgbClr val="1F497D"/>
            </a:solidFill>
            <a:round/>
            <a:headEnd/>
            <a:tailEnd/>
          </a:ln>
        </p:spPr>
      </p:cxnSp>
      <p:cxnSp>
        <p:nvCxnSpPr>
          <p:cNvPr id="28" name="Straight Connector 18">
            <a:extLst>
              <a:ext uri="{FF2B5EF4-FFF2-40B4-BE49-F238E27FC236}">
                <a16:creationId xmlns="" xmlns:a16="http://schemas.microsoft.com/office/drawing/2014/main" id="{2B0FE053-C047-4EBD-A46F-468CF9D46AAC}"/>
              </a:ext>
            </a:extLst>
          </p:cNvPr>
          <p:cNvCxnSpPr>
            <a:cxnSpLocks noChangeShapeType="1"/>
          </p:cNvCxnSpPr>
          <p:nvPr/>
        </p:nvCxnSpPr>
        <p:spPr bwMode="auto">
          <a:xfrm>
            <a:off x="5963096" y="3241740"/>
            <a:ext cx="241293" cy="0"/>
          </a:xfrm>
          <a:prstGeom prst="line">
            <a:avLst/>
          </a:prstGeom>
          <a:noFill/>
          <a:ln w="19050" algn="ctr">
            <a:solidFill>
              <a:srgbClr val="1F497D"/>
            </a:solidFill>
            <a:round/>
            <a:headEnd/>
            <a:tailEnd/>
          </a:ln>
        </p:spPr>
      </p:cxnSp>
      <p:cxnSp>
        <p:nvCxnSpPr>
          <p:cNvPr id="29" name="Straight Connector 19">
            <a:extLst>
              <a:ext uri="{FF2B5EF4-FFF2-40B4-BE49-F238E27FC236}">
                <a16:creationId xmlns="" xmlns:a16="http://schemas.microsoft.com/office/drawing/2014/main" id="{B68D9AF0-03AC-400A-8004-1AFC38845395}"/>
              </a:ext>
            </a:extLst>
          </p:cNvPr>
          <p:cNvCxnSpPr>
            <a:cxnSpLocks noChangeShapeType="1"/>
          </p:cNvCxnSpPr>
          <p:nvPr/>
        </p:nvCxnSpPr>
        <p:spPr bwMode="auto">
          <a:xfrm>
            <a:off x="5638063" y="3259055"/>
            <a:ext cx="241293" cy="0"/>
          </a:xfrm>
          <a:prstGeom prst="line">
            <a:avLst/>
          </a:prstGeom>
          <a:noFill/>
          <a:ln w="19050" algn="ctr">
            <a:solidFill>
              <a:srgbClr val="1F497D"/>
            </a:solidFill>
            <a:round/>
            <a:headEnd/>
            <a:tailEnd/>
          </a:ln>
        </p:spPr>
      </p:cxnSp>
      <p:cxnSp>
        <p:nvCxnSpPr>
          <p:cNvPr id="30" name="Straight Connector 20">
            <a:extLst>
              <a:ext uri="{FF2B5EF4-FFF2-40B4-BE49-F238E27FC236}">
                <a16:creationId xmlns="" xmlns:a16="http://schemas.microsoft.com/office/drawing/2014/main" id="{CF3B7A02-165E-4F24-B9DE-2D44BC4399C3}"/>
              </a:ext>
            </a:extLst>
          </p:cNvPr>
          <p:cNvCxnSpPr>
            <a:cxnSpLocks noChangeShapeType="1"/>
          </p:cNvCxnSpPr>
          <p:nvPr/>
        </p:nvCxnSpPr>
        <p:spPr bwMode="auto">
          <a:xfrm>
            <a:off x="4997928" y="3265654"/>
            <a:ext cx="241293" cy="0"/>
          </a:xfrm>
          <a:prstGeom prst="line">
            <a:avLst/>
          </a:prstGeom>
          <a:noFill/>
          <a:ln w="19050" algn="ctr">
            <a:solidFill>
              <a:srgbClr val="1F497D"/>
            </a:solidFill>
            <a:round/>
            <a:headEnd/>
            <a:tailEnd/>
          </a:ln>
        </p:spPr>
      </p:cxnSp>
      <p:cxnSp>
        <p:nvCxnSpPr>
          <p:cNvPr id="31" name="Straight Connector 21">
            <a:extLst>
              <a:ext uri="{FF2B5EF4-FFF2-40B4-BE49-F238E27FC236}">
                <a16:creationId xmlns="" xmlns:a16="http://schemas.microsoft.com/office/drawing/2014/main" id="{87344BE1-DFDE-44B1-B215-72B952B9821D}"/>
              </a:ext>
            </a:extLst>
          </p:cNvPr>
          <p:cNvCxnSpPr>
            <a:cxnSpLocks noChangeShapeType="1"/>
          </p:cNvCxnSpPr>
          <p:nvPr/>
        </p:nvCxnSpPr>
        <p:spPr bwMode="auto">
          <a:xfrm>
            <a:off x="4325371" y="3330365"/>
            <a:ext cx="241293" cy="0"/>
          </a:xfrm>
          <a:prstGeom prst="line">
            <a:avLst/>
          </a:prstGeom>
          <a:noFill/>
          <a:ln w="19050" algn="ctr">
            <a:solidFill>
              <a:srgbClr val="1F497D"/>
            </a:solidFill>
            <a:round/>
            <a:headEnd/>
            <a:tailEnd/>
          </a:ln>
        </p:spPr>
      </p:cxnSp>
      <p:cxnSp>
        <p:nvCxnSpPr>
          <p:cNvPr id="32" name="Straight Connector 22">
            <a:extLst>
              <a:ext uri="{FF2B5EF4-FFF2-40B4-BE49-F238E27FC236}">
                <a16:creationId xmlns="" xmlns:a16="http://schemas.microsoft.com/office/drawing/2014/main" id="{7E1B9FF0-DE6B-448F-AFFE-56FA29447A1F}"/>
              </a:ext>
            </a:extLst>
          </p:cNvPr>
          <p:cNvCxnSpPr>
            <a:cxnSpLocks noChangeShapeType="1"/>
          </p:cNvCxnSpPr>
          <p:nvPr/>
        </p:nvCxnSpPr>
        <p:spPr bwMode="auto">
          <a:xfrm>
            <a:off x="4016986" y="3353464"/>
            <a:ext cx="241293" cy="0"/>
          </a:xfrm>
          <a:prstGeom prst="line">
            <a:avLst/>
          </a:prstGeom>
          <a:noFill/>
          <a:ln w="19050" algn="ctr">
            <a:solidFill>
              <a:srgbClr val="1F497D"/>
            </a:solidFill>
            <a:round/>
            <a:headEnd/>
            <a:tailEnd/>
          </a:ln>
        </p:spPr>
      </p:cxnSp>
      <p:cxnSp>
        <p:nvCxnSpPr>
          <p:cNvPr id="33" name="Straight Connector 23">
            <a:extLst>
              <a:ext uri="{FF2B5EF4-FFF2-40B4-BE49-F238E27FC236}">
                <a16:creationId xmlns="" xmlns:a16="http://schemas.microsoft.com/office/drawing/2014/main" id="{7B3C351A-A319-4112-A913-ED3C250B097E}"/>
              </a:ext>
            </a:extLst>
          </p:cNvPr>
          <p:cNvCxnSpPr>
            <a:cxnSpLocks noChangeShapeType="1"/>
          </p:cNvCxnSpPr>
          <p:nvPr/>
        </p:nvCxnSpPr>
        <p:spPr bwMode="auto">
          <a:xfrm>
            <a:off x="3709352" y="3359229"/>
            <a:ext cx="241293" cy="0"/>
          </a:xfrm>
          <a:prstGeom prst="line">
            <a:avLst/>
          </a:prstGeom>
          <a:noFill/>
          <a:ln w="19050" algn="ctr">
            <a:solidFill>
              <a:srgbClr val="1F497D"/>
            </a:solidFill>
            <a:round/>
            <a:headEnd/>
            <a:tailEnd/>
          </a:ln>
        </p:spPr>
      </p:cxnSp>
      <p:cxnSp>
        <p:nvCxnSpPr>
          <p:cNvPr id="34" name="Straight Connector 24">
            <a:extLst>
              <a:ext uri="{FF2B5EF4-FFF2-40B4-BE49-F238E27FC236}">
                <a16:creationId xmlns="" xmlns:a16="http://schemas.microsoft.com/office/drawing/2014/main" id="{858A25C8-8C9E-49F6-845A-FBC8D6F496A8}"/>
              </a:ext>
            </a:extLst>
          </p:cNvPr>
          <p:cNvCxnSpPr>
            <a:cxnSpLocks noChangeShapeType="1"/>
          </p:cNvCxnSpPr>
          <p:nvPr/>
        </p:nvCxnSpPr>
        <p:spPr bwMode="auto">
          <a:xfrm>
            <a:off x="3393775" y="3369771"/>
            <a:ext cx="241293" cy="0"/>
          </a:xfrm>
          <a:prstGeom prst="line">
            <a:avLst/>
          </a:prstGeom>
          <a:noFill/>
          <a:ln w="19050" algn="ctr">
            <a:solidFill>
              <a:srgbClr val="1F497D"/>
            </a:solidFill>
            <a:round/>
            <a:headEnd/>
            <a:tailEnd/>
          </a:ln>
        </p:spPr>
      </p:cxnSp>
      <p:cxnSp>
        <p:nvCxnSpPr>
          <p:cNvPr id="35" name="Straight Connector 25">
            <a:extLst>
              <a:ext uri="{FF2B5EF4-FFF2-40B4-BE49-F238E27FC236}">
                <a16:creationId xmlns="" xmlns:a16="http://schemas.microsoft.com/office/drawing/2014/main" id="{E852F678-9F21-4506-BF65-DDB2C638BD30}"/>
              </a:ext>
            </a:extLst>
          </p:cNvPr>
          <p:cNvCxnSpPr>
            <a:cxnSpLocks noChangeShapeType="1"/>
          </p:cNvCxnSpPr>
          <p:nvPr/>
        </p:nvCxnSpPr>
        <p:spPr bwMode="auto">
          <a:xfrm>
            <a:off x="3033439" y="3408796"/>
            <a:ext cx="241293" cy="0"/>
          </a:xfrm>
          <a:prstGeom prst="line">
            <a:avLst/>
          </a:prstGeom>
          <a:noFill/>
          <a:ln w="19050" algn="ctr">
            <a:solidFill>
              <a:srgbClr val="1F497D"/>
            </a:solidFill>
            <a:round/>
            <a:headEnd/>
            <a:tailEnd/>
          </a:ln>
        </p:spPr>
      </p:cxnSp>
      <p:cxnSp>
        <p:nvCxnSpPr>
          <p:cNvPr id="36" name="Straight Connector 26">
            <a:extLst>
              <a:ext uri="{FF2B5EF4-FFF2-40B4-BE49-F238E27FC236}">
                <a16:creationId xmlns="" xmlns:a16="http://schemas.microsoft.com/office/drawing/2014/main" id="{80FEF725-B664-42F5-BFB3-E41704C146D0}"/>
              </a:ext>
            </a:extLst>
          </p:cNvPr>
          <p:cNvCxnSpPr>
            <a:cxnSpLocks noChangeShapeType="1"/>
          </p:cNvCxnSpPr>
          <p:nvPr/>
        </p:nvCxnSpPr>
        <p:spPr bwMode="auto">
          <a:xfrm>
            <a:off x="2709475" y="3425873"/>
            <a:ext cx="241293" cy="0"/>
          </a:xfrm>
          <a:prstGeom prst="line">
            <a:avLst/>
          </a:prstGeom>
          <a:noFill/>
          <a:ln w="19050" algn="ctr">
            <a:solidFill>
              <a:srgbClr val="1F497D"/>
            </a:solidFill>
            <a:round/>
            <a:headEnd/>
            <a:tailEnd/>
          </a:ln>
        </p:spPr>
      </p:cxnSp>
      <p:cxnSp>
        <p:nvCxnSpPr>
          <p:cNvPr id="37" name="Straight Connector 27">
            <a:extLst>
              <a:ext uri="{FF2B5EF4-FFF2-40B4-BE49-F238E27FC236}">
                <a16:creationId xmlns="" xmlns:a16="http://schemas.microsoft.com/office/drawing/2014/main" id="{2FFF7F4F-80CB-43E3-8BF1-1F4CEB9A27A5}"/>
              </a:ext>
            </a:extLst>
          </p:cNvPr>
          <p:cNvCxnSpPr>
            <a:cxnSpLocks noChangeShapeType="1"/>
          </p:cNvCxnSpPr>
          <p:nvPr/>
        </p:nvCxnSpPr>
        <p:spPr bwMode="auto">
          <a:xfrm>
            <a:off x="2399212" y="3433419"/>
            <a:ext cx="241293" cy="0"/>
          </a:xfrm>
          <a:prstGeom prst="line">
            <a:avLst/>
          </a:prstGeom>
          <a:noFill/>
          <a:ln w="19050" algn="ctr">
            <a:solidFill>
              <a:srgbClr val="1F497D"/>
            </a:solidFill>
            <a:round/>
            <a:headEnd/>
            <a:tailEnd/>
          </a:ln>
        </p:spPr>
      </p:cxnSp>
      <p:cxnSp>
        <p:nvCxnSpPr>
          <p:cNvPr id="38" name="Straight Connector 28">
            <a:extLst>
              <a:ext uri="{FF2B5EF4-FFF2-40B4-BE49-F238E27FC236}">
                <a16:creationId xmlns="" xmlns:a16="http://schemas.microsoft.com/office/drawing/2014/main" id="{B372EF66-4046-4B81-9DED-87CB6627D3B2}"/>
              </a:ext>
            </a:extLst>
          </p:cNvPr>
          <p:cNvCxnSpPr>
            <a:cxnSpLocks noChangeShapeType="1"/>
          </p:cNvCxnSpPr>
          <p:nvPr/>
        </p:nvCxnSpPr>
        <p:spPr bwMode="auto">
          <a:xfrm>
            <a:off x="2069001" y="3455728"/>
            <a:ext cx="241293" cy="0"/>
          </a:xfrm>
          <a:prstGeom prst="line">
            <a:avLst/>
          </a:prstGeom>
          <a:noFill/>
          <a:ln w="19050" algn="ctr">
            <a:solidFill>
              <a:srgbClr val="1F497D"/>
            </a:solidFill>
            <a:round/>
            <a:headEnd/>
            <a:tailEnd/>
          </a:ln>
        </p:spPr>
      </p:cxnSp>
      <p:cxnSp>
        <p:nvCxnSpPr>
          <p:cNvPr id="39" name="Straight Connector 29">
            <a:extLst>
              <a:ext uri="{FF2B5EF4-FFF2-40B4-BE49-F238E27FC236}">
                <a16:creationId xmlns="" xmlns:a16="http://schemas.microsoft.com/office/drawing/2014/main" id="{61696164-3564-4ADB-9757-190D011B53AC}"/>
              </a:ext>
            </a:extLst>
          </p:cNvPr>
          <p:cNvCxnSpPr>
            <a:cxnSpLocks noChangeShapeType="1"/>
          </p:cNvCxnSpPr>
          <p:nvPr/>
        </p:nvCxnSpPr>
        <p:spPr bwMode="auto">
          <a:xfrm>
            <a:off x="1753226" y="3814591"/>
            <a:ext cx="241293" cy="0"/>
          </a:xfrm>
          <a:prstGeom prst="line">
            <a:avLst/>
          </a:prstGeom>
          <a:noFill/>
          <a:ln w="19050" algn="ctr">
            <a:solidFill>
              <a:srgbClr val="1F497D"/>
            </a:solidFill>
            <a:round/>
            <a:headEnd/>
            <a:tailEnd/>
          </a:ln>
        </p:spPr>
      </p:cxnSp>
      <p:cxnSp>
        <p:nvCxnSpPr>
          <p:cNvPr id="40" name="Straight Connector 30">
            <a:extLst>
              <a:ext uri="{FF2B5EF4-FFF2-40B4-BE49-F238E27FC236}">
                <a16:creationId xmlns="" xmlns:a16="http://schemas.microsoft.com/office/drawing/2014/main" id="{0ED5625D-CB87-471A-BEE7-FA136E90472A}"/>
              </a:ext>
            </a:extLst>
          </p:cNvPr>
          <p:cNvCxnSpPr>
            <a:cxnSpLocks noChangeShapeType="1"/>
          </p:cNvCxnSpPr>
          <p:nvPr/>
        </p:nvCxnSpPr>
        <p:spPr bwMode="auto">
          <a:xfrm>
            <a:off x="1621509" y="3607254"/>
            <a:ext cx="75021" cy="0"/>
          </a:xfrm>
          <a:prstGeom prst="line">
            <a:avLst/>
          </a:prstGeom>
          <a:noFill/>
          <a:ln w="28575" algn="ctr">
            <a:solidFill>
              <a:srgbClr val="000000"/>
            </a:solidFill>
            <a:round/>
            <a:headEnd/>
            <a:tailEnd/>
          </a:ln>
        </p:spPr>
      </p:cxnSp>
      <p:cxnSp>
        <p:nvCxnSpPr>
          <p:cNvPr id="41" name="Straight Connector 31">
            <a:extLst>
              <a:ext uri="{FF2B5EF4-FFF2-40B4-BE49-F238E27FC236}">
                <a16:creationId xmlns="" xmlns:a16="http://schemas.microsoft.com/office/drawing/2014/main" id="{4D09C1D5-4E15-4FB1-AE96-7C06E5108C18}"/>
              </a:ext>
            </a:extLst>
          </p:cNvPr>
          <p:cNvCxnSpPr>
            <a:cxnSpLocks noChangeShapeType="1"/>
          </p:cNvCxnSpPr>
          <p:nvPr/>
        </p:nvCxnSpPr>
        <p:spPr bwMode="auto">
          <a:xfrm>
            <a:off x="1621509" y="3282703"/>
            <a:ext cx="75021" cy="0"/>
          </a:xfrm>
          <a:prstGeom prst="line">
            <a:avLst/>
          </a:prstGeom>
          <a:noFill/>
          <a:ln w="28575" algn="ctr">
            <a:solidFill>
              <a:srgbClr val="000000"/>
            </a:solidFill>
            <a:round/>
            <a:headEnd/>
            <a:tailEnd/>
          </a:ln>
        </p:spPr>
      </p:cxnSp>
      <p:cxnSp>
        <p:nvCxnSpPr>
          <p:cNvPr id="42" name="Straight Connector 32">
            <a:extLst>
              <a:ext uri="{FF2B5EF4-FFF2-40B4-BE49-F238E27FC236}">
                <a16:creationId xmlns="" xmlns:a16="http://schemas.microsoft.com/office/drawing/2014/main" id="{3266597C-9080-4643-8553-6124F49559D4}"/>
              </a:ext>
            </a:extLst>
          </p:cNvPr>
          <p:cNvCxnSpPr>
            <a:cxnSpLocks noChangeShapeType="1"/>
          </p:cNvCxnSpPr>
          <p:nvPr/>
        </p:nvCxnSpPr>
        <p:spPr bwMode="auto">
          <a:xfrm>
            <a:off x="1621509" y="2949127"/>
            <a:ext cx="75021" cy="0"/>
          </a:xfrm>
          <a:prstGeom prst="line">
            <a:avLst/>
          </a:prstGeom>
          <a:noFill/>
          <a:ln w="28575" algn="ctr">
            <a:solidFill>
              <a:srgbClr val="000000"/>
            </a:solidFill>
            <a:round/>
            <a:headEnd/>
            <a:tailEnd/>
          </a:ln>
        </p:spPr>
      </p:cxnSp>
      <p:cxnSp>
        <p:nvCxnSpPr>
          <p:cNvPr id="43" name="Straight Connector 33">
            <a:extLst>
              <a:ext uri="{FF2B5EF4-FFF2-40B4-BE49-F238E27FC236}">
                <a16:creationId xmlns="" xmlns:a16="http://schemas.microsoft.com/office/drawing/2014/main" id="{F49F51F5-CF8A-4FA7-A49B-78E1881A3CA2}"/>
              </a:ext>
            </a:extLst>
          </p:cNvPr>
          <p:cNvCxnSpPr>
            <a:cxnSpLocks noChangeShapeType="1"/>
          </p:cNvCxnSpPr>
          <p:nvPr/>
        </p:nvCxnSpPr>
        <p:spPr bwMode="auto">
          <a:xfrm>
            <a:off x="1621509" y="2616075"/>
            <a:ext cx="75021" cy="0"/>
          </a:xfrm>
          <a:prstGeom prst="line">
            <a:avLst/>
          </a:prstGeom>
          <a:noFill/>
          <a:ln w="28575" algn="ctr">
            <a:solidFill>
              <a:srgbClr val="000000"/>
            </a:solidFill>
            <a:round/>
            <a:headEnd/>
            <a:tailEnd/>
          </a:ln>
        </p:spPr>
      </p:cxnSp>
      <p:cxnSp>
        <p:nvCxnSpPr>
          <p:cNvPr id="44" name="Straight Connector 34">
            <a:extLst>
              <a:ext uri="{FF2B5EF4-FFF2-40B4-BE49-F238E27FC236}">
                <a16:creationId xmlns="" xmlns:a16="http://schemas.microsoft.com/office/drawing/2014/main" id="{117CD9B7-036F-4F73-8F9D-98FAEC7ABCF7}"/>
              </a:ext>
            </a:extLst>
          </p:cNvPr>
          <p:cNvCxnSpPr>
            <a:cxnSpLocks noChangeShapeType="1"/>
          </p:cNvCxnSpPr>
          <p:nvPr/>
        </p:nvCxnSpPr>
        <p:spPr bwMode="auto">
          <a:xfrm>
            <a:off x="1621509" y="4301756"/>
            <a:ext cx="75021" cy="0"/>
          </a:xfrm>
          <a:prstGeom prst="line">
            <a:avLst/>
          </a:prstGeom>
          <a:noFill/>
          <a:ln w="28575" algn="ctr">
            <a:solidFill>
              <a:srgbClr val="000000"/>
            </a:solidFill>
            <a:round/>
            <a:headEnd/>
            <a:tailEnd/>
          </a:ln>
        </p:spPr>
      </p:cxnSp>
      <p:cxnSp>
        <p:nvCxnSpPr>
          <p:cNvPr id="45" name="Straight Connector 35">
            <a:extLst>
              <a:ext uri="{FF2B5EF4-FFF2-40B4-BE49-F238E27FC236}">
                <a16:creationId xmlns="" xmlns:a16="http://schemas.microsoft.com/office/drawing/2014/main" id="{4C199FC4-4756-48F1-9AE1-C493149B43CE}"/>
              </a:ext>
            </a:extLst>
          </p:cNvPr>
          <p:cNvCxnSpPr>
            <a:cxnSpLocks noChangeShapeType="1"/>
          </p:cNvCxnSpPr>
          <p:nvPr/>
        </p:nvCxnSpPr>
        <p:spPr bwMode="auto">
          <a:xfrm rot="5400000">
            <a:off x="1823942" y="4332715"/>
            <a:ext cx="63944" cy="0"/>
          </a:xfrm>
          <a:prstGeom prst="line">
            <a:avLst/>
          </a:prstGeom>
          <a:noFill/>
          <a:ln w="28575" algn="ctr">
            <a:solidFill>
              <a:srgbClr val="000000"/>
            </a:solidFill>
            <a:round/>
            <a:headEnd/>
            <a:tailEnd/>
          </a:ln>
        </p:spPr>
      </p:cxnSp>
      <p:cxnSp>
        <p:nvCxnSpPr>
          <p:cNvPr id="46" name="Straight Connector 36">
            <a:extLst>
              <a:ext uri="{FF2B5EF4-FFF2-40B4-BE49-F238E27FC236}">
                <a16:creationId xmlns="" xmlns:a16="http://schemas.microsoft.com/office/drawing/2014/main" id="{8F2D019C-EA12-43D1-8F2A-C9D6F92A9C4D}"/>
              </a:ext>
            </a:extLst>
          </p:cNvPr>
          <p:cNvCxnSpPr>
            <a:cxnSpLocks noChangeShapeType="1"/>
          </p:cNvCxnSpPr>
          <p:nvPr/>
        </p:nvCxnSpPr>
        <p:spPr bwMode="auto">
          <a:xfrm rot="5400000">
            <a:off x="2158749" y="4332715"/>
            <a:ext cx="63944" cy="0"/>
          </a:xfrm>
          <a:prstGeom prst="line">
            <a:avLst/>
          </a:prstGeom>
          <a:noFill/>
          <a:ln w="28575" algn="ctr">
            <a:solidFill>
              <a:srgbClr val="000000"/>
            </a:solidFill>
            <a:round/>
            <a:headEnd/>
            <a:tailEnd/>
          </a:ln>
        </p:spPr>
      </p:cxnSp>
      <p:cxnSp>
        <p:nvCxnSpPr>
          <p:cNvPr id="47" name="Straight Connector 37">
            <a:extLst>
              <a:ext uri="{FF2B5EF4-FFF2-40B4-BE49-F238E27FC236}">
                <a16:creationId xmlns="" xmlns:a16="http://schemas.microsoft.com/office/drawing/2014/main" id="{1EFBB1E4-EA48-4252-BD8C-C413D1E56ACE}"/>
              </a:ext>
            </a:extLst>
          </p:cNvPr>
          <p:cNvCxnSpPr>
            <a:cxnSpLocks noChangeShapeType="1"/>
          </p:cNvCxnSpPr>
          <p:nvPr/>
        </p:nvCxnSpPr>
        <p:spPr bwMode="auto">
          <a:xfrm rot="5400000">
            <a:off x="2492810" y="4332715"/>
            <a:ext cx="63944" cy="0"/>
          </a:xfrm>
          <a:prstGeom prst="line">
            <a:avLst/>
          </a:prstGeom>
          <a:noFill/>
          <a:ln w="28575" algn="ctr">
            <a:solidFill>
              <a:srgbClr val="000000"/>
            </a:solidFill>
            <a:round/>
            <a:headEnd/>
            <a:tailEnd/>
          </a:ln>
        </p:spPr>
      </p:cxnSp>
      <p:cxnSp>
        <p:nvCxnSpPr>
          <p:cNvPr id="48" name="Straight Connector 38">
            <a:extLst>
              <a:ext uri="{FF2B5EF4-FFF2-40B4-BE49-F238E27FC236}">
                <a16:creationId xmlns="" xmlns:a16="http://schemas.microsoft.com/office/drawing/2014/main" id="{967502C6-17C1-4126-8100-4DBCE706ADD7}"/>
              </a:ext>
            </a:extLst>
          </p:cNvPr>
          <p:cNvCxnSpPr>
            <a:cxnSpLocks noChangeShapeType="1"/>
          </p:cNvCxnSpPr>
          <p:nvPr/>
        </p:nvCxnSpPr>
        <p:spPr bwMode="auto">
          <a:xfrm rot="5400000">
            <a:off x="2804916" y="4332715"/>
            <a:ext cx="63944" cy="0"/>
          </a:xfrm>
          <a:prstGeom prst="line">
            <a:avLst/>
          </a:prstGeom>
          <a:noFill/>
          <a:ln w="28575" algn="ctr">
            <a:solidFill>
              <a:srgbClr val="000000"/>
            </a:solidFill>
            <a:round/>
            <a:headEnd/>
            <a:tailEnd/>
          </a:ln>
        </p:spPr>
      </p:cxnSp>
      <p:cxnSp>
        <p:nvCxnSpPr>
          <p:cNvPr id="49" name="Straight Connector 39">
            <a:extLst>
              <a:ext uri="{FF2B5EF4-FFF2-40B4-BE49-F238E27FC236}">
                <a16:creationId xmlns="" xmlns:a16="http://schemas.microsoft.com/office/drawing/2014/main" id="{8300E833-F91A-4B24-8BB6-6D14E1E0348A}"/>
              </a:ext>
            </a:extLst>
          </p:cNvPr>
          <p:cNvCxnSpPr>
            <a:cxnSpLocks noChangeShapeType="1"/>
          </p:cNvCxnSpPr>
          <p:nvPr/>
        </p:nvCxnSpPr>
        <p:spPr bwMode="auto">
          <a:xfrm rot="5400000">
            <a:off x="3121829" y="4332715"/>
            <a:ext cx="63944" cy="0"/>
          </a:xfrm>
          <a:prstGeom prst="line">
            <a:avLst/>
          </a:prstGeom>
          <a:noFill/>
          <a:ln w="28575" algn="ctr">
            <a:solidFill>
              <a:srgbClr val="000000"/>
            </a:solidFill>
            <a:round/>
            <a:headEnd/>
            <a:tailEnd/>
          </a:ln>
        </p:spPr>
      </p:cxnSp>
      <p:cxnSp>
        <p:nvCxnSpPr>
          <p:cNvPr id="50" name="Straight Connector 40">
            <a:extLst>
              <a:ext uri="{FF2B5EF4-FFF2-40B4-BE49-F238E27FC236}">
                <a16:creationId xmlns="" xmlns:a16="http://schemas.microsoft.com/office/drawing/2014/main" id="{430307F6-2DEE-411F-A4C7-4A2F4E90AAE6}"/>
              </a:ext>
            </a:extLst>
          </p:cNvPr>
          <p:cNvCxnSpPr>
            <a:cxnSpLocks noChangeShapeType="1"/>
          </p:cNvCxnSpPr>
          <p:nvPr/>
        </p:nvCxnSpPr>
        <p:spPr bwMode="auto">
          <a:xfrm rot="5400000">
            <a:off x="3789469" y="4332715"/>
            <a:ext cx="63944" cy="0"/>
          </a:xfrm>
          <a:prstGeom prst="line">
            <a:avLst/>
          </a:prstGeom>
          <a:noFill/>
          <a:ln w="28575" algn="ctr">
            <a:solidFill>
              <a:srgbClr val="000000"/>
            </a:solidFill>
            <a:round/>
            <a:headEnd/>
            <a:tailEnd/>
          </a:ln>
        </p:spPr>
      </p:cxnSp>
      <p:cxnSp>
        <p:nvCxnSpPr>
          <p:cNvPr id="51" name="Straight Connector 41">
            <a:extLst>
              <a:ext uri="{FF2B5EF4-FFF2-40B4-BE49-F238E27FC236}">
                <a16:creationId xmlns="" xmlns:a16="http://schemas.microsoft.com/office/drawing/2014/main" id="{8B6126FC-B283-4AE5-B447-9E182DB1840E}"/>
              </a:ext>
            </a:extLst>
          </p:cNvPr>
          <p:cNvCxnSpPr>
            <a:cxnSpLocks noChangeShapeType="1"/>
          </p:cNvCxnSpPr>
          <p:nvPr/>
        </p:nvCxnSpPr>
        <p:spPr bwMode="auto">
          <a:xfrm rot="5400000">
            <a:off x="4106297" y="4332715"/>
            <a:ext cx="63944" cy="0"/>
          </a:xfrm>
          <a:prstGeom prst="line">
            <a:avLst/>
          </a:prstGeom>
          <a:noFill/>
          <a:ln w="28575" algn="ctr">
            <a:solidFill>
              <a:srgbClr val="000000"/>
            </a:solidFill>
            <a:round/>
            <a:headEnd/>
            <a:tailEnd/>
          </a:ln>
        </p:spPr>
      </p:cxnSp>
      <p:cxnSp>
        <p:nvCxnSpPr>
          <p:cNvPr id="52" name="Straight Connector 42">
            <a:extLst>
              <a:ext uri="{FF2B5EF4-FFF2-40B4-BE49-F238E27FC236}">
                <a16:creationId xmlns="" xmlns:a16="http://schemas.microsoft.com/office/drawing/2014/main" id="{1F1362BB-72BF-4FED-8A7D-13684195F478}"/>
              </a:ext>
            </a:extLst>
          </p:cNvPr>
          <p:cNvCxnSpPr>
            <a:cxnSpLocks noChangeShapeType="1"/>
          </p:cNvCxnSpPr>
          <p:nvPr/>
        </p:nvCxnSpPr>
        <p:spPr bwMode="auto">
          <a:xfrm rot="5400000">
            <a:off x="4427908" y="4332715"/>
            <a:ext cx="63944" cy="0"/>
          </a:xfrm>
          <a:prstGeom prst="line">
            <a:avLst/>
          </a:prstGeom>
          <a:noFill/>
          <a:ln w="28575" algn="ctr">
            <a:solidFill>
              <a:srgbClr val="000000"/>
            </a:solidFill>
            <a:round/>
            <a:headEnd/>
            <a:tailEnd/>
          </a:ln>
        </p:spPr>
      </p:cxnSp>
      <p:cxnSp>
        <p:nvCxnSpPr>
          <p:cNvPr id="53" name="Straight Connector 43">
            <a:extLst>
              <a:ext uri="{FF2B5EF4-FFF2-40B4-BE49-F238E27FC236}">
                <a16:creationId xmlns="" xmlns:a16="http://schemas.microsoft.com/office/drawing/2014/main" id="{E552E629-F06F-4B10-A8C1-15BF6EA036A7}"/>
              </a:ext>
            </a:extLst>
          </p:cNvPr>
          <p:cNvCxnSpPr>
            <a:cxnSpLocks noChangeShapeType="1"/>
          </p:cNvCxnSpPr>
          <p:nvPr/>
        </p:nvCxnSpPr>
        <p:spPr bwMode="auto">
          <a:xfrm rot="5400000">
            <a:off x="4756407" y="4332715"/>
            <a:ext cx="63944" cy="0"/>
          </a:xfrm>
          <a:prstGeom prst="line">
            <a:avLst/>
          </a:prstGeom>
          <a:noFill/>
          <a:ln w="28575" algn="ctr">
            <a:solidFill>
              <a:srgbClr val="000000"/>
            </a:solidFill>
            <a:round/>
            <a:headEnd/>
            <a:tailEnd/>
          </a:ln>
        </p:spPr>
      </p:cxnSp>
      <p:cxnSp>
        <p:nvCxnSpPr>
          <p:cNvPr id="54" name="Straight Connector 44">
            <a:extLst>
              <a:ext uri="{FF2B5EF4-FFF2-40B4-BE49-F238E27FC236}">
                <a16:creationId xmlns="" xmlns:a16="http://schemas.microsoft.com/office/drawing/2014/main" id="{325CD760-E1B4-463A-9816-7BF0A15FD662}"/>
              </a:ext>
            </a:extLst>
          </p:cNvPr>
          <p:cNvCxnSpPr>
            <a:cxnSpLocks noChangeShapeType="1"/>
          </p:cNvCxnSpPr>
          <p:nvPr/>
        </p:nvCxnSpPr>
        <p:spPr bwMode="auto">
          <a:xfrm rot="5400000">
            <a:off x="5410210" y="4332715"/>
            <a:ext cx="63944" cy="0"/>
          </a:xfrm>
          <a:prstGeom prst="line">
            <a:avLst/>
          </a:prstGeom>
          <a:noFill/>
          <a:ln w="28575" algn="ctr">
            <a:solidFill>
              <a:srgbClr val="000000"/>
            </a:solidFill>
            <a:round/>
            <a:headEnd/>
            <a:tailEnd/>
          </a:ln>
        </p:spPr>
      </p:cxnSp>
      <p:cxnSp>
        <p:nvCxnSpPr>
          <p:cNvPr id="55" name="Straight Connector 45">
            <a:extLst>
              <a:ext uri="{FF2B5EF4-FFF2-40B4-BE49-F238E27FC236}">
                <a16:creationId xmlns="" xmlns:a16="http://schemas.microsoft.com/office/drawing/2014/main" id="{961E35AB-638B-4442-B464-F6A220216780}"/>
              </a:ext>
            </a:extLst>
          </p:cNvPr>
          <p:cNvCxnSpPr>
            <a:cxnSpLocks noChangeShapeType="1"/>
          </p:cNvCxnSpPr>
          <p:nvPr/>
        </p:nvCxnSpPr>
        <p:spPr bwMode="auto">
          <a:xfrm rot="5400000">
            <a:off x="5726795" y="4332715"/>
            <a:ext cx="63944" cy="0"/>
          </a:xfrm>
          <a:prstGeom prst="line">
            <a:avLst/>
          </a:prstGeom>
          <a:noFill/>
          <a:ln w="28575" algn="ctr">
            <a:solidFill>
              <a:srgbClr val="000000"/>
            </a:solidFill>
            <a:round/>
            <a:headEnd/>
            <a:tailEnd/>
          </a:ln>
        </p:spPr>
      </p:cxnSp>
      <p:cxnSp>
        <p:nvCxnSpPr>
          <p:cNvPr id="56" name="Straight Connector 46">
            <a:extLst>
              <a:ext uri="{FF2B5EF4-FFF2-40B4-BE49-F238E27FC236}">
                <a16:creationId xmlns="" xmlns:a16="http://schemas.microsoft.com/office/drawing/2014/main" id="{3ECE9BBB-9EA1-44BE-84EB-BD47D8B1197E}"/>
              </a:ext>
            </a:extLst>
          </p:cNvPr>
          <p:cNvCxnSpPr>
            <a:cxnSpLocks noChangeShapeType="1"/>
          </p:cNvCxnSpPr>
          <p:nvPr/>
        </p:nvCxnSpPr>
        <p:spPr bwMode="auto">
          <a:xfrm rot="5400000">
            <a:off x="6058968" y="4332715"/>
            <a:ext cx="63944" cy="0"/>
          </a:xfrm>
          <a:prstGeom prst="line">
            <a:avLst/>
          </a:prstGeom>
          <a:noFill/>
          <a:ln w="28575" algn="ctr">
            <a:solidFill>
              <a:srgbClr val="000000"/>
            </a:solidFill>
            <a:round/>
            <a:headEnd/>
            <a:tailEnd/>
          </a:ln>
        </p:spPr>
      </p:cxnSp>
      <p:cxnSp>
        <p:nvCxnSpPr>
          <p:cNvPr id="57" name="Straight Connector 47">
            <a:extLst>
              <a:ext uri="{FF2B5EF4-FFF2-40B4-BE49-F238E27FC236}">
                <a16:creationId xmlns="" xmlns:a16="http://schemas.microsoft.com/office/drawing/2014/main" id="{54446FB6-90F6-4040-817E-F235309AEB91}"/>
              </a:ext>
            </a:extLst>
          </p:cNvPr>
          <p:cNvCxnSpPr>
            <a:cxnSpLocks noChangeShapeType="1"/>
          </p:cNvCxnSpPr>
          <p:nvPr/>
        </p:nvCxnSpPr>
        <p:spPr bwMode="auto">
          <a:xfrm rot="5400000">
            <a:off x="6399487" y="4332715"/>
            <a:ext cx="63944" cy="0"/>
          </a:xfrm>
          <a:prstGeom prst="line">
            <a:avLst/>
          </a:prstGeom>
          <a:noFill/>
          <a:ln w="28575" algn="ctr">
            <a:solidFill>
              <a:srgbClr val="000000"/>
            </a:solidFill>
            <a:round/>
            <a:headEnd/>
            <a:tailEnd/>
          </a:ln>
        </p:spPr>
      </p:cxnSp>
      <p:cxnSp>
        <p:nvCxnSpPr>
          <p:cNvPr id="58" name="Straight Connector 48">
            <a:extLst>
              <a:ext uri="{FF2B5EF4-FFF2-40B4-BE49-F238E27FC236}">
                <a16:creationId xmlns="" xmlns:a16="http://schemas.microsoft.com/office/drawing/2014/main" id="{75224ED9-D424-4DF9-A4AC-EB0D34676E13}"/>
              </a:ext>
            </a:extLst>
          </p:cNvPr>
          <p:cNvCxnSpPr>
            <a:cxnSpLocks noChangeShapeType="1"/>
          </p:cNvCxnSpPr>
          <p:nvPr/>
        </p:nvCxnSpPr>
        <p:spPr bwMode="auto">
          <a:xfrm rot="5400000">
            <a:off x="6722626" y="4332715"/>
            <a:ext cx="63944" cy="0"/>
          </a:xfrm>
          <a:prstGeom prst="line">
            <a:avLst/>
          </a:prstGeom>
          <a:noFill/>
          <a:ln w="28575" algn="ctr">
            <a:solidFill>
              <a:srgbClr val="000000"/>
            </a:solidFill>
            <a:round/>
            <a:headEnd/>
            <a:tailEnd/>
          </a:ln>
        </p:spPr>
      </p:cxnSp>
      <p:cxnSp>
        <p:nvCxnSpPr>
          <p:cNvPr id="59" name="Straight Connector 49">
            <a:extLst>
              <a:ext uri="{FF2B5EF4-FFF2-40B4-BE49-F238E27FC236}">
                <a16:creationId xmlns="" xmlns:a16="http://schemas.microsoft.com/office/drawing/2014/main" id="{84E6A3B8-E231-4CDD-B0A4-E16690FF2377}"/>
              </a:ext>
            </a:extLst>
          </p:cNvPr>
          <p:cNvCxnSpPr>
            <a:cxnSpLocks noChangeShapeType="1"/>
          </p:cNvCxnSpPr>
          <p:nvPr/>
        </p:nvCxnSpPr>
        <p:spPr bwMode="auto">
          <a:xfrm rot="5400000">
            <a:off x="7028860" y="4332715"/>
            <a:ext cx="63944" cy="0"/>
          </a:xfrm>
          <a:prstGeom prst="line">
            <a:avLst/>
          </a:prstGeom>
          <a:noFill/>
          <a:ln w="28575" algn="ctr">
            <a:solidFill>
              <a:srgbClr val="000000"/>
            </a:solidFill>
            <a:round/>
            <a:headEnd/>
            <a:tailEnd/>
          </a:ln>
        </p:spPr>
      </p:cxnSp>
      <p:cxnSp>
        <p:nvCxnSpPr>
          <p:cNvPr id="60" name="Straight Connector 50">
            <a:extLst>
              <a:ext uri="{FF2B5EF4-FFF2-40B4-BE49-F238E27FC236}">
                <a16:creationId xmlns="" xmlns:a16="http://schemas.microsoft.com/office/drawing/2014/main" id="{5EC71D1A-B2D6-4C58-A404-E0D50B2757F4}"/>
              </a:ext>
            </a:extLst>
          </p:cNvPr>
          <p:cNvCxnSpPr>
            <a:cxnSpLocks noChangeShapeType="1"/>
          </p:cNvCxnSpPr>
          <p:nvPr/>
        </p:nvCxnSpPr>
        <p:spPr bwMode="auto">
          <a:xfrm rot="5400000">
            <a:off x="7366566" y="4332715"/>
            <a:ext cx="63944" cy="0"/>
          </a:xfrm>
          <a:prstGeom prst="line">
            <a:avLst/>
          </a:prstGeom>
          <a:noFill/>
          <a:ln w="28575" algn="ctr">
            <a:solidFill>
              <a:srgbClr val="000000"/>
            </a:solidFill>
            <a:round/>
            <a:headEnd/>
            <a:tailEnd/>
          </a:ln>
        </p:spPr>
      </p:cxnSp>
      <p:cxnSp>
        <p:nvCxnSpPr>
          <p:cNvPr id="61" name="Straight Connector 51">
            <a:extLst>
              <a:ext uri="{FF2B5EF4-FFF2-40B4-BE49-F238E27FC236}">
                <a16:creationId xmlns="" xmlns:a16="http://schemas.microsoft.com/office/drawing/2014/main" id="{DF024A92-7638-40CB-9A06-837EB8D073A0}"/>
              </a:ext>
            </a:extLst>
          </p:cNvPr>
          <p:cNvCxnSpPr>
            <a:cxnSpLocks noChangeShapeType="1"/>
          </p:cNvCxnSpPr>
          <p:nvPr/>
        </p:nvCxnSpPr>
        <p:spPr bwMode="auto">
          <a:xfrm rot="5400000">
            <a:off x="8025962" y="4332715"/>
            <a:ext cx="63944" cy="0"/>
          </a:xfrm>
          <a:prstGeom prst="line">
            <a:avLst/>
          </a:prstGeom>
          <a:noFill/>
          <a:ln w="28575" algn="ctr">
            <a:solidFill>
              <a:srgbClr val="000000"/>
            </a:solidFill>
            <a:round/>
            <a:headEnd/>
            <a:tailEnd/>
          </a:ln>
        </p:spPr>
      </p:cxnSp>
      <p:cxnSp>
        <p:nvCxnSpPr>
          <p:cNvPr id="62" name="Straight Connector 52">
            <a:extLst>
              <a:ext uri="{FF2B5EF4-FFF2-40B4-BE49-F238E27FC236}">
                <a16:creationId xmlns="" xmlns:a16="http://schemas.microsoft.com/office/drawing/2014/main" id="{A449F5F2-BC26-44D4-8FBD-5BD7783AA018}"/>
              </a:ext>
            </a:extLst>
          </p:cNvPr>
          <p:cNvCxnSpPr>
            <a:cxnSpLocks noChangeShapeType="1"/>
          </p:cNvCxnSpPr>
          <p:nvPr/>
        </p:nvCxnSpPr>
        <p:spPr bwMode="auto">
          <a:xfrm rot="5400000">
            <a:off x="8349233" y="4332715"/>
            <a:ext cx="63944" cy="0"/>
          </a:xfrm>
          <a:prstGeom prst="line">
            <a:avLst/>
          </a:prstGeom>
          <a:noFill/>
          <a:ln w="28575" algn="ctr">
            <a:solidFill>
              <a:srgbClr val="000000"/>
            </a:solidFill>
            <a:round/>
            <a:headEnd/>
            <a:tailEnd/>
          </a:ln>
        </p:spPr>
      </p:cxnSp>
      <p:cxnSp>
        <p:nvCxnSpPr>
          <p:cNvPr id="63" name="Straight Connector 53">
            <a:extLst>
              <a:ext uri="{FF2B5EF4-FFF2-40B4-BE49-F238E27FC236}">
                <a16:creationId xmlns="" xmlns:a16="http://schemas.microsoft.com/office/drawing/2014/main" id="{CB538AF0-225A-4BE1-A987-67FF3D334227}"/>
              </a:ext>
            </a:extLst>
          </p:cNvPr>
          <p:cNvCxnSpPr>
            <a:cxnSpLocks noChangeShapeType="1"/>
          </p:cNvCxnSpPr>
          <p:nvPr/>
        </p:nvCxnSpPr>
        <p:spPr bwMode="auto">
          <a:xfrm rot="5400000">
            <a:off x="8662241" y="4332715"/>
            <a:ext cx="63944" cy="0"/>
          </a:xfrm>
          <a:prstGeom prst="line">
            <a:avLst/>
          </a:prstGeom>
          <a:noFill/>
          <a:ln w="28575" algn="ctr">
            <a:solidFill>
              <a:srgbClr val="000000"/>
            </a:solidFill>
            <a:round/>
            <a:headEnd/>
            <a:tailEnd/>
          </a:ln>
        </p:spPr>
      </p:cxnSp>
      <p:cxnSp>
        <p:nvCxnSpPr>
          <p:cNvPr id="64" name="Straight Connector 54">
            <a:extLst>
              <a:ext uri="{FF2B5EF4-FFF2-40B4-BE49-F238E27FC236}">
                <a16:creationId xmlns="" xmlns:a16="http://schemas.microsoft.com/office/drawing/2014/main" id="{4F914598-073F-4158-97D2-09FED5834819}"/>
              </a:ext>
            </a:extLst>
          </p:cNvPr>
          <p:cNvCxnSpPr>
            <a:cxnSpLocks noChangeShapeType="1"/>
          </p:cNvCxnSpPr>
          <p:nvPr/>
        </p:nvCxnSpPr>
        <p:spPr bwMode="auto">
          <a:xfrm rot="5400000">
            <a:off x="8997055" y="4332715"/>
            <a:ext cx="63944" cy="0"/>
          </a:xfrm>
          <a:prstGeom prst="line">
            <a:avLst/>
          </a:prstGeom>
          <a:noFill/>
          <a:ln w="28575" algn="ctr">
            <a:solidFill>
              <a:srgbClr val="000000"/>
            </a:solidFill>
            <a:round/>
            <a:headEnd/>
            <a:tailEnd/>
          </a:ln>
        </p:spPr>
      </p:cxnSp>
      <p:cxnSp>
        <p:nvCxnSpPr>
          <p:cNvPr id="65" name="Straight Connector 55">
            <a:extLst>
              <a:ext uri="{FF2B5EF4-FFF2-40B4-BE49-F238E27FC236}">
                <a16:creationId xmlns="" xmlns:a16="http://schemas.microsoft.com/office/drawing/2014/main" id="{5BEB0CEF-DE29-4F76-89A3-C40C3C0F2110}"/>
              </a:ext>
            </a:extLst>
          </p:cNvPr>
          <p:cNvCxnSpPr>
            <a:cxnSpLocks noChangeShapeType="1"/>
          </p:cNvCxnSpPr>
          <p:nvPr/>
        </p:nvCxnSpPr>
        <p:spPr bwMode="auto">
          <a:xfrm rot="5400000">
            <a:off x="9334456" y="4332715"/>
            <a:ext cx="63944" cy="0"/>
          </a:xfrm>
          <a:prstGeom prst="line">
            <a:avLst/>
          </a:prstGeom>
          <a:noFill/>
          <a:ln w="28575" algn="ctr">
            <a:solidFill>
              <a:srgbClr val="000000"/>
            </a:solidFill>
            <a:round/>
            <a:headEnd/>
            <a:tailEnd/>
          </a:ln>
        </p:spPr>
      </p:cxnSp>
      <p:cxnSp>
        <p:nvCxnSpPr>
          <p:cNvPr id="66" name="Straight Connector 56">
            <a:extLst>
              <a:ext uri="{FF2B5EF4-FFF2-40B4-BE49-F238E27FC236}">
                <a16:creationId xmlns="" xmlns:a16="http://schemas.microsoft.com/office/drawing/2014/main" id="{18D4D151-353D-41D1-BADD-0399BC0723AC}"/>
              </a:ext>
            </a:extLst>
          </p:cNvPr>
          <p:cNvCxnSpPr>
            <a:cxnSpLocks noChangeShapeType="1"/>
          </p:cNvCxnSpPr>
          <p:nvPr/>
        </p:nvCxnSpPr>
        <p:spPr bwMode="auto">
          <a:xfrm rot="5400000">
            <a:off x="9667710" y="4332715"/>
            <a:ext cx="63944" cy="0"/>
          </a:xfrm>
          <a:prstGeom prst="line">
            <a:avLst/>
          </a:prstGeom>
          <a:noFill/>
          <a:ln w="28575" algn="ctr">
            <a:solidFill>
              <a:srgbClr val="000000"/>
            </a:solidFill>
            <a:round/>
            <a:headEnd/>
            <a:tailEnd/>
          </a:ln>
        </p:spPr>
      </p:cxnSp>
      <p:cxnSp>
        <p:nvCxnSpPr>
          <p:cNvPr id="67" name="Straight Connector 57">
            <a:extLst>
              <a:ext uri="{FF2B5EF4-FFF2-40B4-BE49-F238E27FC236}">
                <a16:creationId xmlns="" xmlns:a16="http://schemas.microsoft.com/office/drawing/2014/main" id="{B0BCA72B-EA74-4CFC-9F23-294E5D66C5E2}"/>
              </a:ext>
            </a:extLst>
          </p:cNvPr>
          <p:cNvCxnSpPr>
            <a:cxnSpLocks noChangeShapeType="1"/>
          </p:cNvCxnSpPr>
          <p:nvPr/>
        </p:nvCxnSpPr>
        <p:spPr bwMode="auto">
          <a:xfrm rot="5400000">
            <a:off x="9970937" y="4332715"/>
            <a:ext cx="63944" cy="0"/>
          </a:xfrm>
          <a:prstGeom prst="line">
            <a:avLst/>
          </a:prstGeom>
          <a:noFill/>
          <a:ln w="28575" algn="ctr">
            <a:solidFill>
              <a:srgbClr val="000000"/>
            </a:solidFill>
            <a:round/>
            <a:headEnd/>
            <a:tailEnd/>
          </a:ln>
        </p:spPr>
      </p:cxnSp>
      <p:cxnSp>
        <p:nvCxnSpPr>
          <p:cNvPr id="68" name="Straight Connector 58">
            <a:extLst>
              <a:ext uri="{FF2B5EF4-FFF2-40B4-BE49-F238E27FC236}">
                <a16:creationId xmlns="" xmlns:a16="http://schemas.microsoft.com/office/drawing/2014/main" id="{7F1EDB2A-E9C3-4146-A95C-9260B33D4344}"/>
              </a:ext>
            </a:extLst>
          </p:cNvPr>
          <p:cNvCxnSpPr>
            <a:cxnSpLocks noChangeShapeType="1"/>
          </p:cNvCxnSpPr>
          <p:nvPr/>
        </p:nvCxnSpPr>
        <p:spPr bwMode="auto">
          <a:xfrm rot="5400000">
            <a:off x="10605853" y="4332715"/>
            <a:ext cx="63944" cy="0"/>
          </a:xfrm>
          <a:prstGeom prst="line">
            <a:avLst/>
          </a:prstGeom>
          <a:noFill/>
          <a:ln w="28575" algn="ctr">
            <a:solidFill>
              <a:srgbClr val="000000"/>
            </a:solidFill>
            <a:round/>
            <a:headEnd/>
            <a:tailEnd/>
          </a:ln>
        </p:spPr>
      </p:cxnSp>
      <p:cxnSp>
        <p:nvCxnSpPr>
          <p:cNvPr id="69" name="Straight Connector 59">
            <a:extLst>
              <a:ext uri="{FF2B5EF4-FFF2-40B4-BE49-F238E27FC236}">
                <a16:creationId xmlns="" xmlns:a16="http://schemas.microsoft.com/office/drawing/2014/main" id="{960E0E81-AE3A-4DA3-982D-0D3CA580B0FB}"/>
              </a:ext>
            </a:extLst>
          </p:cNvPr>
          <p:cNvCxnSpPr>
            <a:cxnSpLocks noChangeShapeType="1"/>
          </p:cNvCxnSpPr>
          <p:nvPr/>
        </p:nvCxnSpPr>
        <p:spPr bwMode="auto">
          <a:xfrm rot="5400000">
            <a:off x="10937742" y="4332715"/>
            <a:ext cx="63944" cy="0"/>
          </a:xfrm>
          <a:prstGeom prst="line">
            <a:avLst/>
          </a:prstGeom>
          <a:noFill/>
          <a:ln w="28575" algn="ctr">
            <a:solidFill>
              <a:srgbClr val="000000"/>
            </a:solidFill>
            <a:round/>
            <a:headEnd/>
            <a:tailEnd/>
          </a:ln>
        </p:spPr>
      </p:cxnSp>
      <p:cxnSp>
        <p:nvCxnSpPr>
          <p:cNvPr id="70" name="Straight Connector 60">
            <a:extLst>
              <a:ext uri="{FF2B5EF4-FFF2-40B4-BE49-F238E27FC236}">
                <a16:creationId xmlns="" xmlns:a16="http://schemas.microsoft.com/office/drawing/2014/main" id="{7C68E54D-CDAC-44AC-A747-8A25A53D7285}"/>
              </a:ext>
            </a:extLst>
          </p:cNvPr>
          <p:cNvCxnSpPr>
            <a:cxnSpLocks noChangeShapeType="1"/>
          </p:cNvCxnSpPr>
          <p:nvPr/>
        </p:nvCxnSpPr>
        <p:spPr bwMode="auto">
          <a:xfrm rot="5400000">
            <a:off x="11272134" y="4332715"/>
            <a:ext cx="63944" cy="0"/>
          </a:xfrm>
          <a:prstGeom prst="line">
            <a:avLst/>
          </a:prstGeom>
          <a:noFill/>
          <a:ln w="28575" algn="ctr">
            <a:solidFill>
              <a:srgbClr val="000000"/>
            </a:solidFill>
            <a:round/>
            <a:headEnd/>
            <a:tailEnd/>
          </a:ln>
        </p:spPr>
      </p:cxnSp>
      <p:sp>
        <p:nvSpPr>
          <p:cNvPr id="72" name="TextBox 71">
            <a:extLst>
              <a:ext uri="{FF2B5EF4-FFF2-40B4-BE49-F238E27FC236}">
                <a16:creationId xmlns="" xmlns:a16="http://schemas.microsoft.com/office/drawing/2014/main" id="{E2A40DF7-9B61-4DEE-B762-1D03D6672DA5}"/>
              </a:ext>
            </a:extLst>
          </p:cNvPr>
          <p:cNvSpPr txBox="1"/>
          <p:nvPr/>
        </p:nvSpPr>
        <p:spPr bwMode="auto">
          <a:xfrm>
            <a:off x="1201195" y="2177764"/>
            <a:ext cx="416782" cy="246221"/>
          </a:xfrm>
          <a:prstGeom prst="rect">
            <a:avLst/>
          </a:prstGeom>
          <a:noFill/>
        </p:spPr>
        <p:txBody>
          <a:bodyPr wrap="none" lIns="0" tIns="0" rIns="0" bIns="0" anchor="ctr">
            <a:spAutoFit/>
          </a:bodyPr>
          <a:lstStyle/>
          <a:p>
            <a:pPr algn="r" defTabSz="609036">
              <a:defRPr/>
            </a:pPr>
            <a:r>
              <a:rPr lang="en-US" sz="1600" b="0" dirty="0">
                <a:solidFill>
                  <a:prstClr val="black"/>
                </a:solidFill>
                <a:latin typeface="Calibri" panose="020F0502020204030204" pitchFamily="34" charset="0"/>
                <a:cs typeface="Arial"/>
              </a:rPr>
              <a:t>1000</a:t>
            </a:r>
          </a:p>
        </p:txBody>
      </p:sp>
      <p:sp>
        <p:nvSpPr>
          <p:cNvPr id="73" name="TextBox 72">
            <a:extLst>
              <a:ext uri="{FF2B5EF4-FFF2-40B4-BE49-F238E27FC236}">
                <a16:creationId xmlns="" xmlns:a16="http://schemas.microsoft.com/office/drawing/2014/main" id="{E76CD4DE-C1AE-4A87-828A-264AEC2338A7}"/>
              </a:ext>
            </a:extLst>
          </p:cNvPr>
          <p:cNvSpPr txBox="1"/>
          <p:nvPr/>
        </p:nvSpPr>
        <p:spPr bwMode="auto">
          <a:xfrm>
            <a:off x="1288244" y="2492992"/>
            <a:ext cx="312585" cy="246221"/>
          </a:xfrm>
          <a:prstGeom prst="rect">
            <a:avLst/>
          </a:prstGeom>
          <a:noFill/>
        </p:spPr>
        <p:txBody>
          <a:bodyPr wrap="none" lIns="0" tIns="0" rIns="0" bIns="0" anchor="ctr">
            <a:spAutoFit/>
          </a:bodyPr>
          <a:lstStyle/>
          <a:p>
            <a:pPr algn="r" defTabSz="609036">
              <a:defRPr/>
            </a:pPr>
            <a:r>
              <a:rPr lang="en-US" sz="1600" b="0" dirty="0">
                <a:solidFill>
                  <a:prstClr val="black"/>
                </a:solidFill>
                <a:latin typeface="Calibri" panose="020F0502020204030204" pitchFamily="34" charset="0"/>
                <a:cs typeface="Arial"/>
              </a:rPr>
              <a:t>100</a:t>
            </a:r>
          </a:p>
        </p:txBody>
      </p:sp>
      <p:sp>
        <p:nvSpPr>
          <p:cNvPr id="74" name="TextBox 73">
            <a:extLst>
              <a:ext uri="{FF2B5EF4-FFF2-40B4-BE49-F238E27FC236}">
                <a16:creationId xmlns="" xmlns:a16="http://schemas.microsoft.com/office/drawing/2014/main" id="{6C5ECA1F-B383-471E-835D-68A7668FFA13}"/>
              </a:ext>
            </a:extLst>
          </p:cNvPr>
          <p:cNvSpPr txBox="1"/>
          <p:nvPr/>
        </p:nvSpPr>
        <p:spPr bwMode="auto">
          <a:xfrm>
            <a:off x="1377751" y="2826598"/>
            <a:ext cx="208391" cy="246221"/>
          </a:xfrm>
          <a:prstGeom prst="rect">
            <a:avLst/>
          </a:prstGeom>
          <a:noFill/>
        </p:spPr>
        <p:txBody>
          <a:bodyPr wrap="none" lIns="0" tIns="0" rIns="0" bIns="0" anchor="ctr">
            <a:spAutoFit/>
          </a:bodyPr>
          <a:lstStyle/>
          <a:p>
            <a:pPr algn="r" defTabSz="609036">
              <a:defRPr/>
            </a:pPr>
            <a:r>
              <a:rPr lang="en-US" sz="1600" b="0" dirty="0">
                <a:solidFill>
                  <a:prstClr val="black"/>
                </a:solidFill>
                <a:latin typeface="Calibri" panose="020F0502020204030204" pitchFamily="34" charset="0"/>
                <a:cs typeface="Arial"/>
              </a:rPr>
              <a:t>10</a:t>
            </a:r>
          </a:p>
        </p:txBody>
      </p:sp>
      <p:sp>
        <p:nvSpPr>
          <p:cNvPr id="75" name="TextBox 74">
            <a:extLst>
              <a:ext uri="{FF2B5EF4-FFF2-40B4-BE49-F238E27FC236}">
                <a16:creationId xmlns="" xmlns:a16="http://schemas.microsoft.com/office/drawing/2014/main" id="{BF2B289A-0F10-416C-ADBF-41C87A8B3DC5}"/>
              </a:ext>
            </a:extLst>
          </p:cNvPr>
          <p:cNvSpPr txBox="1"/>
          <p:nvPr/>
        </p:nvSpPr>
        <p:spPr bwMode="auto">
          <a:xfrm>
            <a:off x="1464813" y="3159289"/>
            <a:ext cx="104196" cy="246221"/>
          </a:xfrm>
          <a:prstGeom prst="rect">
            <a:avLst/>
          </a:prstGeom>
          <a:noFill/>
        </p:spPr>
        <p:txBody>
          <a:bodyPr wrap="none" lIns="0" tIns="0" rIns="0" bIns="0" anchor="ctr">
            <a:spAutoFit/>
          </a:bodyPr>
          <a:lstStyle/>
          <a:p>
            <a:pPr algn="r" defTabSz="609036">
              <a:defRPr/>
            </a:pPr>
            <a:r>
              <a:rPr lang="en-US" sz="1600" b="0" dirty="0">
                <a:solidFill>
                  <a:prstClr val="black"/>
                </a:solidFill>
                <a:latin typeface="Calibri" panose="020F0502020204030204" pitchFamily="34" charset="0"/>
                <a:cs typeface="Arial"/>
              </a:rPr>
              <a:t>1</a:t>
            </a:r>
          </a:p>
        </p:txBody>
      </p:sp>
      <p:sp>
        <p:nvSpPr>
          <p:cNvPr id="76" name="TextBox 75">
            <a:extLst>
              <a:ext uri="{FF2B5EF4-FFF2-40B4-BE49-F238E27FC236}">
                <a16:creationId xmlns="" xmlns:a16="http://schemas.microsoft.com/office/drawing/2014/main" id="{2FF41BBE-EF40-4709-B273-0749C8A68EC3}"/>
              </a:ext>
            </a:extLst>
          </p:cNvPr>
          <p:cNvSpPr txBox="1"/>
          <p:nvPr/>
        </p:nvSpPr>
        <p:spPr bwMode="auto">
          <a:xfrm>
            <a:off x="1330600" y="3484628"/>
            <a:ext cx="262894" cy="246221"/>
          </a:xfrm>
          <a:prstGeom prst="rect">
            <a:avLst/>
          </a:prstGeom>
          <a:noFill/>
        </p:spPr>
        <p:txBody>
          <a:bodyPr wrap="none" lIns="0" tIns="0" rIns="0" bIns="0" anchor="ctr">
            <a:spAutoFit/>
          </a:bodyPr>
          <a:lstStyle/>
          <a:p>
            <a:pPr algn="r" defTabSz="609036">
              <a:defRPr/>
            </a:pPr>
            <a:r>
              <a:rPr lang="en-US" sz="1600" b="0" dirty="0">
                <a:solidFill>
                  <a:prstClr val="black"/>
                </a:solidFill>
                <a:latin typeface="Calibri" panose="020F0502020204030204" pitchFamily="34" charset="0"/>
                <a:cs typeface="Arial"/>
              </a:rPr>
              <a:t>0.1</a:t>
            </a:r>
          </a:p>
        </p:txBody>
      </p:sp>
      <p:sp>
        <p:nvSpPr>
          <p:cNvPr id="77" name="TextBox 76">
            <a:extLst>
              <a:ext uri="{FF2B5EF4-FFF2-40B4-BE49-F238E27FC236}">
                <a16:creationId xmlns="" xmlns:a16="http://schemas.microsoft.com/office/drawing/2014/main" id="{420A1598-120F-4001-BA7F-305F65FA063D}"/>
              </a:ext>
            </a:extLst>
          </p:cNvPr>
          <p:cNvSpPr txBox="1"/>
          <p:nvPr/>
        </p:nvSpPr>
        <p:spPr bwMode="auto">
          <a:xfrm>
            <a:off x="1136898" y="4181252"/>
            <a:ext cx="471283" cy="246221"/>
          </a:xfrm>
          <a:prstGeom prst="rect">
            <a:avLst/>
          </a:prstGeom>
          <a:noFill/>
        </p:spPr>
        <p:txBody>
          <a:bodyPr wrap="none" lIns="0" tIns="0" rIns="0" bIns="0" anchor="ctr">
            <a:spAutoFit/>
          </a:bodyPr>
          <a:lstStyle/>
          <a:p>
            <a:pPr algn="r" defTabSz="609036">
              <a:defRPr/>
            </a:pPr>
            <a:r>
              <a:rPr lang="en-US" sz="1600" b="0" dirty="0">
                <a:solidFill>
                  <a:prstClr val="black"/>
                </a:solidFill>
                <a:latin typeface="Calibri" panose="020F0502020204030204" pitchFamily="34" charset="0"/>
                <a:cs typeface="Arial"/>
              </a:rPr>
              <a:t>0.001</a:t>
            </a:r>
          </a:p>
        </p:txBody>
      </p:sp>
      <p:sp>
        <p:nvSpPr>
          <p:cNvPr id="78" name="TextBox 77">
            <a:extLst>
              <a:ext uri="{FF2B5EF4-FFF2-40B4-BE49-F238E27FC236}">
                <a16:creationId xmlns="" xmlns:a16="http://schemas.microsoft.com/office/drawing/2014/main" id="{A373F2CA-1036-4411-8ABD-2EF97B1728EA}"/>
              </a:ext>
            </a:extLst>
          </p:cNvPr>
          <p:cNvSpPr txBox="1"/>
          <p:nvPr/>
        </p:nvSpPr>
        <p:spPr bwMode="auto">
          <a:xfrm rot="18900000">
            <a:off x="454821" y="4854437"/>
            <a:ext cx="1597297"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Pilocytic astrocytoma</a:t>
            </a:r>
          </a:p>
        </p:txBody>
      </p:sp>
      <p:sp>
        <p:nvSpPr>
          <p:cNvPr id="79" name="TextBox 78">
            <a:extLst>
              <a:ext uri="{FF2B5EF4-FFF2-40B4-BE49-F238E27FC236}">
                <a16:creationId xmlns="" xmlns:a16="http://schemas.microsoft.com/office/drawing/2014/main" id="{2EDF2428-01EE-4748-A9FD-44CCE140F1BD}"/>
              </a:ext>
            </a:extLst>
          </p:cNvPr>
          <p:cNvSpPr txBox="1"/>
          <p:nvPr/>
        </p:nvSpPr>
        <p:spPr bwMode="auto">
          <a:xfrm rot="18900000">
            <a:off x="1964303" y="4376975"/>
            <a:ext cx="259687"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ALL</a:t>
            </a:r>
          </a:p>
        </p:txBody>
      </p:sp>
      <p:sp>
        <p:nvSpPr>
          <p:cNvPr id="80" name="TextBox 79">
            <a:extLst>
              <a:ext uri="{FF2B5EF4-FFF2-40B4-BE49-F238E27FC236}">
                <a16:creationId xmlns="" xmlns:a16="http://schemas.microsoft.com/office/drawing/2014/main" id="{EA3D73B4-A81F-42F1-885F-A936B9EA1F88}"/>
              </a:ext>
            </a:extLst>
          </p:cNvPr>
          <p:cNvSpPr txBox="1"/>
          <p:nvPr/>
        </p:nvSpPr>
        <p:spPr bwMode="auto">
          <a:xfrm rot="18900000">
            <a:off x="1381129" y="4759829"/>
            <a:ext cx="1315553"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Medulloblastoma</a:t>
            </a:r>
          </a:p>
        </p:txBody>
      </p:sp>
      <p:sp>
        <p:nvSpPr>
          <p:cNvPr id="81" name="TextBox 80">
            <a:extLst>
              <a:ext uri="{FF2B5EF4-FFF2-40B4-BE49-F238E27FC236}">
                <a16:creationId xmlns="" xmlns:a16="http://schemas.microsoft.com/office/drawing/2014/main" id="{E1E112FD-D37F-4F8E-9242-897B683A8282}"/>
              </a:ext>
            </a:extLst>
          </p:cNvPr>
          <p:cNvSpPr txBox="1"/>
          <p:nvPr/>
        </p:nvSpPr>
        <p:spPr bwMode="auto">
          <a:xfrm rot="18900000">
            <a:off x="2558731" y="4417652"/>
            <a:ext cx="341440"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AML</a:t>
            </a:r>
          </a:p>
        </p:txBody>
      </p:sp>
      <p:sp>
        <p:nvSpPr>
          <p:cNvPr id="82" name="TextBox 81">
            <a:extLst>
              <a:ext uri="{FF2B5EF4-FFF2-40B4-BE49-F238E27FC236}">
                <a16:creationId xmlns="" xmlns:a16="http://schemas.microsoft.com/office/drawing/2014/main" id="{EE5A6848-6386-4A3F-B762-07BFB9FE3F6C}"/>
              </a:ext>
            </a:extLst>
          </p:cNvPr>
          <p:cNvSpPr txBox="1"/>
          <p:nvPr/>
        </p:nvSpPr>
        <p:spPr bwMode="auto">
          <a:xfrm rot="18900000">
            <a:off x="1508887" y="4973567"/>
            <a:ext cx="1914523" cy="215444"/>
          </a:xfrm>
          <a:prstGeom prst="rect">
            <a:avLst/>
          </a:prstGeom>
          <a:noFill/>
        </p:spPr>
        <p:txBody>
          <a:bodyPr wrap="square" lIns="0" tIns="0" rIns="0" bIns="0" anchor="ctr">
            <a:spAutoFit/>
          </a:bodyPr>
          <a:lstStyle/>
          <a:p>
            <a:pPr algn="r" defTabSz="609036">
              <a:defRPr/>
            </a:pPr>
            <a:r>
              <a:rPr lang="en-US" sz="1400" dirty="0">
                <a:solidFill>
                  <a:prstClr val="black"/>
                </a:solidFill>
                <a:latin typeface="Calibri" panose="020F0502020204030204" pitchFamily="34" charset="0"/>
                <a:cs typeface="Arial"/>
              </a:rPr>
              <a:t>Kidney chromophobe</a:t>
            </a:r>
          </a:p>
        </p:txBody>
      </p:sp>
      <p:sp>
        <p:nvSpPr>
          <p:cNvPr id="83" name="TextBox 82">
            <a:extLst>
              <a:ext uri="{FF2B5EF4-FFF2-40B4-BE49-F238E27FC236}">
                <a16:creationId xmlns="" xmlns:a16="http://schemas.microsoft.com/office/drawing/2014/main" id="{69886EDE-C641-44CD-A11A-4DDFB646F46B}"/>
              </a:ext>
            </a:extLst>
          </p:cNvPr>
          <p:cNvSpPr txBox="1"/>
          <p:nvPr/>
        </p:nvSpPr>
        <p:spPr bwMode="auto">
          <a:xfrm rot="18900000">
            <a:off x="3616974" y="4374471"/>
            <a:ext cx="245260"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CLL</a:t>
            </a:r>
          </a:p>
        </p:txBody>
      </p:sp>
      <p:sp>
        <p:nvSpPr>
          <p:cNvPr id="84" name="TextBox 83">
            <a:extLst>
              <a:ext uri="{FF2B5EF4-FFF2-40B4-BE49-F238E27FC236}">
                <a16:creationId xmlns="" xmlns:a16="http://schemas.microsoft.com/office/drawing/2014/main" id="{B6C2A55C-1402-4E08-BAB1-AD3685B82E5B}"/>
              </a:ext>
            </a:extLst>
          </p:cNvPr>
          <p:cNvSpPr txBox="1"/>
          <p:nvPr/>
        </p:nvSpPr>
        <p:spPr bwMode="auto">
          <a:xfrm rot="18900000">
            <a:off x="3137393" y="4702383"/>
            <a:ext cx="1153073"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Neuroblastoma</a:t>
            </a:r>
          </a:p>
        </p:txBody>
      </p:sp>
      <p:sp>
        <p:nvSpPr>
          <p:cNvPr id="85" name="TextBox 84">
            <a:extLst>
              <a:ext uri="{FF2B5EF4-FFF2-40B4-BE49-F238E27FC236}">
                <a16:creationId xmlns="" xmlns:a16="http://schemas.microsoft.com/office/drawing/2014/main" id="{ED9E14A1-CC5B-47BF-B54B-4FAE26CFD4B1}"/>
              </a:ext>
            </a:extLst>
          </p:cNvPr>
          <p:cNvSpPr txBox="1"/>
          <p:nvPr/>
        </p:nvSpPr>
        <p:spPr bwMode="auto">
          <a:xfrm rot="18900000">
            <a:off x="3604132" y="4651217"/>
            <a:ext cx="990144"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Glioblastoma</a:t>
            </a:r>
          </a:p>
        </p:txBody>
      </p:sp>
      <p:sp>
        <p:nvSpPr>
          <p:cNvPr id="86" name="TextBox 85">
            <a:extLst>
              <a:ext uri="{FF2B5EF4-FFF2-40B4-BE49-F238E27FC236}">
                <a16:creationId xmlns="" xmlns:a16="http://schemas.microsoft.com/office/drawing/2014/main" id="{1DB2CEBE-1531-46F4-8421-148C5266F2BC}"/>
              </a:ext>
            </a:extLst>
          </p:cNvPr>
          <p:cNvSpPr txBox="1"/>
          <p:nvPr/>
        </p:nvSpPr>
        <p:spPr bwMode="auto">
          <a:xfrm rot="18900000">
            <a:off x="4201374" y="4533757"/>
            <a:ext cx="664542"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Pancreas</a:t>
            </a:r>
          </a:p>
        </p:txBody>
      </p:sp>
      <p:sp>
        <p:nvSpPr>
          <p:cNvPr id="87" name="TextBox 86">
            <a:extLst>
              <a:ext uri="{FF2B5EF4-FFF2-40B4-BE49-F238E27FC236}">
                <a16:creationId xmlns="" xmlns:a16="http://schemas.microsoft.com/office/drawing/2014/main" id="{C3A30C22-B29A-45E5-A533-DC4DCA67AB52}"/>
              </a:ext>
            </a:extLst>
          </p:cNvPr>
          <p:cNvSpPr txBox="1"/>
          <p:nvPr/>
        </p:nvSpPr>
        <p:spPr bwMode="auto">
          <a:xfrm rot="18900000">
            <a:off x="4326312" y="4754025"/>
            <a:ext cx="1306961"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Glioma low grade</a:t>
            </a:r>
          </a:p>
        </p:txBody>
      </p:sp>
      <p:sp>
        <p:nvSpPr>
          <p:cNvPr id="88" name="TextBox 87">
            <a:extLst>
              <a:ext uri="{FF2B5EF4-FFF2-40B4-BE49-F238E27FC236}">
                <a16:creationId xmlns="" xmlns:a16="http://schemas.microsoft.com/office/drawing/2014/main" id="{A91C2CA5-C1A8-48DC-A383-305401E81D88}"/>
              </a:ext>
            </a:extLst>
          </p:cNvPr>
          <p:cNvSpPr txBox="1"/>
          <p:nvPr/>
        </p:nvSpPr>
        <p:spPr bwMode="auto">
          <a:xfrm rot="18900000">
            <a:off x="4676708" y="4759349"/>
            <a:ext cx="1271951"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Lymphoma B-cell</a:t>
            </a:r>
          </a:p>
        </p:txBody>
      </p:sp>
      <p:sp>
        <p:nvSpPr>
          <p:cNvPr id="89" name="TextBox 88">
            <a:extLst>
              <a:ext uri="{FF2B5EF4-FFF2-40B4-BE49-F238E27FC236}">
                <a16:creationId xmlns="" xmlns:a16="http://schemas.microsoft.com/office/drawing/2014/main" id="{086F95DA-5822-420C-975B-DD197C1FC55B}"/>
              </a:ext>
            </a:extLst>
          </p:cNvPr>
          <p:cNvSpPr txBox="1"/>
          <p:nvPr/>
        </p:nvSpPr>
        <p:spPr bwMode="auto">
          <a:xfrm rot="18900000">
            <a:off x="5905392" y="4513574"/>
            <a:ext cx="621837"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Prostate</a:t>
            </a:r>
          </a:p>
        </p:txBody>
      </p:sp>
      <p:sp>
        <p:nvSpPr>
          <p:cNvPr id="90" name="TextBox 89">
            <a:extLst>
              <a:ext uri="{FF2B5EF4-FFF2-40B4-BE49-F238E27FC236}">
                <a16:creationId xmlns="" xmlns:a16="http://schemas.microsoft.com/office/drawing/2014/main" id="{17C122DF-CAAB-4C1F-99C5-8CD44372E3F9}"/>
              </a:ext>
            </a:extLst>
          </p:cNvPr>
          <p:cNvSpPr txBox="1"/>
          <p:nvPr/>
        </p:nvSpPr>
        <p:spPr bwMode="auto">
          <a:xfrm rot="18900000">
            <a:off x="5484347" y="4554668"/>
            <a:ext cx="704937" cy="215444"/>
          </a:xfrm>
          <a:prstGeom prst="rect">
            <a:avLst/>
          </a:prstGeom>
          <a:noFill/>
        </p:spPr>
        <p:txBody>
          <a:bodyPr wrap="square" lIns="0" tIns="0" rIns="0" bIns="0" anchor="ctr">
            <a:spAutoFit/>
          </a:bodyPr>
          <a:lstStyle/>
          <a:p>
            <a:pPr algn="r" defTabSz="609036">
              <a:defRPr/>
            </a:pPr>
            <a:r>
              <a:rPr lang="en-US" sz="1400" dirty="0">
                <a:solidFill>
                  <a:prstClr val="black"/>
                </a:solidFill>
                <a:latin typeface="Calibri" panose="020F0502020204030204" pitchFamily="34" charset="0"/>
                <a:cs typeface="Arial"/>
              </a:rPr>
              <a:t>Myeloma</a:t>
            </a:r>
          </a:p>
        </p:txBody>
      </p:sp>
      <p:sp>
        <p:nvSpPr>
          <p:cNvPr id="91" name="TextBox 90">
            <a:extLst>
              <a:ext uri="{FF2B5EF4-FFF2-40B4-BE49-F238E27FC236}">
                <a16:creationId xmlns="" xmlns:a16="http://schemas.microsoft.com/office/drawing/2014/main" id="{9A9964BB-6A48-4203-83B6-317BC249C7EA}"/>
              </a:ext>
            </a:extLst>
          </p:cNvPr>
          <p:cNvSpPr txBox="1"/>
          <p:nvPr/>
        </p:nvSpPr>
        <p:spPr bwMode="auto">
          <a:xfrm rot="18900000">
            <a:off x="6369556" y="4447619"/>
            <a:ext cx="442173"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Ovary</a:t>
            </a:r>
          </a:p>
        </p:txBody>
      </p:sp>
      <p:sp>
        <p:nvSpPr>
          <p:cNvPr id="92" name="TextBox 91">
            <a:extLst>
              <a:ext uri="{FF2B5EF4-FFF2-40B4-BE49-F238E27FC236}">
                <a16:creationId xmlns="" xmlns:a16="http://schemas.microsoft.com/office/drawing/2014/main" id="{29648202-7E39-47C4-A6E4-08FC4F769FAA}"/>
              </a:ext>
            </a:extLst>
          </p:cNvPr>
          <p:cNvSpPr txBox="1"/>
          <p:nvPr/>
        </p:nvSpPr>
        <p:spPr bwMode="auto">
          <a:xfrm rot="18900000">
            <a:off x="6026548" y="4726266"/>
            <a:ext cx="1201355" cy="205184"/>
          </a:xfrm>
          <a:prstGeom prst="rect">
            <a:avLst/>
          </a:prstGeom>
          <a:noFill/>
        </p:spPr>
        <p:txBody>
          <a:bodyPr wrap="none" lIns="0" tIns="0" rIns="0" bIns="0" anchor="ctr">
            <a:spAutoFit/>
          </a:bodyPr>
          <a:lstStyle/>
          <a:p>
            <a:pPr algn="r" defTabSz="609036">
              <a:lnSpc>
                <a:spcPts val="1599"/>
              </a:lnSpc>
              <a:defRPr/>
            </a:pPr>
            <a:r>
              <a:rPr lang="en-US" sz="1400" dirty="0">
                <a:solidFill>
                  <a:prstClr val="black"/>
                </a:solidFill>
                <a:latin typeface="Calibri" panose="020F0502020204030204" pitchFamily="34" charset="0"/>
                <a:cs typeface="Arial"/>
              </a:rPr>
              <a:t>Kidney papillary</a:t>
            </a:r>
          </a:p>
        </p:txBody>
      </p:sp>
      <p:sp>
        <p:nvSpPr>
          <p:cNvPr id="93" name="TextBox 92">
            <a:extLst>
              <a:ext uri="{FF2B5EF4-FFF2-40B4-BE49-F238E27FC236}">
                <a16:creationId xmlns="" xmlns:a16="http://schemas.microsoft.com/office/drawing/2014/main" id="{6F82E424-F98A-4E87-A78E-3B5554CA7937}"/>
              </a:ext>
            </a:extLst>
          </p:cNvPr>
          <p:cNvSpPr txBox="1"/>
          <p:nvPr/>
        </p:nvSpPr>
        <p:spPr bwMode="auto">
          <a:xfrm rot="18900000">
            <a:off x="6379858" y="4726995"/>
            <a:ext cx="1205395"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Kidney clear cell</a:t>
            </a:r>
          </a:p>
        </p:txBody>
      </p:sp>
      <p:sp>
        <p:nvSpPr>
          <p:cNvPr id="94" name="TextBox 93">
            <a:extLst>
              <a:ext uri="{FF2B5EF4-FFF2-40B4-BE49-F238E27FC236}">
                <a16:creationId xmlns="" xmlns:a16="http://schemas.microsoft.com/office/drawing/2014/main" id="{DD0CFE26-117F-4396-B08F-4C42E0A84AC6}"/>
              </a:ext>
            </a:extLst>
          </p:cNvPr>
          <p:cNvSpPr txBox="1"/>
          <p:nvPr/>
        </p:nvSpPr>
        <p:spPr bwMode="auto">
          <a:xfrm rot="18900000">
            <a:off x="7623035" y="4470980"/>
            <a:ext cx="499560"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Uterus</a:t>
            </a:r>
          </a:p>
        </p:txBody>
      </p:sp>
      <p:sp>
        <p:nvSpPr>
          <p:cNvPr id="95" name="TextBox 94">
            <a:extLst>
              <a:ext uri="{FF2B5EF4-FFF2-40B4-BE49-F238E27FC236}">
                <a16:creationId xmlns="" xmlns:a16="http://schemas.microsoft.com/office/drawing/2014/main" id="{C71A4A1D-6EFD-4071-99B1-A8A887F3DFFF}"/>
              </a:ext>
            </a:extLst>
          </p:cNvPr>
          <p:cNvSpPr txBox="1"/>
          <p:nvPr/>
        </p:nvSpPr>
        <p:spPr bwMode="auto">
          <a:xfrm rot="18900000">
            <a:off x="7819409" y="4520262"/>
            <a:ext cx="647486"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Stomach</a:t>
            </a:r>
          </a:p>
        </p:txBody>
      </p:sp>
      <p:sp>
        <p:nvSpPr>
          <p:cNvPr id="96" name="TextBox 95">
            <a:extLst>
              <a:ext uri="{FF2B5EF4-FFF2-40B4-BE49-F238E27FC236}">
                <a16:creationId xmlns="" xmlns:a16="http://schemas.microsoft.com/office/drawing/2014/main" id="{212E15F6-607C-443D-BD72-A2ACD43EEFA3}"/>
              </a:ext>
            </a:extLst>
          </p:cNvPr>
          <p:cNvSpPr txBox="1"/>
          <p:nvPr/>
        </p:nvSpPr>
        <p:spPr bwMode="auto">
          <a:xfrm rot="18900000">
            <a:off x="7756335" y="4680745"/>
            <a:ext cx="1096454"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Head and neck</a:t>
            </a:r>
          </a:p>
        </p:txBody>
      </p:sp>
      <p:sp>
        <p:nvSpPr>
          <p:cNvPr id="97" name="TextBox 96">
            <a:extLst>
              <a:ext uri="{FF2B5EF4-FFF2-40B4-BE49-F238E27FC236}">
                <a16:creationId xmlns="" xmlns:a16="http://schemas.microsoft.com/office/drawing/2014/main" id="{CBEE08A7-19B5-424C-AE41-35E6E936DB7F}"/>
              </a:ext>
            </a:extLst>
          </p:cNvPr>
          <p:cNvSpPr txBox="1"/>
          <p:nvPr/>
        </p:nvSpPr>
        <p:spPr bwMode="auto">
          <a:xfrm rot="18900000">
            <a:off x="8627114" y="4462028"/>
            <a:ext cx="461666"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Cervix</a:t>
            </a:r>
          </a:p>
        </p:txBody>
      </p:sp>
      <p:sp>
        <p:nvSpPr>
          <p:cNvPr id="98" name="TextBox 97">
            <a:extLst>
              <a:ext uri="{FF2B5EF4-FFF2-40B4-BE49-F238E27FC236}">
                <a16:creationId xmlns="" xmlns:a16="http://schemas.microsoft.com/office/drawing/2014/main" id="{9EF42E14-B20F-45FD-81F0-A8D012DCA0C9}"/>
              </a:ext>
            </a:extLst>
          </p:cNvPr>
          <p:cNvSpPr txBox="1"/>
          <p:nvPr/>
        </p:nvSpPr>
        <p:spPr bwMode="auto">
          <a:xfrm rot="18900000">
            <a:off x="8610830" y="4604492"/>
            <a:ext cx="863634"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Colorectum</a:t>
            </a:r>
          </a:p>
        </p:txBody>
      </p:sp>
      <p:sp>
        <p:nvSpPr>
          <p:cNvPr id="99" name="TextBox 98">
            <a:extLst>
              <a:ext uri="{FF2B5EF4-FFF2-40B4-BE49-F238E27FC236}">
                <a16:creationId xmlns="" xmlns:a16="http://schemas.microsoft.com/office/drawing/2014/main" id="{87AF5CF5-9092-4428-B1F4-EF30A6D4D7E9}"/>
              </a:ext>
            </a:extLst>
          </p:cNvPr>
          <p:cNvSpPr txBox="1"/>
          <p:nvPr/>
        </p:nvSpPr>
        <p:spPr bwMode="auto">
          <a:xfrm rot="18900000">
            <a:off x="9018212" y="4583389"/>
            <a:ext cx="790281" cy="205184"/>
          </a:xfrm>
          <a:prstGeom prst="rect">
            <a:avLst/>
          </a:prstGeom>
          <a:noFill/>
        </p:spPr>
        <p:txBody>
          <a:bodyPr wrap="none" lIns="0" tIns="0" rIns="0" bIns="0" anchor="ctr">
            <a:spAutoFit/>
          </a:bodyPr>
          <a:lstStyle/>
          <a:p>
            <a:pPr algn="r" defTabSz="609036">
              <a:lnSpc>
                <a:spcPts val="1599"/>
              </a:lnSpc>
              <a:defRPr/>
            </a:pPr>
            <a:r>
              <a:rPr lang="en-US" sz="1400" dirty="0">
                <a:solidFill>
                  <a:prstClr val="black"/>
                </a:solidFill>
                <a:latin typeface="Calibri" panose="020F0502020204030204" pitchFamily="34" charset="0"/>
                <a:cs typeface="Arial"/>
              </a:rPr>
              <a:t>Esophagus</a:t>
            </a:r>
          </a:p>
        </p:txBody>
      </p:sp>
      <p:sp>
        <p:nvSpPr>
          <p:cNvPr id="100" name="TextBox 99">
            <a:extLst>
              <a:ext uri="{FF2B5EF4-FFF2-40B4-BE49-F238E27FC236}">
                <a16:creationId xmlns="" xmlns:a16="http://schemas.microsoft.com/office/drawing/2014/main" id="{16AD4636-BA2F-4536-A831-AD7B1DF66EC7}"/>
              </a:ext>
            </a:extLst>
          </p:cNvPr>
          <p:cNvSpPr txBox="1"/>
          <p:nvPr/>
        </p:nvSpPr>
        <p:spPr bwMode="auto">
          <a:xfrm rot="18900000">
            <a:off x="9697683" y="4432497"/>
            <a:ext cx="347276" cy="215444"/>
          </a:xfrm>
          <a:prstGeom prst="rect">
            <a:avLst/>
          </a:prstGeom>
          <a:noFill/>
        </p:spPr>
        <p:txBody>
          <a:bodyPr wrap="none" lIns="0" tIns="0" rIns="0" bIns="0" anchor="ctr">
            <a:spAutoFit/>
          </a:bodyPr>
          <a:lstStyle/>
          <a:p>
            <a:pPr algn="r" defTabSz="609036">
              <a:defRPr/>
            </a:pPr>
            <a:r>
              <a:rPr lang="en-US" sz="1400" b="1" dirty="0">
                <a:solidFill>
                  <a:schemeClr val="accent3"/>
                </a:solidFill>
                <a:latin typeface="Calibri" panose="020F0502020204030204" pitchFamily="34" charset="0"/>
                <a:cs typeface="Arial"/>
              </a:rPr>
              <a:t>SCLC</a:t>
            </a:r>
          </a:p>
        </p:txBody>
      </p:sp>
      <p:sp>
        <p:nvSpPr>
          <p:cNvPr id="101" name="TextBox 100">
            <a:extLst>
              <a:ext uri="{FF2B5EF4-FFF2-40B4-BE49-F238E27FC236}">
                <a16:creationId xmlns="" xmlns:a16="http://schemas.microsoft.com/office/drawing/2014/main" id="{229E4CE0-CC98-470D-9CD1-6392D1AD42BC}"/>
              </a:ext>
            </a:extLst>
          </p:cNvPr>
          <p:cNvSpPr txBox="1"/>
          <p:nvPr/>
        </p:nvSpPr>
        <p:spPr bwMode="auto">
          <a:xfrm rot="18900000">
            <a:off x="10118807" y="4532123"/>
            <a:ext cx="615554" cy="205184"/>
          </a:xfrm>
          <a:prstGeom prst="rect">
            <a:avLst/>
          </a:prstGeom>
          <a:noFill/>
        </p:spPr>
        <p:txBody>
          <a:bodyPr wrap="none" lIns="0" tIns="0" rIns="0" bIns="0" anchor="ctr">
            <a:spAutoFit/>
          </a:bodyPr>
          <a:lstStyle/>
          <a:p>
            <a:pPr algn="r" defTabSz="609036">
              <a:lnSpc>
                <a:spcPts val="1599"/>
              </a:lnSpc>
              <a:defRPr/>
            </a:pPr>
            <a:r>
              <a:rPr lang="en-US" sz="1400" dirty="0">
                <a:solidFill>
                  <a:prstClr val="black"/>
                </a:solidFill>
                <a:latin typeface="Calibri" panose="020F0502020204030204" pitchFamily="34" charset="0"/>
                <a:cs typeface="Arial"/>
              </a:rPr>
              <a:t>Lung</a:t>
            </a:r>
            <a:r>
              <a:rPr lang="en-US" sz="1400" dirty="0">
                <a:solidFill>
                  <a:srgbClr val="F79646"/>
                </a:solidFill>
                <a:latin typeface="Calibri" panose="020F0502020204030204" pitchFamily="34" charset="0"/>
                <a:cs typeface="Arial"/>
              </a:rPr>
              <a:t> </a:t>
            </a:r>
            <a:r>
              <a:rPr lang="en-US" sz="1400" dirty="0">
                <a:solidFill>
                  <a:prstClr val="black"/>
                </a:solidFill>
                <a:latin typeface="Calibri" panose="020F0502020204030204" pitchFamily="34" charset="0"/>
                <a:cs typeface="Arial"/>
              </a:rPr>
              <a:t>AD</a:t>
            </a:r>
          </a:p>
        </p:txBody>
      </p:sp>
      <p:sp>
        <p:nvSpPr>
          <p:cNvPr id="102" name="TextBox 101">
            <a:extLst>
              <a:ext uri="{FF2B5EF4-FFF2-40B4-BE49-F238E27FC236}">
                <a16:creationId xmlns="" xmlns:a16="http://schemas.microsoft.com/office/drawing/2014/main" id="{D98D0082-807C-4B9C-B61E-7EF573D97116}"/>
              </a:ext>
            </a:extLst>
          </p:cNvPr>
          <p:cNvSpPr txBox="1"/>
          <p:nvPr/>
        </p:nvSpPr>
        <p:spPr bwMode="auto">
          <a:xfrm rot="18900000">
            <a:off x="10465513" y="4518704"/>
            <a:ext cx="601127" cy="205184"/>
          </a:xfrm>
          <a:prstGeom prst="rect">
            <a:avLst/>
          </a:prstGeom>
        </p:spPr>
        <p:txBody>
          <a:bodyPr wrap="none" lIns="0" tIns="0" rIns="0" bIns="0" anchor="ctr">
            <a:spAutoFit/>
          </a:bodyPr>
          <a:lstStyle/>
          <a:p>
            <a:pPr algn="r" defTabSz="609036">
              <a:lnSpc>
                <a:spcPts val="1599"/>
              </a:lnSpc>
              <a:defRPr/>
            </a:pPr>
            <a:r>
              <a:rPr lang="en-US" sz="1400" dirty="0">
                <a:solidFill>
                  <a:prstClr val="black"/>
                </a:solidFill>
                <a:latin typeface="Calibri" panose="020F0502020204030204" pitchFamily="34" charset="0"/>
                <a:cs typeface="Arial"/>
              </a:rPr>
              <a:t>Lung</a:t>
            </a:r>
            <a:r>
              <a:rPr lang="en-US" sz="1400" dirty="0">
                <a:solidFill>
                  <a:srgbClr val="FBAF41">
                    <a:lumMod val="75000"/>
                  </a:srgbClr>
                </a:solidFill>
                <a:latin typeface="Calibri" panose="020F0502020204030204" pitchFamily="34" charset="0"/>
                <a:cs typeface="Arial"/>
              </a:rPr>
              <a:t> </a:t>
            </a:r>
            <a:r>
              <a:rPr lang="en-US" sz="1400" dirty="0">
                <a:solidFill>
                  <a:prstClr val="black"/>
                </a:solidFill>
                <a:latin typeface="Calibri" panose="020F0502020204030204" pitchFamily="34" charset="0"/>
                <a:cs typeface="Arial"/>
              </a:rPr>
              <a:t>SQ</a:t>
            </a:r>
          </a:p>
        </p:txBody>
      </p:sp>
      <p:sp>
        <p:nvSpPr>
          <p:cNvPr id="103" name="TextBox 102">
            <a:extLst>
              <a:ext uri="{FF2B5EF4-FFF2-40B4-BE49-F238E27FC236}">
                <a16:creationId xmlns="" xmlns:a16="http://schemas.microsoft.com/office/drawing/2014/main" id="{9724368C-2C52-4574-BE49-C9A598A94CB7}"/>
              </a:ext>
            </a:extLst>
          </p:cNvPr>
          <p:cNvSpPr txBox="1"/>
          <p:nvPr/>
        </p:nvSpPr>
        <p:spPr bwMode="auto">
          <a:xfrm rot="18900000">
            <a:off x="10629700" y="4592011"/>
            <a:ext cx="806311" cy="205184"/>
          </a:xfrm>
          <a:prstGeom prst="rect">
            <a:avLst/>
          </a:prstGeom>
        </p:spPr>
        <p:txBody>
          <a:bodyPr wrap="none" lIns="0" tIns="0" rIns="0" bIns="0" anchor="ctr">
            <a:spAutoFit/>
          </a:bodyPr>
          <a:lstStyle/>
          <a:p>
            <a:pPr algn="r" defTabSz="609036">
              <a:lnSpc>
                <a:spcPts val="1599"/>
              </a:lnSpc>
              <a:defRPr/>
            </a:pPr>
            <a:r>
              <a:rPr lang="en-US" sz="1400" dirty="0">
                <a:solidFill>
                  <a:prstClr val="black"/>
                </a:solidFill>
                <a:latin typeface="Calibri" panose="020F0502020204030204" pitchFamily="34" charset="0"/>
                <a:cs typeface="Arial"/>
              </a:rPr>
              <a:t>Melanoma</a:t>
            </a:r>
          </a:p>
        </p:txBody>
      </p:sp>
      <p:sp>
        <p:nvSpPr>
          <p:cNvPr id="104" name="Rectangle 103">
            <a:extLst>
              <a:ext uri="{FF2B5EF4-FFF2-40B4-BE49-F238E27FC236}">
                <a16:creationId xmlns="" xmlns:a16="http://schemas.microsoft.com/office/drawing/2014/main" id="{073D54D4-4EFC-4B1B-9833-C04148E4F3D6}"/>
              </a:ext>
            </a:extLst>
          </p:cNvPr>
          <p:cNvSpPr/>
          <p:nvPr/>
        </p:nvSpPr>
        <p:spPr bwMode="auto">
          <a:xfrm rot="16200000">
            <a:off x="-499322" y="3092859"/>
            <a:ext cx="2564431" cy="492444"/>
          </a:xfrm>
          <a:prstGeom prst="rect">
            <a:avLst/>
          </a:prstGeom>
        </p:spPr>
        <p:txBody>
          <a:bodyPr wrap="square" lIns="0" tIns="0" rIns="0" bIns="0">
            <a:spAutoFit/>
          </a:bodyPr>
          <a:lstStyle/>
          <a:p>
            <a:pPr algn="ctr" defTabSz="609036">
              <a:defRPr/>
            </a:pPr>
            <a:r>
              <a:rPr lang="en-US" sz="1600" b="1" dirty="0">
                <a:solidFill>
                  <a:prstClr val="black"/>
                </a:solidFill>
                <a:latin typeface="Calibri" panose="020F0502020204030204" pitchFamily="34" charset="0"/>
                <a:cs typeface="Arial"/>
              </a:rPr>
              <a:t>Somatic Mutation Prevalence (no. mut/Mb)</a:t>
            </a:r>
          </a:p>
        </p:txBody>
      </p:sp>
      <p:cxnSp>
        <p:nvCxnSpPr>
          <p:cNvPr id="105" name="Straight Connector 95">
            <a:extLst>
              <a:ext uri="{FF2B5EF4-FFF2-40B4-BE49-F238E27FC236}">
                <a16:creationId xmlns="" xmlns:a16="http://schemas.microsoft.com/office/drawing/2014/main" id="{F703EC29-90F1-4CB4-8E90-E417C35A4AAC}"/>
              </a:ext>
            </a:extLst>
          </p:cNvPr>
          <p:cNvCxnSpPr>
            <a:cxnSpLocks noChangeShapeType="1"/>
          </p:cNvCxnSpPr>
          <p:nvPr/>
        </p:nvCxnSpPr>
        <p:spPr bwMode="auto">
          <a:xfrm>
            <a:off x="1621509" y="3942075"/>
            <a:ext cx="75021" cy="0"/>
          </a:xfrm>
          <a:prstGeom prst="line">
            <a:avLst/>
          </a:prstGeom>
          <a:noFill/>
          <a:ln w="28575" algn="ctr">
            <a:solidFill>
              <a:srgbClr val="000000"/>
            </a:solidFill>
            <a:round/>
            <a:headEnd/>
            <a:tailEnd/>
          </a:ln>
        </p:spPr>
      </p:cxnSp>
      <p:sp>
        <p:nvSpPr>
          <p:cNvPr id="106" name="TextBox 105">
            <a:extLst>
              <a:ext uri="{FF2B5EF4-FFF2-40B4-BE49-F238E27FC236}">
                <a16:creationId xmlns="" xmlns:a16="http://schemas.microsoft.com/office/drawing/2014/main" id="{125C1DC9-FDED-4D4E-9A50-5EEEEFFEB545}"/>
              </a:ext>
            </a:extLst>
          </p:cNvPr>
          <p:cNvSpPr txBox="1"/>
          <p:nvPr/>
        </p:nvSpPr>
        <p:spPr bwMode="auto">
          <a:xfrm>
            <a:off x="1226399" y="3819153"/>
            <a:ext cx="367088" cy="246221"/>
          </a:xfrm>
          <a:prstGeom prst="rect">
            <a:avLst/>
          </a:prstGeom>
          <a:noFill/>
        </p:spPr>
        <p:txBody>
          <a:bodyPr wrap="none" lIns="0" tIns="0" rIns="0" bIns="0" anchor="ctr">
            <a:spAutoFit/>
          </a:bodyPr>
          <a:lstStyle/>
          <a:p>
            <a:pPr algn="r" defTabSz="609036">
              <a:defRPr/>
            </a:pPr>
            <a:r>
              <a:rPr lang="en-US" sz="1600" b="0" dirty="0">
                <a:solidFill>
                  <a:prstClr val="black"/>
                </a:solidFill>
                <a:latin typeface="Calibri" panose="020F0502020204030204" pitchFamily="34" charset="0"/>
                <a:cs typeface="Arial"/>
              </a:rPr>
              <a:t>0.01</a:t>
            </a:r>
          </a:p>
        </p:txBody>
      </p:sp>
      <p:cxnSp>
        <p:nvCxnSpPr>
          <p:cNvPr id="107" name="Straight Connector 97">
            <a:extLst>
              <a:ext uri="{FF2B5EF4-FFF2-40B4-BE49-F238E27FC236}">
                <a16:creationId xmlns="" xmlns:a16="http://schemas.microsoft.com/office/drawing/2014/main" id="{CD2BB9DE-CEB8-4908-BD66-E8A89ACD0926}"/>
              </a:ext>
            </a:extLst>
          </p:cNvPr>
          <p:cNvCxnSpPr>
            <a:cxnSpLocks noChangeShapeType="1"/>
          </p:cNvCxnSpPr>
          <p:nvPr/>
        </p:nvCxnSpPr>
        <p:spPr bwMode="auto">
          <a:xfrm rot="5400000">
            <a:off x="3459076" y="4332715"/>
            <a:ext cx="63944" cy="0"/>
          </a:xfrm>
          <a:prstGeom prst="line">
            <a:avLst/>
          </a:prstGeom>
          <a:noFill/>
          <a:ln w="28575" algn="ctr">
            <a:solidFill>
              <a:srgbClr val="000000"/>
            </a:solidFill>
            <a:round/>
            <a:headEnd/>
            <a:tailEnd/>
          </a:ln>
        </p:spPr>
      </p:cxnSp>
      <p:sp>
        <p:nvSpPr>
          <p:cNvPr id="108" name="TextBox 107">
            <a:extLst>
              <a:ext uri="{FF2B5EF4-FFF2-40B4-BE49-F238E27FC236}">
                <a16:creationId xmlns="" xmlns:a16="http://schemas.microsoft.com/office/drawing/2014/main" id="{3C42DD8C-3A5E-437E-847B-3B0246B07950}"/>
              </a:ext>
            </a:extLst>
          </p:cNvPr>
          <p:cNvSpPr txBox="1"/>
          <p:nvPr/>
        </p:nvSpPr>
        <p:spPr bwMode="auto">
          <a:xfrm rot="18900000">
            <a:off x="3025224" y="4513629"/>
            <a:ext cx="565219"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Thyroid</a:t>
            </a:r>
          </a:p>
        </p:txBody>
      </p:sp>
      <p:cxnSp>
        <p:nvCxnSpPr>
          <p:cNvPr id="109" name="Straight Connector 99">
            <a:extLst>
              <a:ext uri="{FF2B5EF4-FFF2-40B4-BE49-F238E27FC236}">
                <a16:creationId xmlns="" xmlns:a16="http://schemas.microsoft.com/office/drawing/2014/main" id="{F885055B-79E9-49DC-B97D-29436E9C7AF5}"/>
              </a:ext>
            </a:extLst>
          </p:cNvPr>
          <p:cNvCxnSpPr>
            <a:cxnSpLocks noChangeShapeType="1"/>
          </p:cNvCxnSpPr>
          <p:nvPr/>
        </p:nvCxnSpPr>
        <p:spPr bwMode="auto">
          <a:xfrm rot="5400000">
            <a:off x="5081409" y="4332715"/>
            <a:ext cx="63944" cy="0"/>
          </a:xfrm>
          <a:prstGeom prst="line">
            <a:avLst/>
          </a:prstGeom>
          <a:noFill/>
          <a:ln w="28575" algn="ctr">
            <a:solidFill>
              <a:srgbClr val="000000"/>
            </a:solidFill>
            <a:round/>
            <a:headEnd/>
            <a:tailEnd/>
          </a:ln>
        </p:spPr>
      </p:cxnSp>
      <p:sp>
        <p:nvSpPr>
          <p:cNvPr id="110" name="TextBox 109">
            <a:extLst>
              <a:ext uri="{FF2B5EF4-FFF2-40B4-BE49-F238E27FC236}">
                <a16:creationId xmlns="" xmlns:a16="http://schemas.microsoft.com/office/drawing/2014/main" id="{9E831EB0-A5CD-4CAA-A535-41A711B95A90}"/>
              </a:ext>
            </a:extLst>
          </p:cNvPr>
          <p:cNvSpPr txBox="1"/>
          <p:nvPr/>
        </p:nvSpPr>
        <p:spPr bwMode="auto">
          <a:xfrm rot="18900000">
            <a:off x="4708038" y="4466598"/>
            <a:ext cx="473719"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Breast</a:t>
            </a:r>
          </a:p>
        </p:txBody>
      </p:sp>
      <p:cxnSp>
        <p:nvCxnSpPr>
          <p:cNvPr id="111" name="Straight Connector 101">
            <a:extLst>
              <a:ext uri="{FF2B5EF4-FFF2-40B4-BE49-F238E27FC236}">
                <a16:creationId xmlns="" xmlns:a16="http://schemas.microsoft.com/office/drawing/2014/main" id="{C87EB9BE-445B-4F21-91FC-468739FB7D52}"/>
              </a:ext>
            </a:extLst>
          </p:cNvPr>
          <p:cNvCxnSpPr>
            <a:cxnSpLocks noChangeShapeType="1"/>
          </p:cNvCxnSpPr>
          <p:nvPr/>
        </p:nvCxnSpPr>
        <p:spPr bwMode="auto">
          <a:xfrm rot="5400000">
            <a:off x="7691568" y="4332715"/>
            <a:ext cx="63944" cy="0"/>
          </a:xfrm>
          <a:prstGeom prst="line">
            <a:avLst/>
          </a:prstGeom>
          <a:noFill/>
          <a:ln w="28575" algn="ctr">
            <a:solidFill>
              <a:srgbClr val="000000"/>
            </a:solidFill>
            <a:round/>
            <a:headEnd/>
            <a:tailEnd/>
          </a:ln>
        </p:spPr>
      </p:cxnSp>
      <p:sp>
        <p:nvSpPr>
          <p:cNvPr id="112" name="TextBox 111">
            <a:extLst>
              <a:ext uri="{FF2B5EF4-FFF2-40B4-BE49-F238E27FC236}">
                <a16:creationId xmlns="" xmlns:a16="http://schemas.microsoft.com/office/drawing/2014/main" id="{EC3886BE-413C-4DE1-BF11-8FB2621652DA}"/>
              </a:ext>
            </a:extLst>
          </p:cNvPr>
          <p:cNvSpPr txBox="1"/>
          <p:nvPr/>
        </p:nvSpPr>
        <p:spPr bwMode="auto">
          <a:xfrm rot="18900000">
            <a:off x="7411839" y="4424511"/>
            <a:ext cx="357406"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Liver</a:t>
            </a:r>
          </a:p>
        </p:txBody>
      </p:sp>
      <p:cxnSp>
        <p:nvCxnSpPr>
          <p:cNvPr id="113" name="Straight Connector 103">
            <a:extLst>
              <a:ext uri="{FF2B5EF4-FFF2-40B4-BE49-F238E27FC236}">
                <a16:creationId xmlns="" xmlns:a16="http://schemas.microsoft.com/office/drawing/2014/main" id="{BFF64C37-25DD-4688-9C99-4443F64E0F74}"/>
              </a:ext>
            </a:extLst>
          </p:cNvPr>
          <p:cNvCxnSpPr>
            <a:cxnSpLocks noChangeShapeType="1"/>
          </p:cNvCxnSpPr>
          <p:nvPr/>
        </p:nvCxnSpPr>
        <p:spPr bwMode="auto">
          <a:xfrm rot="5400000">
            <a:off x="10287035" y="4332715"/>
            <a:ext cx="63944" cy="0"/>
          </a:xfrm>
          <a:prstGeom prst="line">
            <a:avLst/>
          </a:prstGeom>
          <a:noFill/>
          <a:ln w="28575" algn="ctr">
            <a:solidFill>
              <a:srgbClr val="000000"/>
            </a:solidFill>
            <a:round/>
            <a:headEnd/>
            <a:tailEnd/>
          </a:ln>
        </p:spPr>
      </p:cxnSp>
      <p:sp>
        <p:nvSpPr>
          <p:cNvPr id="114" name="TextBox 113">
            <a:extLst>
              <a:ext uri="{FF2B5EF4-FFF2-40B4-BE49-F238E27FC236}">
                <a16:creationId xmlns="" xmlns:a16="http://schemas.microsoft.com/office/drawing/2014/main" id="{0B6F1281-9F20-4B5B-A14E-593AFA221677}"/>
              </a:ext>
            </a:extLst>
          </p:cNvPr>
          <p:cNvSpPr txBox="1"/>
          <p:nvPr/>
        </p:nvSpPr>
        <p:spPr bwMode="auto">
          <a:xfrm rot="18900000">
            <a:off x="9827098" y="4515685"/>
            <a:ext cx="580287" cy="215444"/>
          </a:xfrm>
          <a:prstGeom prst="rect">
            <a:avLst/>
          </a:prstGeom>
          <a:noFill/>
        </p:spPr>
        <p:txBody>
          <a:bodyPr wrap="none" lIns="0" tIns="0" rIns="0" bIns="0" anchor="ctr">
            <a:spAutoFit/>
          </a:bodyPr>
          <a:lstStyle/>
          <a:p>
            <a:pPr algn="r" defTabSz="609036">
              <a:defRPr/>
            </a:pPr>
            <a:r>
              <a:rPr lang="en-US" sz="1400" dirty="0">
                <a:solidFill>
                  <a:prstClr val="black"/>
                </a:solidFill>
                <a:latin typeface="Calibri" panose="020F0502020204030204" pitchFamily="34" charset="0"/>
                <a:cs typeface="Arial"/>
              </a:rPr>
              <a:t>Bladder</a:t>
            </a:r>
          </a:p>
        </p:txBody>
      </p:sp>
      <p:grpSp>
        <p:nvGrpSpPr>
          <p:cNvPr id="115" name="Group 105">
            <a:extLst>
              <a:ext uri="{FF2B5EF4-FFF2-40B4-BE49-F238E27FC236}">
                <a16:creationId xmlns="" xmlns:a16="http://schemas.microsoft.com/office/drawing/2014/main" id="{42F8558A-723A-461D-B0E2-6C646C203852}"/>
              </a:ext>
            </a:extLst>
          </p:cNvPr>
          <p:cNvGrpSpPr/>
          <p:nvPr/>
        </p:nvGrpSpPr>
        <p:grpSpPr bwMode="auto">
          <a:xfrm>
            <a:off x="2684010" y="3261680"/>
            <a:ext cx="258221" cy="516455"/>
            <a:chOff x="2149793" y="3665538"/>
            <a:chExt cx="184150" cy="561976"/>
          </a:xfrm>
          <a:solidFill>
            <a:srgbClr val="004B87"/>
          </a:solidFill>
        </p:grpSpPr>
        <p:sp>
          <p:nvSpPr>
            <p:cNvPr id="1789" name="Rectangle 48">
              <a:extLst>
                <a:ext uri="{FF2B5EF4-FFF2-40B4-BE49-F238E27FC236}">
                  <a16:creationId xmlns="" xmlns:a16="http://schemas.microsoft.com/office/drawing/2014/main" id="{C854AC0A-DCBE-4D27-9955-FA5E0FCAFEBA}"/>
                </a:ext>
              </a:extLst>
            </p:cNvPr>
            <p:cNvSpPr>
              <a:spLocks noChangeArrowheads="1"/>
            </p:cNvSpPr>
            <p:nvPr/>
          </p:nvSpPr>
          <p:spPr bwMode="auto">
            <a:xfrm>
              <a:off x="2149793" y="4216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0" name="Rectangle 49">
              <a:extLst>
                <a:ext uri="{FF2B5EF4-FFF2-40B4-BE49-F238E27FC236}">
                  <a16:creationId xmlns="" xmlns:a16="http://schemas.microsoft.com/office/drawing/2014/main" id="{F826FE92-409D-467D-9935-0E390D6A995D}"/>
                </a:ext>
              </a:extLst>
            </p:cNvPr>
            <p:cNvSpPr>
              <a:spLocks noChangeArrowheads="1"/>
            </p:cNvSpPr>
            <p:nvPr/>
          </p:nvSpPr>
          <p:spPr bwMode="auto">
            <a:xfrm>
              <a:off x="2149793" y="41925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1" name="Rectangle 50">
              <a:extLst>
                <a:ext uri="{FF2B5EF4-FFF2-40B4-BE49-F238E27FC236}">
                  <a16:creationId xmlns="" xmlns:a16="http://schemas.microsoft.com/office/drawing/2014/main" id="{6B6039BC-2193-499D-ABD3-5A012BBC29EA}"/>
                </a:ext>
              </a:extLst>
            </p:cNvPr>
            <p:cNvSpPr>
              <a:spLocks noChangeArrowheads="1"/>
            </p:cNvSpPr>
            <p:nvPr/>
          </p:nvSpPr>
          <p:spPr bwMode="auto">
            <a:xfrm>
              <a:off x="2149793" y="41465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2" name="Rectangle 51">
              <a:extLst>
                <a:ext uri="{FF2B5EF4-FFF2-40B4-BE49-F238E27FC236}">
                  <a16:creationId xmlns="" xmlns:a16="http://schemas.microsoft.com/office/drawing/2014/main" id="{00FF3B6A-C18C-4A89-88BA-8BA63D82534A}"/>
                </a:ext>
              </a:extLst>
            </p:cNvPr>
            <p:cNvSpPr>
              <a:spLocks noChangeArrowheads="1"/>
            </p:cNvSpPr>
            <p:nvPr/>
          </p:nvSpPr>
          <p:spPr bwMode="auto">
            <a:xfrm>
              <a:off x="2149793" y="41036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3" name="Rectangle 52">
              <a:extLst>
                <a:ext uri="{FF2B5EF4-FFF2-40B4-BE49-F238E27FC236}">
                  <a16:creationId xmlns="" xmlns:a16="http://schemas.microsoft.com/office/drawing/2014/main" id="{0BA60739-E649-4EA0-B093-A3C095D631A8}"/>
                </a:ext>
              </a:extLst>
            </p:cNvPr>
            <p:cNvSpPr>
              <a:spLocks noChangeArrowheads="1"/>
            </p:cNvSpPr>
            <p:nvPr/>
          </p:nvSpPr>
          <p:spPr bwMode="auto">
            <a:xfrm>
              <a:off x="2160905" y="410368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4" name="Rectangle 53">
              <a:extLst>
                <a:ext uri="{FF2B5EF4-FFF2-40B4-BE49-F238E27FC236}">
                  <a16:creationId xmlns="" xmlns:a16="http://schemas.microsoft.com/office/drawing/2014/main" id="{4D2ADDD1-652B-471A-B19E-7333FFEC9F99}"/>
                </a:ext>
              </a:extLst>
            </p:cNvPr>
            <p:cNvSpPr>
              <a:spLocks noChangeArrowheads="1"/>
            </p:cNvSpPr>
            <p:nvPr/>
          </p:nvSpPr>
          <p:spPr bwMode="auto">
            <a:xfrm>
              <a:off x="2164080" y="40401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5" name="Rectangle 54">
              <a:extLst>
                <a:ext uri="{FF2B5EF4-FFF2-40B4-BE49-F238E27FC236}">
                  <a16:creationId xmlns="" xmlns:a16="http://schemas.microsoft.com/office/drawing/2014/main" id="{C36F930F-84A7-493C-913C-29B401A481ED}"/>
                </a:ext>
              </a:extLst>
            </p:cNvPr>
            <p:cNvSpPr>
              <a:spLocks noChangeArrowheads="1"/>
            </p:cNvSpPr>
            <p:nvPr/>
          </p:nvSpPr>
          <p:spPr bwMode="auto">
            <a:xfrm>
              <a:off x="2167255" y="40020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6" name="Rectangle 55">
              <a:extLst>
                <a:ext uri="{FF2B5EF4-FFF2-40B4-BE49-F238E27FC236}">
                  <a16:creationId xmlns="" xmlns:a16="http://schemas.microsoft.com/office/drawing/2014/main" id="{9B66FC49-02BF-4FBB-8A39-602830B0D4F8}"/>
                </a:ext>
              </a:extLst>
            </p:cNvPr>
            <p:cNvSpPr>
              <a:spLocks noChangeArrowheads="1"/>
            </p:cNvSpPr>
            <p:nvPr/>
          </p:nvSpPr>
          <p:spPr bwMode="auto">
            <a:xfrm>
              <a:off x="2167255" y="39735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7" name="Rectangle 56">
              <a:extLst>
                <a:ext uri="{FF2B5EF4-FFF2-40B4-BE49-F238E27FC236}">
                  <a16:creationId xmlns="" xmlns:a16="http://schemas.microsoft.com/office/drawing/2014/main" id="{5A6BEF1F-C08C-4119-AA73-5FA9F623F65A}"/>
                </a:ext>
              </a:extLst>
            </p:cNvPr>
            <p:cNvSpPr>
              <a:spLocks noChangeArrowheads="1"/>
            </p:cNvSpPr>
            <p:nvPr/>
          </p:nvSpPr>
          <p:spPr bwMode="auto">
            <a:xfrm>
              <a:off x="2170430" y="39592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8" name="Rectangle 57">
              <a:extLst>
                <a:ext uri="{FF2B5EF4-FFF2-40B4-BE49-F238E27FC236}">
                  <a16:creationId xmlns="" xmlns:a16="http://schemas.microsoft.com/office/drawing/2014/main" id="{DEE3DBC9-53D1-4C53-B2CC-00D9A2DD8C08}"/>
                </a:ext>
              </a:extLst>
            </p:cNvPr>
            <p:cNvSpPr>
              <a:spLocks noChangeArrowheads="1"/>
            </p:cNvSpPr>
            <p:nvPr/>
          </p:nvSpPr>
          <p:spPr bwMode="auto">
            <a:xfrm>
              <a:off x="2173605" y="39592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9" name="Rectangle 58">
              <a:extLst>
                <a:ext uri="{FF2B5EF4-FFF2-40B4-BE49-F238E27FC236}">
                  <a16:creationId xmlns="" xmlns:a16="http://schemas.microsoft.com/office/drawing/2014/main" id="{85BDA219-BFB2-4F13-8230-AAB79EDB923E}"/>
                </a:ext>
              </a:extLst>
            </p:cNvPr>
            <p:cNvSpPr>
              <a:spLocks noChangeArrowheads="1"/>
            </p:cNvSpPr>
            <p:nvPr/>
          </p:nvSpPr>
          <p:spPr bwMode="auto">
            <a:xfrm>
              <a:off x="2170430" y="393700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0" name="Rectangle 59">
              <a:extLst>
                <a:ext uri="{FF2B5EF4-FFF2-40B4-BE49-F238E27FC236}">
                  <a16:creationId xmlns="" xmlns:a16="http://schemas.microsoft.com/office/drawing/2014/main" id="{8B1EE10D-3B8D-418D-B1B0-9F5A25B39976}"/>
                </a:ext>
              </a:extLst>
            </p:cNvPr>
            <p:cNvSpPr>
              <a:spLocks noChangeArrowheads="1"/>
            </p:cNvSpPr>
            <p:nvPr/>
          </p:nvSpPr>
          <p:spPr bwMode="auto">
            <a:xfrm>
              <a:off x="2181543" y="393700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1" name="Rectangle 60">
              <a:extLst>
                <a:ext uri="{FF2B5EF4-FFF2-40B4-BE49-F238E27FC236}">
                  <a16:creationId xmlns="" xmlns:a16="http://schemas.microsoft.com/office/drawing/2014/main" id="{570FE8F7-882B-4AEA-B2E3-FAB8FABE1704}"/>
                </a:ext>
              </a:extLst>
            </p:cNvPr>
            <p:cNvSpPr>
              <a:spLocks noChangeArrowheads="1"/>
            </p:cNvSpPr>
            <p:nvPr/>
          </p:nvSpPr>
          <p:spPr bwMode="auto">
            <a:xfrm>
              <a:off x="2173605"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2" name="Rectangle 61">
              <a:extLst>
                <a:ext uri="{FF2B5EF4-FFF2-40B4-BE49-F238E27FC236}">
                  <a16:creationId xmlns="" xmlns:a16="http://schemas.microsoft.com/office/drawing/2014/main" id="{C5F9A089-9EA0-4AFA-9825-878746B742A0}"/>
                </a:ext>
              </a:extLst>
            </p:cNvPr>
            <p:cNvSpPr>
              <a:spLocks noChangeArrowheads="1"/>
            </p:cNvSpPr>
            <p:nvPr/>
          </p:nvSpPr>
          <p:spPr bwMode="auto">
            <a:xfrm>
              <a:off x="2184718"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3" name="Rectangle 62">
              <a:extLst>
                <a:ext uri="{FF2B5EF4-FFF2-40B4-BE49-F238E27FC236}">
                  <a16:creationId xmlns="" xmlns:a16="http://schemas.microsoft.com/office/drawing/2014/main" id="{05FD1B0B-7D1C-4DC1-907D-8EE9B8430370}"/>
                </a:ext>
              </a:extLst>
            </p:cNvPr>
            <p:cNvSpPr>
              <a:spLocks noChangeArrowheads="1"/>
            </p:cNvSpPr>
            <p:nvPr/>
          </p:nvSpPr>
          <p:spPr bwMode="auto">
            <a:xfrm>
              <a:off x="2187893" y="39163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4" name="Rectangle 63">
              <a:extLst>
                <a:ext uri="{FF2B5EF4-FFF2-40B4-BE49-F238E27FC236}">
                  <a16:creationId xmlns="" xmlns:a16="http://schemas.microsoft.com/office/drawing/2014/main" id="{0CF5A09B-9AA6-474D-9663-4A17BDBDEA8E}"/>
                </a:ext>
              </a:extLst>
            </p:cNvPr>
            <p:cNvSpPr>
              <a:spLocks noChangeArrowheads="1"/>
            </p:cNvSpPr>
            <p:nvPr/>
          </p:nvSpPr>
          <p:spPr bwMode="auto">
            <a:xfrm>
              <a:off x="2187893" y="39100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5" name="Rectangle 64">
              <a:extLst>
                <a:ext uri="{FF2B5EF4-FFF2-40B4-BE49-F238E27FC236}">
                  <a16:creationId xmlns="" xmlns:a16="http://schemas.microsoft.com/office/drawing/2014/main" id="{92726453-6BFF-4414-B266-10FC08AD0BA2}"/>
                </a:ext>
              </a:extLst>
            </p:cNvPr>
            <p:cNvSpPr>
              <a:spLocks noChangeArrowheads="1"/>
            </p:cNvSpPr>
            <p:nvPr/>
          </p:nvSpPr>
          <p:spPr bwMode="auto">
            <a:xfrm>
              <a:off x="2199005" y="39100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6" name="Rectangle 65">
              <a:extLst>
                <a:ext uri="{FF2B5EF4-FFF2-40B4-BE49-F238E27FC236}">
                  <a16:creationId xmlns="" xmlns:a16="http://schemas.microsoft.com/office/drawing/2014/main" id="{5802BCF2-378E-40CC-A3BF-C285629FDCEF}"/>
                </a:ext>
              </a:extLst>
            </p:cNvPr>
            <p:cNvSpPr>
              <a:spLocks noChangeArrowheads="1"/>
            </p:cNvSpPr>
            <p:nvPr/>
          </p:nvSpPr>
          <p:spPr bwMode="auto">
            <a:xfrm>
              <a:off x="2192655" y="3895726"/>
              <a:ext cx="12700"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7" name="Rectangle 66">
              <a:extLst>
                <a:ext uri="{FF2B5EF4-FFF2-40B4-BE49-F238E27FC236}">
                  <a16:creationId xmlns="" xmlns:a16="http://schemas.microsoft.com/office/drawing/2014/main" id="{DEE20EDF-D925-4261-BA48-A7A0B50CB4D4}"/>
                </a:ext>
              </a:extLst>
            </p:cNvPr>
            <p:cNvSpPr>
              <a:spLocks noChangeArrowheads="1"/>
            </p:cNvSpPr>
            <p:nvPr/>
          </p:nvSpPr>
          <p:spPr bwMode="auto">
            <a:xfrm>
              <a:off x="2202180" y="3895726"/>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8" name="Rectangle 67">
              <a:extLst>
                <a:ext uri="{FF2B5EF4-FFF2-40B4-BE49-F238E27FC236}">
                  <a16:creationId xmlns="" xmlns:a16="http://schemas.microsoft.com/office/drawing/2014/main" id="{3C8DF4A9-5234-419E-9105-701BEF548F2E}"/>
                </a:ext>
              </a:extLst>
            </p:cNvPr>
            <p:cNvSpPr>
              <a:spLocks noChangeArrowheads="1"/>
            </p:cNvSpPr>
            <p:nvPr/>
          </p:nvSpPr>
          <p:spPr bwMode="auto">
            <a:xfrm>
              <a:off x="2195830" y="3884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9" name="Rectangle 68">
              <a:extLst>
                <a:ext uri="{FF2B5EF4-FFF2-40B4-BE49-F238E27FC236}">
                  <a16:creationId xmlns="" xmlns:a16="http://schemas.microsoft.com/office/drawing/2014/main" id="{A4FC8A49-CA7E-46C6-AA35-869C1F8BDFE9}"/>
                </a:ext>
              </a:extLst>
            </p:cNvPr>
            <p:cNvSpPr>
              <a:spLocks noChangeArrowheads="1"/>
            </p:cNvSpPr>
            <p:nvPr/>
          </p:nvSpPr>
          <p:spPr bwMode="auto">
            <a:xfrm>
              <a:off x="2205355" y="3884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0" name="Rectangle 69">
              <a:extLst>
                <a:ext uri="{FF2B5EF4-FFF2-40B4-BE49-F238E27FC236}">
                  <a16:creationId xmlns="" xmlns:a16="http://schemas.microsoft.com/office/drawing/2014/main" id="{B2150CC7-9715-4FA0-B175-9CE73410A4E2}"/>
                </a:ext>
              </a:extLst>
            </p:cNvPr>
            <p:cNvSpPr>
              <a:spLocks noChangeArrowheads="1"/>
            </p:cNvSpPr>
            <p:nvPr/>
          </p:nvSpPr>
          <p:spPr bwMode="auto">
            <a:xfrm>
              <a:off x="2205355" y="3873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1" name="Rectangle 70">
              <a:extLst>
                <a:ext uri="{FF2B5EF4-FFF2-40B4-BE49-F238E27FC236}">
                  <a16:creationId xmlns="" xmlns:a16="http://schemas.microsoft.com/office/drawing/2014/main" id="{4FEAE320-B703-4C57-B55D-93E8A89455E7}"/>
                </a:ext>
              </a:extLst>
            </p:cNvPr>
            <p:cNvSpPr>
              <a:spLocks noChangeArrowheads="1"/>
            </p:cNvSpPr>
            <p:nvPr/>
          </p:nvSpPr>
          <p:spPr bwMode="auto">
            <a:xfrm>
              <a:off x="2213293" y="3873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2" name="Rectangle 71">
              <a:extLst>
                <a:ext uri="{FF2B5EF4-FFF2-40B4-BE49-F238E27FC236}">
                  <a16:creationId xmlns="" xmlns:a16="http://schemas.microsoft.com/office/drawing/2014/main" id="{6D9B169E-EE32-4C96-877C-2177C8C6B713}"/>
                </a:ext>
              </a:extLst>
            </p:cNvPr>
            <p:cNvSpPr>
              <a:spLocks noChangeArrowheads="1"/>
            </p:cNvSpPr>
            <p:nvPr/>
          </p:nvSpPr>
          <p:spPr bwMode="auto">
            <a:xfrm>
              <a:off x="2210118"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3" name="Rectangle 72">
              <a:extLst>
                <a:ext uri="{FF2B5EF4-FFF2-40B4-BE49-F238E27FC236}">
                  <a16:creationId xmlns="" xmlns:a16="http://schemas.microsoft.com/office/drawing/2014/main" id="{53C083C8-C67E-485A-94FB-842DDD8DB8B1}"/>
                </a:ext>
              </a:extLst>
            </p:cNvPr>
            <p:cNvSpPr>
              <a:spLocks noChangeArrowheads="1"/>
            </p:cNvSpPr>
            <p:nvPr/>
          </p:nvSpPr>
          <p:spPr bwMode="auto">
            <a:xfrm>
              <a:off x="2219643"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4" name="Rectangle 73">
              <a:extLst>
                <a:ext uri="{FF2B5EF4-FFF2-40B4-BE49-F238E27FC236}">
                  <a16:creationId xmlns="" xmlns:a16="http://schemas.microsoft.com/office/drawing/2014/main" id="{101C3C2C-E42D-439B-9188-9747ECF19F0A}"/>
                </a:ext>
              </a:extLst>
            </p:cNvPr>
            <p:cNvSpPr>
              <a:spLocks noChangeArrowheads="1"/>
            </p:cNvSpPr>
            <p:nvPr/>
          </p:nvSpPr>
          <p:spPr bwMode="auto">
            <a:xfrm>
              <a:off x="2213293" y="386080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5" name="Rectangle 74">
              <a:extLst>
                <a:ext uri="{FF2B5EF4-FFF2-40B4-BE49-F238E27FC236}">
                  <a16:creationId xmlns="" xmlns:a16="http://schemas.microsoft.com/office/drawing/2014/main" id="{F24C1FEE-616C-4AAD-A2FA-8BAAFF02CEE4}"/>
                </a:ext>
              </a:extLst>
            </p:cNvPr>
            <p:cNvSpPr>
              <a:spLocks noChangeArrowheads="1"/>
            </p:cNvSpPr>
            <p:nvPr/>
          </p:nvSpPr>
          <p:spPr bwMode="auto">
            <a:xfrm>
              <a:off x="2224405" y="3860801"/>
              <a:ext cx="12700"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6" name="Rectangle 75">
              <a:extLst>
                <a:ext uri="{FF2B5EF4-FFF2-40B4-BE49-F238E27FC236}">
                  <a16:creationId xmlns="" xmlns:a16="http://schemas.microsoft.com/office/drawing/2014/main" id="{7A0ECA6F-77E3-4FE8-8E06-0458B2CA2F45}"/>
                </a:ext>
              </a:extLst>
            </p:cNvPr>
            <p:cNvSpPr>
              <a:spLocks noChangeArrowheads="1"/>
            </p:cNvSpPr>
            <p:nvPr/>
          </p:nvSpPr>
          <p:spPr bwMode="auto">
            <a:xfrm>
              <a:off x="2227580" y="386080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7" name="Rectangle 76">
              <a:extLst>
                <a:ext uri="{FF2B5EF4-FFF2-40B4-BE49-F238E27FC236}">
                  <a16:creationId xmlns="" xmlns:a16="http://schemas.microsoft.com/office/drawing/2014/main" id="{6C79325F-9124-47CA-BA1B-846945646DF8}"/>
                </a:ext>
              </a:extLst>
            </p:cNvPr>
            <p:cNvSpPr>
              <a:spLocks noChangeArrowheads="1"/>
            </p:cNvSpPr>
            <p:nvPr/>
          </p:nvSpPr>
          <p:spPr bwMode="auto">
            <a:xfrm>
              <a:off x="2216468" y="38496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8" name="Rectangle 77">
              <a:extLst>
                <a:ext uri="{FF2B5EF4-FFF2-40B4-BE49-F238E27FC236}">
                  <a16:creationId xmlns="" xmlns:a16="http://schemas.microsoft.com/office/drawing/2014/main" id="{DF7CD50A-B12B-4AA3-AA0B-7B36FA24B703}"/>
                </a:ext>
              </a:extLst>
            </p:cNvPr>
            <p:cNvSpPr>
              <a:spLocks noChangeArrowheads="1"/>
            </p:cNvSpPr>
            <p:nvPr/>
          </p:nvSpPr>
          <p:spPr bwMode="auto">
            <a:xfrm>
              <a:off x="2230755" y="38496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9" name="Rectangle 78">
              <a:extLst>
                <a:ext uri="{FF2B5EF4-FFF2-40B4-BE49-F238E27FC236}">
                  <a16:creationId xmlns="" xmlns:a16="http://schemas.microsoft.com/office/drawing/2014/main" id="{CB336073-162F-45F9-8C96-D901535276B3}"/>
                </a:ext>
              </a:extLst>
            </p:cNvPr>
            <p:cNvSpPr>
              <a:spLocks noChangeArrowheads="1"/>
            </p:cNvSpPr>
            <p:nvPr/>
          </p:nvSpPr>
          <p:spPr bwMode="auto">
            <a:xfrm>
              <a:off x="2227580" y="3841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0" name="Rectangle 79">
              <a:extLst>
                <a:ext uri="{FF2B5EF4-FFF2-40B4-BE49-F238E27FC236}">
                  <a16:creationId xmlns="" xmlns:a16="http://schemas.microsoft.com/office/drawing/2014/main" id="{F15B5911-8273-45F1-BB4B-F0F5BF1E60A8}"/>
                </a:ext>
              </a:extLst>
            </p:cNvPr>
            <p:cNvSpPr>
              <a:spLocks noChangeArrowheads="1"/>
            </p:cNvSpPr>
            <p:nvPr/>
          </p:nvSpPr>
          <p:spPr bwMode="auto">
            <a:xfrm>
              <a:off x="2233930" y="3841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1" name="Rectangle 80">
              <a:extLst>
                <a:ext uri="{FF2B5EF4-FFF2-40B4-BE49-F238E27FC236}">
                  <a16:creationId xmlns="" xmlns:a16="http://schemas.microsoft.com/office/drawing/2014/main" id="{021C2368-ADE1-4351-8F85-BD3F42DEF2D4}"/>
                </a:ext>
              </a:extLst>
            </p:cNvPr>
            <p:cNvSpPr>
              <a:spLocks noChangeArrowheads="1"/>
            </p:cNvSpPr>
            <p:nvPr/>
          </p:nvSpPr>
          <p:spPr bwMode="auto">
            <a:xfrm>
              <a:off x="2230755" y="3832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2" name="Rectangle 81">
              <a:extLst>
                <a:ext uri="{FF2B5EF4-FFF2-40B4-BE49-F238E27FC236}">
                  <a16:creationId xmlns="" xmlns:a16="http://schemas.microsoft.com/office/drawing/2014/main" id="{E7071678-7295-47AF-A43A-547A90B8E578}"/>
                </a:ext>
              </a:extLst>
            </p:cNvPr>
            <p:cNvSpPr>
              <a:spLocks noChangeArrowheads="1"/>
            </p:cNvSpPr>
            <p:nvPr/>
          </p:nvSpPr>
          <p:spPr bwMode="auto">
            <a:xfrm>
              <a:off x="2233930" y="3832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3" name="Rectangle 82">
              <a:extLst>
                <a:ext uri="{FF2B5EF4-FFF2-40B4-BE49-F238E27FC236}">
                  <a16:creationId xmlns="" xmlns:a16="http://schemas.microsoft.com/office/drawing/2014/main" id="{BCDC1230-FC1C-4476-B195-1EFCBBBD6BE3}"/>
                </a:ext>
              </a:extLst>
            </p:cNvPr>
            <p:cNvSpPr>
              <a:spLocks noChangeArrowheads="1"/>
            </p:cNvSpPr>
            <p:nvPr/>
          </p:nvSpPr>
          <p:spPr bwMode="auto">
            <a:xfrm>
              <a:off x="2237105" y="3827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4" name="Rectangle 83">
              <a:extLst>
                <a:ext uri="{FF2B5EF4-FFF2-40B4-BE49-F238E27FC236}">
                  <a16:creationId xmlns="" xmlns:a16="http://schemas.microsoft.com/office/drawing/2014/main" id="{7C4ACD5E-8422-46EE-87E5-A3E26562AD54}"/>
                </a:ext>
              </a:extLst>
            </p:cNvPr>
            <p:cNvSpPr>
              <a:spLocks noChangeArrowheads="1"/>
            </p:cNvSpPr>
            <p:nvPr/>
          </p:nvSpPr>
          <p:spPr bwMode="auto">
            <a:xfrm>
              <a:off x="2251393" y="3827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5" name="Rectangle 84">
              <a:extLst>
                <a:ext uri="{FF2B5EF4-FFF2-40B4-BE49-F238E27FC236}">
                  <a16:creationId xmlns="" xmlns:a16="http://schemas.microsoft.com/office/drawing/2014/main" id="{A85A41C6-52CD-4D58-9B85-F63713F6C1CE}"/>
                </a:ext>
              </a:extLst>
            </p:cNvPr>
            <p:cNvSpPr>
              <a:spLocks noChangeArrowheads="1"/>
            </p:cNvSpPr>
            <p:nvPr/>
          </p:nvSpPr>
          <p:spPr bwMode="auto">
            <a:xfrm>
              <a:off x="2245043" y="38211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6" name="Rectangle 85">
              <a:extLst>
                <a:ext uri="{FF2B5EF4-FFF2-40B4-BE49-F238E27FC236}">
                  <a16:creationId xmlns="" xmlns:a16="http://schemas.microsoft.com/office/drawing/2014/main" id="{EBEACB9C-9700-46DF-8CC0-6AD19D101831}"/>
                </a:ext>
              </a:extLst>
            </p:cNvPr>
            <p:cNvSpPr>
              <a:spLocks noChangeArrowheads="1"/>
            </p:cNvSpPr>
            <p:nvPr/>
          </p:nvSpPr>
          <p:spPr bwMode="auto">
            <a:xfrm>
              <a:off x="2256155" y="3821113"/>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7" name="Rectangle 86">
              <a:extLst>
                <a:ext uri="{FF2B5EF4-FFF2-40B4-BE49-F238E27FC236}">
                  <a16:creationId xmlns="" xmlns:a16="http://schemas.microsoft.com/office/drawing/2014/main" id="{F3B093EF-FC2A-4D03-9EA5-08E6418BCCD4}"/>
                </a:ext>
              </a:extLst>
            </p:cNvPr>
            <p:cNvSpPr>
              <a:spLocks noChangeArrowheads="1"/>
            </p:cNvSpPr>
            <p:nvPr/>
          </p:nvSpPr>
          <p:spPr bwMode="auto">
            <a:xfrm>
              <a:off x="2251393" y="3814763"/>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8" name="Rectangle 87">
              <a:extLst>
                <a:ext uri="{FF2B5EF4-FFF2-40B4-BE49-F238E27FC236}">
                  <a16:creationId xmlns="" xmlns:a16="http://schemas.microsoft.com/office/drawing/2014/main" id="{C6EED962-2658-40B5-99DE-A65FE289E005}"/>
                </a:ext>
              </a:extLst>
            </p:cNvPr>
            <p:cNvSpPr>
              <a:spLocks noChangeArrowheads="1"/>
            </p:cNvSpPr>
            <p:nvPr/>
          </p:nvSpPr>
          <p:spPr bwMode="auto">
            <a:xfrm>
              <a:off x="2262505" y="3814763"/>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9" name="Rectangle 88">
              <a:extLst>
                <a:ext uri="{FF2B5EF4-FFF2-40B4-BE49-F238E27FC236}">
                  <a16:creationId xmlns="" xmlns:a16="http://schemas.microsoft.com/office/drawing/2014/main" id="{1E4316B0-D8B6-4E38-8AFC-6CF5FB089D09}"/>
                </a:ext>
              </a:extLst>
            </p:cNvPr>
            <p:cNvSpPr>
              <a:spLocks noChangeArrowheads="1"/>
            </p:cNvSpPr>
            <p:nvPr/>
          </p:nvSpPr>
          <p:spPr bwMode="auto">
            <a:xfrm>
              <a:off x="2265680" y="38036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0" name="Rectangle 89">
              <a:extLst>
                <a:ext uri="{FF2B5EF4-FFF2-40B4-BE49-F238E27FC236}">
                  <a16:creationId xmlns="" xmlns:a16="http://schemas.microsoft.com/office/drawing/2014/main" id="{0977C257-631F-4F34-8A1A-917EF1C083CD}"/>
                </a:ext>
              </a:extLst>
            </p:cNvPr>
            <p:cNvSpPr>
              <a:spLocks noChangeArrowheads="1"/>
            </p:cNvSpPr>
            <p:nvPr/>
          </p:nvSpPr>
          <p:spPr bwMode="auto">
            <a:xfrm>
              <a:off x="2273618" y="380365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1" name="Rectangle 90">
              <a:extLst>
                <a:ext uri="{FF2B5EF4-FFF2-40B4-BE49-F238E27FC236}">
                  <a16:creationId xmlns="" xmlns:a16="http://schemas.microsoft.com/office/drawing/2014/main" id="{FB30F4F5-CCFB-4C3F-A0E7-C5C422853B8F}"/>
                </a:ext>
              </a:extLst>
            </p:cNvPr>
            <p:cNvSpPr>
              <a:spLocks noChangeArrowheads="1"/>
            </p:cNvSpPr>
            <p:nvPr/>
          </p:nvSpPr>
          <p:spPr bwMode="auto">
            <a:xfrm>
              <a:off x="2273618" y="3795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2" name="Rectangle 91">
              <a:extLst>
                <a:ext uri="{FF2B5EF4-FFF2-40B4-BE49-F238E27FC236}">
                  <a16:creationId xmlns="" xmlns:a16="http://schemas.microsoft.com/office/drawing/2014/main" id="{7E7E16FE-AE19-440F-9689-342B1C385D05}"/>
                </a:ext>
              </a:extLst>
            </p:cNvPr>
            <p:cNvSpPr>
              <a:spLocks noChangeArrowheads="1"/>
            </p:cNvSpPr>
            <p:nvPr/>
          </p:nvSpPr>
          <p:spPr bwMode="auto">
            <a:xfrm>
              <a:off x="2283143" y="3795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3" name="Rectangle 92">
              <a:extLst>
                <a:ext uri="{FF2B5EF4-FFF2-40B4-BE49-F238E27FC236}">
                  <a16:creationId xmlns="" xmlns:a16="http://schemas.microsoft.com/office/drawing/2014/main" id="{C2456A11-FF17-4B2B-8566-2093D842FCE0}"/>
                </a:ext>
              </a:extLst>
            </p:cNvPr>
            <p:cNvSpPr>
              <a:spLocks noChangeArrowheads="1"/>
            </p:cNvSpPr>
            <p:nvPr/>
          </p:nvSpPr>
          <p:spPr bwMode="auto">
            <a:xfrm>
              <a:off x="2279968" y="3789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4" name="Rectangle 93">
              <a:extLst>
                <a:ext uri="{FF2B5EF4-FFF2-40B4-BE49-F238E27FC236}">
                  <a16:creationId xmlns="" xmlns:a16="http://schemas.microsoft.com/office/drawing/2014/main" id="{03B70BF3-4EF7-42EA-A2B1-2B621E290A59}"/>
                </a:ext>
              </a:extLst>
            </p:cNvPr>
            <p:cNvSpPr>
              <a:spLocks noChangeArrowheads="1"/>
            </p:cNvSpPr>
            <p:nvPr/>
          </p:nvSpPr>
          <p:spPr bwMode="auto">
            <a:xfrm>
              <a:off x="2291080" y="3789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5" name="Rectangle 94">
              <a:extLst>
                <a:ext uri="{FF2B5EF4-FFF2-40B4-BE49-F238E27FC236}">
                  <a16:creationId xmlns="" xmlns:a16="http://schemas.microsoft.com/office/drawing/2014/main" id="{99C35D35-8BC9-4FCE-8DA1-34D8E5D205AC}"/>
                </a:ext>
              </a:extLst>
            </p:cNvPr>
            <p:cNvSpPr>
              <a:spLocks noChangeArrowheads="1"/>
            </p:cNvSpPr>
            <p:nvPr/>
          </p:nvSpPr>
          <p:spPr bwMode="auto">
            <a:xfrm>
              <a:off x="2283143" y="37830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6" name="Rectangle 95">
              <a:extLst>
                <a:ext uri="{FF2B5EF4-FFF2-40B4-BE49-F238E27FC236}">
                  <a16:creationId xmlns="" xmlns:a16="http://schemas.microsoft.com/office/drawing/2014/main" id="{2AD696B1-153B-490B-9F3B-DFFAC2A740B4}"/>
                </a:ext>
              </a:extLst>
            </p:cNvPr>
            <p:cNvSpPr>
              <a:spLocks noChangeArrowheads="1"/>
            </p:cNvSpPr>
            <p:nvPr/>
          </p:nvSpPr>
          <p:spPr bwMode="auto">
            <a:xfrm>
              <a:off x="2294255" y="37830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7" name="Rectangle 96">
              <a:extLst>
                <a:ext uri="{FF2B5EF4-FFF2-40B4-BE49-F238E27FC236}">
                  <a16:creationId xmlns="" xmlns:a16="http://schemas.microsoft.com/office/drawing/2014/main" id="{83220826-BFEB-4962-9EBE-A9D4DD3CD344}"/>
                </a:ext>
              </a:extLst>
            </p:cNvPr>
            <p:cNvSpPr>
              <a:spLocks noChangeArrowheads="1"/>
            </p:cNvSpPr>
            <p:nvPr/>
          </p:nvSpPr>
          <p:spPr bwMode="auto">
            <a:xfrm>
              <a:off x="2287905" y="37719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8" name="Rectangle 97">
              <a:extLst>
                <a:ext uri="{FF2B5EF4-FFF2-40B4-BE49-F238E27FC236}">
                  <a16:creationId xmlns="" xmlns:a16="http://schemas.microsoft.com/office/drawing/2014/main" id="{7A7257A0-5D80-4573-9121-C82FDFE5F942}"/>
                </a:ext>
              </a:extLst>
            </p:cNvPr>
            <p:cNvSpPr>
              <a:spLocks noChangeArrowheads="1"/>
            </p:cNvSpPr>
            <p:nvPr/>
          </p:nvSpPr>
          <p:spPr bwMode="auto">
            <a:xfrm>
              <a:off x="2300605" y="37719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9" name="Rectangle 98">
              <a:extLst>
                <a:ext uri="{FF2B5EF4-FFF2-40B4-BE49-F238E27FC236}">
                  <a16:creationId xmlns="" xmlns:a16="http://schemas.microsoft.com/office/drawing/2014/main" id="{10E83EED-2425-4D62-AE76-32EF98189390}"/>
                </a:ext>
              </a:extLst>
            </p:cNvPr>
            <p:cNvSpPr>
              <a:spLocks noChangeArrowheads="1"/>
            </p:cNvSpPr>
            <p:nvPr/>
          </p:nvSpPr>
          <p:spPr bwMode="auto">
            <a:xfrm>
              <a:off x="2300605" y="3760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0" name="Rectangle 99">
              <a:extLst>
                <a:ext uri="{FF2B5EF4-FFF2-40B4-BE49-F238E27FC236}">
                  <a16:creationId xmlns="" xmlns:a16="http://schemas.microsoft.com/office/drawing/2014/main" id="{EBB378B9-8951-4051-A4B2-68C4843265C4}"/>
                </a:ext>
              </a:extLst>
            </p:cNvPr>
            <p:cNvSpPr>
              <a:spLocks noChangeArrowheads="1"/>
            </p:cNvSpPr>
            <p:nvPr/>
          </p:nvSpPr>
          <p:spPr bwMode="auto">
            <a:xfrm>
              <a:off x="2308543" y="3760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1" name="Rectangle 100">
              <a:extLst>
                <a:ext uri="{FF2B5EF4-FFF2-40B4-BE49-F238E27FC236}">
                  <a16:creationId xmlns="" xmlns:a16="http://schemas.microsoft.com/office/drawing/2014/main" id="{B308FFA3-0267-4296-9C66-34C673E0A64B}"/>
                </a:ext>
              </a:extLst>
            </p:cNvPr>
            <p:cNvSpPr>
              <a:spLocks noChangeArrowheads="1"/>
            </p:cNvSpPr>
            <p:nvPr/>
          </p:nvSpPr>
          <p:spPr bwMode="auto">
            <a:xfrm>
              <a:off x="2305368" y="37544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2" name="Rectangle 101">
              <a:extLst>
                <a:ext uri="{FF2B5EF4-FFF2-40B4-BE49-F238E27FC236}">
                  <a16:creationId xmlns="" xmlns:a16="http://schemas.microsoft.com/office/drawing/2014/main" id="{9F367137-943B-4BC1-9677-966817511F13}"/>
                </a:ext>
              </a:extLst>
            </p:cNvPr>
            <p:cNvSpPr>
              <a:spLocks noChangeArrowheads="1"/>
            </p:cNvSpPr>
            <p:nvPr/>
          </p:nvSpPr>
          <p:spPr bwMode="auto">
            <a:xfrm>
              <a:off x="2308543" y="37544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3" name="Rectangle 102">
              <a:extLst>
                <a:ext uri="{FF2B5EF4-FFF2-40B4-BE49-F238E27FC236}">
                  <a16:creationId xmlns="" xmlns:a16="http://schemas.microsoft.com/office/drawing/2014/main" id="{1B786A0A-6F90-426E-B097-7A7582DB7671}"/>
                </a:ext>
              </a:extLst>
            </p:cNvPr>
            <p:cNvSpPr>
              <a:spLocks noChangeArrowheads="1"/>
            </p:cNvSpPr>
            <p:nvPr/>
          </p:nvSpPr>
          <p:spPr bwMode="auto">
            <a:xfrm>
              <a:off x="2308543" y="3746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4" name="Rectangle 103">
              <a:extLst>
                <a:ext uri="{FF2B5EF4-FFF2-40B4-BE49-F238E27FC236}">
                  <a16:creationId xmlns="" xmlns:a16="http://schemas.microsoft.com/office/drawing/2014/main" id="{A4990BE6-2016-40AA-B3CE-B416EC7CB2FF}"/>
                </a:ext>
              </a:extLst>
            </p:cNvPr>
            <p:cNvSpPr>
              <a:spLocks noChangeArrowheads="1"/>
            </p:cNvSpPr>
            <p:nvPr/>
          </p:nvSpPr>
          <p:spPr bwMode="auto">
            <a:xfrm>
              <a:off x="2314893" y="37465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5" name="Rectangle 104">
              <a:extLst>
                <a:ext uri="{FF2B5EF4-FFF2-40B4-BE49-F238E27FC236}">
                  <a16:creationId xmlns="" xmlns:a16="http://schemas.microsoft.com/office/drawing/2014/main" id="{24212CF2-7204-4307-8B64-42C9B5754949}"/>
                </a:ext>
              </a:extLst>
            </p:cNvPr>
            <p:cNvSpPr>
              <a:spLocks noChangeArrowheads="1"/>
            </p:cNvSpPr>
            <p:nvPr/>
          </p:nvSpPr>
          <p:spPr bwMode="auto">
            <a:xfrm>
              <a:off x="2308543" y="3736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6" name="Rectangle 105">
              <a:extLst>
                <a:ext uri="{FF2B5EF4-FFF2-40B4-BE49-F238E27FC236}">
                  <a16:creationId xmlns="" xmlns:a16="http://schemas.microsoft.com/office/drawing/2014/main" id="{A0D6B03A-5104-490F-BED9-EF9F19588520}"/>
                </a:ext>
              </a:extLst>
            </p:cNvPr>
            <p:cNvSpPr>
              <a:spLocks noChangeArrowheads="1"/>
            </p:cNvSpPr>
            <p:nvPr/>
          </p:nvSpPr>
          <p:spPr bwMode="auto">
            <a:xfrm>
              <a:off x="2314893" y="3736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7" name="Rectangle 106">
              <a:extLst>
                <a:ext uri="{FF2B5EF4-FFF2-40B4-BE49-F238E27FC236}">
                  <a16:creationId xmlns="" xmlns:a16="http://schemas.microsoft.com/office/drawing/2014/main" id="{DADB9B2E-426D-4451-81F8-D618BA617F22}"/>
                </a:ext>
              </a:extLst>
            </p:cNvPr>
            <p:cNvSpPr>
              <a:spLocks noChangeArrowheads="1"/>
            </p:cNvSpPr>
            <p:nvPr/>
          </p:nvSpPr>
          <p:spPr bwMode="auto">
            <a:xfrm>
              <a:off x="2311718" y="37258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8" name="Rectangle 107">
              <a:extLst>
                <a:ext uri="{FF2B5EF4-FFF2-40B4-BE49-F238E27FC236}">
                  <a16:creationId xmlns="" xmlns:a16="http://schemas.microsoft.com/office/drawing/2014/main" id="{28C9DD30-860B-48DA-A141-A0FAD68EB72D}"/>
                </a:ext>
              </a:extLst>
            </p:cNvPr>
            <p:cNvSpPr>
              <a:spLocks noChangeArrowheads="1"/>
            </p:cNvSpPr>
            <p:nvPr/>
          </p:nvSpPr>
          <p:spPr bwMode="auto">
            <a:xfrm>
              <a:off x="2319655" y="37258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9" name="Rectangle 108">
              <a:extLst>
                <a:ext uri="{FF2B5EF4-FFF2-40B4-BE49-F238E27FC236}">
                  <a16:creationId xmlns="" xmlns:a16="http://schemas.microsoft.com/office/drawing/2014/main" id="{6207B49E-F0CE-42A8-A1A5-F3E247A932F2}"/>
                </a:ext>
              </a:extLst>
            </p:cNvPr>
            <p:cNvSpPr>
              <a:spLocks noChangeArrowheads="1"/>
            </p:cNvSpPr>
            <p:nvPr/>
          </p:nvSpPr>
          <p:spPr bwMode="auto">
            <a:xfrm>
              <a:off x="2314893" y="37179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50" name="Rectangle 109">
              <a:extLst>
                <a:ext uri="{FF2B5EF4-FFF2-40B4-BE49-F238E27FC236}">
                  <a16:creationId xmlns="" xmlns:a16="http://schemas.microsoft.com/office/drawing/2014/main" id="{FDD60172-1029-4086-AF6D-C10C73E5A072}"/>
                </a:ext>
              </a:extLst>
            </p:cNvPr>
            <p:cNvSpPr>
              <a:spLocks noChangeArrowheads="1"/>
            </p:cNvSpPr>
            <p:nvPr/>
          </p:nvSpPr>
          <p:spPr bwMode="auto">
            <a:xfrm>
              <a:off x="2319655"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51" name="Rectangle 110">
              <a:extLst>
                <a:ext uri="{FF2B5EF4-FFF2-40B4-BE49-F238E27FC236}">
                  <a16:creationId xmlns="" xmlns:a16="http://schemas.microsoft.com/office/drawing/2014/main" id="{6BC56395-A466-4A0E-9EFF-6E0E83092960}"/>
                </a:ext>
              </a:extLst>
            </p:cNvPr>
            <p:cNvSpPr>
              <a:spLocks noChangeArrowheads="1"/>
            </p:cNvSpPr>
            <p:nvPr/>
          </p:nvSpPr>
          <p:spPr bwMode="auto">
            <a:xfrm>
              <a:off x="2319655" y="3708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52" name="Rectangle 111">
              <a:extLst>
                <a:ext uri="{FF2B5EF4-FFF2-40B4-BE49-F238E27FC236}">
                  <a16:creationId xmlns="" xmlns:a16="http://schemas.microsoft.com/office/drawing/2014/main" id="{2147C212-2E66-42B8-B786-6B082CB984D5}"/>
                </a:ext>
              </a:extLst>
            </p:cNvPr>
            <p:cNvSpPr>
              <a:spLocks noChangeArrowheads="1"/>
            </p:cNvSpPr>
            <p:nvPr/>
          </p:nvSpPr>
          <p:spPr bwMode="auto">
            <a:xfrm>
              <a:off x="2319655" y="3665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16" name="Group 106">
            <a:extLst>
              <a:ext uri="{FF2B5EF4-FFF2-40B4-BE49-F238E27FC236}">
                <a16:creationId xmlns="" xmlns:a16="http://schemas.microsoft.com/office/drawing/2014/main" id="{8D33AF07-0AB1-44DF-BFDF-DDA105BC8F12}"/>
              </a:ext>
            </a:extLst>
          </p:cNvPr>
          <p:cNvGrpSpPr/>
          <p:nvPr/>
        </p:nvGrpSpPr>
        <p:grpSpPr bwMode="auto">
          <a:xfrm>
            <a:off x="6599626" y="3015124"/>
            <a:ext cx="296066" cy="760093"/>
            <a:chOff x="4942205" y="3397251"/>
            <a:chExt cx="211139" cy="827088"/>
          </a:xfrm>
          <a:solidFill>
            <a:srgbClr val="004B87"/>
          </a:solidFill>
        </p:grpSpPr>
        <p:sp>
          <p:nvSpPr>
            <p:cNvPr id="1696" name="Rectangle 128">
              <a:extLst>
                <a:ext uri="{FF2B5EF4-FFF2-40B4-BE49-F238E27FC236}">
                  <a16:creationId xmlns="" xmlns:a16="http://schemas.microsoft.com/office/drawing/2014/main" id="{FE23DB6F-F779-413F-B72B-B9FE87991088}"/>
                </a:ext>
              </a:extLst>
            </p:cNvPr>
            <p:cNvSpPr>
              <a:spLocks noChangeArrowheads="1"/>
            </p:cNvSpPr>
            <p:nvPr/>
          </p:nvSpPr>
          <p:spPr bwMode="auto">
            <a:xfrm>
              <a:off x="4942205" y="42132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7" name="Rectangle 129">
              <a:extLst>
                <a:ext uri="{FF2B5EF4-FFF2-40B4-BE49-F238E27FC236}">
                  <a16:creationId xmlns="" xmlns:a16="http://schemas.microsoft.com/office/drawing/2014/main" id="{6B4DE3EF-56C1-41E4-BAE8-B0F7CC4F6682}"/>
                </a:ext>
              </a:extLst>
            </p:cNvPr>
            <p:cNvSpPr>
              <a:spLocks noChangeArrowheads="1"/>
            </p:cNvSpPr>
            <p:nvPr/>
          </p:nvSpPr>
          <p:spPr bwMode="auto">
            <a:xfrm>
              <a:off x="4945380" y="41005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8" name="Rectangle 130">
              <a:extLst>
                <a:ext uri="{FF2B5EF4-FFF2-40B4-BE49-F238E27FC236}">
                  <a16:creationId xmlns="" xmlns:a16="http://schemas.microsoft.com/office/drawing/2014/main" id="{FCB55863-863F-4C78-8159-D097715ADCC8}"/>
                </a:ext>
              </a:extLst>
            </p:cNvPr>
            <p:cNvSpPr>
              <a:spLocks noChangeArrowheads="1"/>
            </p:cNvSpPr>
            <p:nvPr/>
          </p:nvSpPr>
          <p:spPr bwMode="auto">
            <a:xfrm>
              <a:off x="4945380" y="40370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9" name="Rectangle 131">
              <a:extLst>
                <a:ext uri="{FF2B5EF4-FFF2-40B4-BE49-F238E27FC236}">
                  <a16:creationId xmlns="" xmlns:a16="http://schemas.microsoft.com/office/drawing/2014/main" id="{094FE3EF-9BC4-446B-8EFB-BB33E9CCC8A0}"/>
                </a:ext>
              </a:extLst>
            </p:cNvPr>
            <p:cNvSpPr>
              <a:spLocks noChangeArrowheads="1"/>
            </p:cNvSpPr>
            <p:nvPr/>
          </p:nvSpPr>
          <p:spPr bwMode="auto">
            <a:xfrm>
              <a:off x="4945380" y="3997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0" name="Rectangle 132">
              <a:extLst>
                <a:ext uri="{FF2B5EF4-FFF2-40B4-BE49-F238E27FC236}">
                  <a16:creationId xmlns="" xmlns:a16="http://schemas.microsoft.com/office/drawing/2014/main" id="{D1C8079E-34C8-4B33-98B7-3548993E923A}"/>
                </a:ext>
              </a:extLst>
            </p:cNvPr>
            <p:cNvSpPr>
              <a:spLocks noChangeArrowheads="1"/>
            </p:cNvSpPr>
            <p:nvPr/>
          </p:nvSpPr>
          <p:spPr bwMode="auto">
            <a:xfrm>
              <a:off x="4948555" y="39560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1" name="Rectangle 133">
              <a:extLst>
                <a:ext uri="{FF2B5EF4-FFF2-40B4-BE49-F238E27FC236}">
                  <a16:creationId xmlns="" xmlns:a16="http://schemas.microsoft.com/office/drawing/2014/main" id="{4D8FAD49-77E8-41D6-925D-57B664D7E8A1}"/>
                </a:ext>
              </a:extLst>
            </p:cNvPr>
            <p:cNvSpPr>
              <a:spLocks noChangeArrowheads="1"/>
            </p:cNvSpPr>
            <p:nvPr/>
          </p:nvSpPr>
          <p:spPr bwMode="auto">
            <a:xfrm>
              <a:off x="4948555" y="39306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2" name="Rectangle 134">
              <a:extLst>
                <a:ext uri="{FF2B5EF4-FFF2-40B4-BE49-F238E27FC236}">
                  <a16:creationId xmlns="" xmlns:a16="http://schemas.microsoft.com/office/drawing/2014/main" id="{5C6C0E0A-A72E-46F3-A0D9-C524151A7314}"/>
                </a:ext>
              </a:extLst>
            </p:cNvPr>
            <p:cNvSpPr>
              <a:spLocks noChangeArrowheads="1"/>
            </p:cNvSpPr>
            <p:nvPr/>
          </p:nvSpPr>
          <p:spPr bwMode="auto">
            <a:xfrm>
              <a:off x="4945380" y="39100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3" name="Rectangle 135">
              <a:extLst>
                <a:ext uri="{FF2B5EF4-FFF2-40B4-BE49-F238E27FC236}">
                  <a16:creationId xmlns="" xmlns:a16="http://schemas.microsoft.com/office/drawing/2014/main" id="{1D76F61C-E1B9-4A1E-8187-7890634B7945}"/>
                </a:ext>
              </a:extLst>
            </p:cNvPr>
            <p:cNvSpPr>
              <a:spLocks noChangeArrowheads="1"/>
            </p:cNvSpPr>
            <p:nvPr/>
          </p:nvSpPr>
          <p:spPr bwMode="auto">
            <a:xfrm>
              <a:off x="4945380" y="3887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4" name="Rectangle 136">
              <a:extLst>
                <a:ext uri="{FF2B5EF4-FFF2-40B4-BE49-F238E27FC236}">
                  <a16:creationId xmlns="" xmlns:a16="http://schemas.microsoft.com/office/drawing/2014/main" id="{3913BC4F-4737-40E2-842F-56B9EB043277}"/>
                </a:ext>
              </a:extLst>
            </p:cNvPr>
            <p:cNvSpPr>
              <a:spLocks noChangeArrowheads="1"/>
            </p:cNvSpPr>
            <p:nvPr/>
          </p:nvSpPr>
          <p:spPr bwMode="auto">
            <a:xfrm>
              <a:off x="4945380" y="38671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5" name="Rectangle 137">
              <a:extLst>
                <a:ext uri="{FF2B5EF4-FFF2-40B4-BE49-F238E27FC236}">
                  <a16:creationId xmlns="" xmlns:a16="http://schemas.microsoft.com/office/drawing/2014/main" id="{96AA8F78-94C6-4385-B7CE-F08C6BE4EB00}"/>
                </a:ext>
              </a:extLst>
            </p:cNvPr>
            <p:cNvSpPr>
              <a:spLocks noChangeArrowheads="1"/>
            </p:cNvSpPr>
            <p:nvPr/>
          </p:nvSpPr>
          <p:spPr bwMode="auto">
            <a:xfrm>
              <a:off x="4951730" y="38671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6" name="Rectangle 138">
              <a:extLst>
                <a:ext uri="{FF2B5EF4-FFF2-40B4-BE49-F238E27FC236}">
                  <a16:creationId xmlns="" xmlns:a16="http://schemas.microsoft.com/office/drawing/2014/main" id="{B054468E-306A-4113-BDCB-5640E05D8474}"/>
                </a:ext>
              </a:extLst>
            </p:cNvPr>
            <p:cNvSpPr>
              <a:spLocks noChangeArrowheads="1"/>
            </p:cNvSpPr>
            <p:nvPr/>
          </p:nvSpPr>
          <p:spPr bwMode="auto">
            <a:xfrm>
              <a:off x="4951730" y="3841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7" name="Rectangle 139">
              <a:extLst>
                <a:ext uri="{FF2B5EF4-FFF2-40B4-BE49-F238E27FC236}">
                  <a16:creationId xmlns="" xmlns:a16="http://schemas.microsoft.com/office/drawing/2014/main" id="{96EAB8A6-E02E-4DE8-B373-AA8164AE9AA2}"/>
                </a:ext>
              </a:extLst>
            </p:cNvPr>
            <p:cNvSpPr>
              <a:spLocks noChangeArrowheads="1"/>
            </p:cNvSpPr>
            <p:nvPr/>
          </p:nvSpPr>
          <p:spPr bwMode="auto">
            <a:xfrm>
              <a:off x="4951730" y="3832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8" name="Rectangle 140">
              <a:extLst>
                <a:ext uri="{FF2B5EF4-FFF2-40B4-BE49-F238E27FC236}">
                  <a16:creationId xmlns="" xmlns:a16="http://schemas.microsoft.com/office/drawing/2014/main" id="{87B21EDC-1968-418E-B289-0D9A2DF9B852}"/>
                </a:ext>
              </a:extLst>
            </p:cNvPr>
            <p:cNvSpPr>
              <a:spLocks noChangeArrowheads="1"/>
            </p:cNvSpPr>
            <p:nvPr/>
          </p:nvSpPr>
          <p:spPr bwMode="auto">
            <a:xfrm>
              <a:off x="4951730" y="3821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9" name="Rectangle 141">
              <a:extLst>
                <a:ext uri="{FF2B5EF4-FFF2-40B4-BE49-F238E27FC236}">
                  <a16:creationId xmlns="" xmlns:a16="http://schemas.microsoft.com/office/drawing/2014/main" id="{C3FA7070-7D74-4E3F-9AFD-4C6F5E0A480B}"/>
                </a:ext>
              </a:extLst>
            </p:cNvPr>
            <p:cNvSpPr>
              <a:spLocks noChangeArrowheads="1"/>
            </p:cNvSpPr>
            <p:nvPr/>
          </p:nvSpPr>
          <p:spPr bwMode="auto">
            <a:xfrm>
              <a:off x="4951730" y="3810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0" name="Rectangle 142">
              <a:extLst>
                <a:ext uri="{FF2B5EF4-FFF2-40B4-BE49-F238E27FC236}">
                  <a16:creationId xmlns="" xmlns:a16="http://schemas.microsoft.com/office/drawing/2014/main" id="{89878428-73C4-454E-9A34-9F00D704F858}"/>
                </a:ext>
              </a:extLst>
            </p:cNvPr>
            <p:cNvSpPr>
              <a:spLocks noChangeArrowheads="1"/>
            </p:cNvSpPr>
            <p:nvPr/>
          </p:nvSpPr>
          <p:spPr bwMode="auto">
            <a:xfrm>
              <a:off x="4951730" y="38004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1" name="Rectangle 143">
              <a:extLst>
                <a:ext uri="{FF2B5EF4-FFF2-40B4-BE49-F238E27FC236}">
                  <a16:creationId xmlns="" xmlns:a16="http://schemas.microsoft.com/office/drawing/2014/main" id="{4C0F235F-F58A-4FD7-8981-79F367CA22B7}"/>
                </a:ext>
              </a:extLst>
            </p:cNvPr>
            <p:cNvSpPr>
              <a:spLocks noChangeArrowheads="1"/>
            </p:cNvSpPr>
            <p:nvPr/>
          </p:nvSpPr>
          <p:spPr bwMode="auto">
            <a:xfrm>
              <a:off x="4962843" y="38004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2" name="Rectangle 144">
              <a:extLst>
                <a:ext uri="{FF2B5EF4-FFF2-40B4-BE49-F238E27FC236}">
                  <a16:creationId xmlns="" xmlns:a16="http://schemas.microsoft.com/office/drawing/2014/main" id="{B707D621-5CDC-413F-8ED5-EC357893B9B5}"/>
                </a:ext>
              </a:extLst>
            </p:cNvPr>
            <p:cNvSpPr>
              <a:spLocks noChangeArrowheads="1"/>
            </p:cNvSpPr>
            <p:nvPr/>
          </p:nvSpPr>
          <p:spPr bwMode="auto">
            <a:xfrm>
              <a:off x="4959668" y="37893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3" name="Rectangle 145">
              <a:extLst>
                <a:ext uri="{FF2B5EF4-FFF2-40B4-BE49-F238E27FC236}">
                  <a16:creationId xmlns="" xmlns:a16="http://schemas.microsoft.com/office/drawing/2014/main" id="{E733880B-9BCA-4208-A12E-E8D03D678F43}"/>
                </a:ext>
              </a:extLst>
            </p:cNvPr>
            <p:cNvSpPr>
              <a:spLocks noChangeArrowheads="1"/>
            </p:cNvSpPr>
            <p:nvPr/>
          </p:nvSpPr>
          <p:spPr bwMode="auto">
            <a:xfrm>
              <a:off x="4959668" y="37830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4" name="Rectangle 146">
              <a:extLst>
                <a:ext uri="{FF2B5EF4-FFF2-40B4-BE49-F238E27FC236}">
                  <a16:creationId xmlns="" xmlns:a16="http://schemas.microsoft.com/office/drawing/2014/main" id="{B16A1A05-CB80-4EE6-801C-96537CBBEEB3}"/>
                </a:ext>
              </a:extLst>
            </p:cNvPr>
            <p:cNvSpPr>
              <a:spLocks noChangeArrowheads="1"/>
            </p:cNvSpPr>
            <p:nvPr/>
          </p:nvSpPr>
          <p:spPr bwMode="auto">
            <a:xfrm>
              <a:off x="4970780" y="3783013"/>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5" name="Rectangle 147">
              <a:extLst>
                <a:ext uri="{FF2B5EF4-FFF2-40B4-BE49-F238E27FC236}">
                  <a16:creationId xmlns="" xmlns:a16="http://schemas.microsoft.com/office/drawing/2014/main" id="{C5CECA25-4516-4931-BD31-E37789356950}"/>
                </a:ext>
              </a:extLst>
            </p:cNvPr>
            <p:cNvSpPr>
              <a:spLocks noChangeArrowheads="1"/>
            </p:cNvSpPr>
            <p:nvPr/>
          </p:nvSpPr>
          <p:spPr bwMode="auto">
            <a:xfrm>
              <a:off x="4962843" y="37719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6" name="Rectangle 148">
              <a:extLst>
                <a:ext uri="{FF2B5EF4-FFF2-40B4-BE49-F238E27FC236}">
                  <a16:creationId xmlns="" xmlns:a16="http://schemas.microsoft.com/office/drawing/2014/main" id="{CCDCE08C-1C6C-4458-BDC7-2243F9DE3668}"/>
                </a:ext>
              </a:extLst>
            </p:cNvPr>
            <p:cNvSpPr>
              <a:spLocks noChangeArrowheads="1"/>
            </p:cNvSpPr>
            <p:nvPr/>
          </p:nvSpPr>
          <p:spPr bwMode="auto">
            <a:xfrm>
              <a:off x="4970780" y="37719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7" name="Rectangle 149">
              <a:extLst>
                <a:ext uri="{FF2B5EF4-FFF2-40B4-BE49-F238E27FC236}">
                  <a16:creationId xmlns="" xmlns:a16="http://schemas.microsoft.com/office/drawing/2014/main" id="{6C6146A7-8D02-46F5-A4AC-4E1E10FF4F97}"/>
                </a:ext>
              </a:extLst>
            </p:cNvPr>
            <p:cNvSpPr>
              <a:spLocks noChangeArrowheads="1"/>
            </p:cNvSpPr>
            <p:nvPr/>
          </p:nvSpPr>
          <p:spPr bwMode="auto">
            <a:xfrm>
              <a:off x="4966018" y="3760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8" name="Rectangle 150">
              <a:extLst>
                <a:ext uri="{FF2B5EF4-FFF2-40B4-BE49-F238E27FC236}">
                  <a16:creationId xmlns="" xmlns:a16="http://schemas.microsoft.com/office/drawing/2014/main" id="{A05A340B-158B-4CFA-BC27-9F65532CE983}"/>
                </a:ext>
              </a:extLst>
            </p:cNvPr>
            <p:cNvSpPr>
              <a:spLocks noChangeArrowheads="1"/>
            </p:cNvSpPr>
            <p:nvPr/>
          </p:nvSpPr>
          <p:spPr bwMode="auto">
            <a:xfrm>
              <a:off x="4966018" y="3749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9" name="Rectangle 151">
              <a:extLst>
                <a:ext uri="{FF2B5EF4-FFF2-40B4-BE49-F238E27FC236}">
                  <a16:creationId xmlns="" xmlns:a16="http://schemas.microsoft.com/office/drawing/2014/main" id="{9D0A4E82-0D0D-4090-A277-15DF2A4BC77C}"/>
                </a:ext>
              </a:extLst>
            </p:cNvPr>
            <p:cNvSpPr>
              <a:spLocks noChangeArrowheads="1"/>
            </p:cNvSpPr>
            <p:nvPr/>
          </p:nvSpPr>
          <p:spPr bwMode="auto">
            <a:xfrm>
              <a:off x="4973955" y="3749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0" name="Rectangle 152">
              <a:extLst>
                <a:ext uri="{FF2B5EF4-FFF2-40B4-BE49-F238E27FC236}">
                  <a16:creationId xmlns="" xmlns:a16="http://schemas.microsoft.com/office/drawing/2014/main" id="{032B84BE-E63E-4521-8000-A8D26DFEFC50}"/>
                </a:ext>
              </a:extLst>
            </p:cNvPr>
            <p:cNvSpPr>
              <a:spLocks noChangeArrowheads="1"/>
            </p:cNvSpPr>
            <p:nvPr/>
          </p:nvSpPr>
          <p:spPr bwMode="auto">
            <a:xfrm>
              <a:off x="4973955" y="37401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1" name="Rectangle 153">
              <a:extLst>
                <a:ext uri="{FF2B5EF4-FFF2-40B4-BE49-F238E27FC236}">
                  <a16:creationId xmlns="" xmlns:a16="http://schemas.microsoft.com/office/drawing/2014/main" id="{605ED3AC-D936-445D-BCEC-0FB9912AB65E}"/>
                </a:ext>
              </a:extLst>
            </p:cNvPr>
            <p:cNvSpPr>
              <a:spLocks noChangeArrowheads="1"/>
            </p:cNvSpPr>
            <p:nvPr/>
          </p:nvSpPr>
          <p:spPr bwMode="auto">
            <a:xfrm>
              <a:off x="4977130" y="3740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2" name="Rectangle 154">
              <a:extLst>
                <a:ext uri="{FF2B5EF4-FFF2-40B4-BE49-F238E27FC236}">
                  <a16:creationId xmlns="" xmlns:a16="http://schemas.microsoft.com/office/drawing/2014/main" id="{0C910465-66C6-425F-B54B-7A3DA6B97681}"/>
                </a:ext>
              </a:extLst>
            </p:cNvPr>
            <p:cNvSpPr>
              <a:spLocks noChangeArrowheads="1"/>
            </p:cNvSpPr>
            <p:nvPr/>
          </p:nvSpPr>
          <p:spPr bwMode="auto">
            <a:xfrm>
              <a:off x="4973955" y="37290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3" name="Rectangle 155">
              <a:extLst>
                <a:ext uri="{FF2B5EF4-FFF2-40B4-BE49-F238E27FC236}">
                  <a16:creationId xmlns="" xmlns:a16="http://schemas.microsoft.com/office/drawing/2014/main" id="{487D6393-659A-4EEA-94AF-EF3C1493E1FA}"/>
                </a:ext>
              </a:extLst>
            </p:cNvPr>
            <p:cNvSpPr>
              <a:spLocks noChangeArrowheads="1"/>
            </p:cNvSpPr>
            <p:nvPr/>
          </p:nvSpPr>
          <p:spPr bwMode="auto">
            <a:xfrm>
              <a:off x="4980305" y="37290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4" name="Rectangle 156">
              <a:extLst>
                <a:ext uri="{FF2B5EF4-FFF2-40B4-BE49-F238E27FC236}">
                  <a16:creationId xmlns="" xmlns:a16="http://schemas.microsoft.com/office/drawing/2014/main" id="{B1B3BF2B-AE9A-4EB2-B494-DD94F9D8D122}"/>
                </a:ext>
              </a:extLst>
            </p:cNvPr>
            <p:cNvSpPr>
              <a:spLocks noChangeArrowheads="1"/>
            </p:cNvSpPr>
            <p:nvPr/>
          </p:nvSpPr>
          <p:spPr bwMode="auto">
            <a:xfrm>
              <a:off x="4977130" y="37179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5" name="Rectangle 157">
              <a:extLst>
                <a:ext uri="{FF2B5EF4-FFF2-40B4-BE49-F238E27FC236}">
                  <a16:creationId xmlns="" xmlns:a16="http://schemas.microsoft.com/office/drawing/2014/main" id="{6F1AFB83-AB97-441F-A89D-DA2D9EF89851}"/>
                </a:ext>
              </a:extLst>
            </p:cNvPr>
            <p:cNvSpPr>
              <a:spLocks noChangeArrowheads="1"/>
            </p:cNvSpPr>
            <p:nvPr/>
          </p:nvSpPr>
          <p:spPr bwMode="auto">
            <a:xfrm>
              <a:off x="4983480" y="37179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6" name="Rectangle 158">
              <a:extLst>
                <a:ext uri="{FF2B5EF4-FFF2-40B4-BE49-F238E27FC236}">
                  <a16:creationId xmlns="" xmlns:a16="http://schemas.microsoft.com/office/drawing/2014/main" id="{B06EA131-59A7-4731-BC63-E251E8445746}"/>
                </a:ext>
              </a:extLst>
            </p:cNvPr>
            <p:cNvSpPr>
              <a:spLocks noChangeArrowheads="1"/>
            </p:cNvSpPr>
            <p:nvPr/>
          </p:nvSpPr>
          <p:spPr bwMode="auto">
            <a:xfrm>
              <a:off x="4980305" y="37115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7" name="Rectangle 159">
              <a:extLst>
                <a:ext uri="{FF2B5EF4-FFF2-40B4-BE49-F238E27FC236}">
                  <a16:creationId xmlns="" xmlns:a16="http://schemas.microsoft.com/office/drawing/2014/main" id="{22FE144C-9ADB-4E8C-811F-A6D5FEA400D7}"/>
                </a:ext>
              </a:extLst>
            </p:cNvPr>
            <p:cNvSpPr>
              <a:spLocks noChangeArrowheads="1"/>
            </p:cNvSpPr>
            <p:nvPr/>
          </p:nvSpPr>
          <p:spPr bwMode="auto">
            <a:xfrm>
              <a:off x="4991418" y="37115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8" name="Rectangle 160">
              <a:extLst>
                <a:ext uri="{FF2B5EF4-FFF2-40B4-BE49-F238E27FC236}">
                  <a16:creationId xmlns="" xmlns:a16="http://schemas.microsoft.com/office/drawing/2014/main" id="{01D3CAA7-77D2-4C15-AAB3-786AD410327B}"/>
                </a:ext>
              </a:extLst>
            </p:cNvPr>
            <p:cNvSpPr>
              <a:spLocks noChangeArrowheads="1"/>
            </p:cNvSpPr>
            <p:nvPr/>
          </p:nvSpPr>
          <p:spPr bwMode="auto">
            <a:xfrm>
              <a:off x="4988243" y="3705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9" name="Rectangle 161">
              <a:extLst>
                <a:ext uri="{FF2B5EF4-FFF2-40B4-BE49-F238E27FC236}">
                  <a16:creationId xmlns="" xmlns:a16="http://schemas.microsoft.com/office/drawing/2014/main" id="{E30724F9-AB5C-4EAE-9C3F-F5A4A0511E19}"/>
                </a:ext>
              </a:extLst>
            </p:cNvPr>
            <p:cNvSpPr>
              <a:spLocks noChangeArrowheads="1"/>
            </p:cNvSpPr>
            <p:nvPr/>
          </p:nvSpPr>
          <p:spPr bwMode="auto">
            <a:xfrm>
              <a:off x="4994593" y="3705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0" name="Rectangle 162">
              <a:extLst>
                <a:ext uri="{FF2B5EF4-FFF2-40B4-BE49-F238E27FC236}">
                  <a16:creationId xmlns="" xmlns:a16="http://schemas.microsoft.com/office/drawing/2014/main" id="{7EC1FC1F-3C4F-49AC-A43D-D6630E41ADCB}"/>
                </a:ext>
              </a:extLst>
            </p:cNvPr>
            <p:cNvSpPr>
              <a:spLocks noChangeArrowheads="1"/>
            </p:cNvSpPr>
            <p:nvPr/>
          </p:nvSpPr>
          <p:spPr bwMode="auto">
            <a:xfrm>
              <a:off x="4991418" y="3694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1" name="Rectangle 163">
              <a:extLst>
                <a:ext uri="{FF2B5EF4-FFF2-40B4-BE49-F238E27FC236}">
                  <a16:creationId xmlns="" xmlns:a16="http://schemas.microsoft.com/office/drawing/2014/main" id="{23CE52C6-2AAC-4DE6-86ED-240919CAB55D}"/>
                </a:ext>
              </a:extLst>
            </p:cNvPr>
            <p:cNvSpPr>
              <a:spLocks noChangeArrowheads="1"/>
            </p:cNvSpPr>
            <p:nvPr/>
          </p:nvSpPr>
          <p:spPr bwMode="auto">
            <a:xfrm>
              <a:off x="5002530" y="36941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2" name="Rectangle 164">
              <a:extLst>
                <a:ext uri="{FF2B5EF4-FFF2-40B4-BE49-F238E27FC236}">
                  <a16:creationId xmlns="" xmlns:a16="http://schemas.microsoft.com/office/drawing/2014/main" id="{52C2DE1B-5C33-4AFC-AD0A-44C0FC81F70A}"/>
                </a:ext>
              </a:extLst>
            </p:cNvPr>
            <p:cNvSpPr>
              <a:spLocks noChangeArrowheads="1"/>
            </p:cNvSpPr>
            <p:nvPr/>
          </p:nvSpPr>
          <p:spPr bwMode="auto">
            <a:xfrm>
              <a:off x="4997768" y="36861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3" name="Rectangle 165">
              <a:extLst>
                <a:ext uri="{FF2B5EF4-FFF2-40B4-BE49-F238E27FC236}">
                  <a16:creationId xmlns="" xmlns:a16="http://schemas.microsoft.com/office/drawing/2014/main" id="{40EE6FBB-6C76-4FAA-A885-C772E20D5DF5}"/>
                </a:ext>
              </a:extLst>
            </p:cNvPr>
            <p:cNvSpPr>
              <a:spLocks noChangeArrowheads="1"/>
            </p:cNvSpPr>
            <p:nvPr/>
          </p:nvSpPr>
          <p:spPr bwMode="auto">
            <a:xfrm>
              <a:off x="5005705" y="36861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4" name="Rectangle 166">
              <a:extLst>
                <a:ext uri="{FF2B5EF4-FFF2-40B4-BE49-F238E27FC236}">
                  <a16:creationId xmlns="" xmlns:a16="http://schemas.microsoft.com/office/drawing/2014/main" id="{9BDFB5A5-7148-4BB1-84C4-52AA8F3F278C}"/>
                </a:ext>
              </a:extLst>
            </p:cNvPr>
            <p:cNvSpPr>
              <a:spLocks noChangeArrowheads="1"/>
            </p:cNvSpPr>
            <p:nvPr/>
          </p:nvSpPr>
          <p:spPr bwMode="auto">
            <a:xfrm>
              <a:off x="5002530" y="3671888"/>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5" name="Rectangle 167">
              <a:extLst>
                <a:ext uri="{FF2B5EF4-FFF2-40B4-BE49-F238E27FC236}">
                  <a16:creationId xmlns="" xmlns:a16="http://schemas.microsoft.com/office/drawing/2014/main" id="{11CC633D-D3F9-48C7-9061-A07A51A4FBFB}"/>
                </a:ext>
              </a:extLst>
            </p:cNvPr>
            <p:cNvSpPr>
              <a:spLocks noChangeArrowheads="1"/>
            </p:cNvSpPr>
            <p:nvPr/>
          </p:nvSpPr>
          <p:spPr bwMode="auto">
            <a:xfrm>
              <a:off x="5005705" y="3671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6" name="Rectangle 168">
              <a:extLst>
                <a:ext uri="{FF2B5EF4-FFF2-40B4-BE49-F238E27FC236}">
                  <a16:creationId xmlns="" xmlns:a16="http://schemas.microsoft.com/office/drawing/2014/main" id="{09B0B102-ED21-45AC-8E98-AA05A09B0DBE}"/>
                </a:ext>
              </a:extLst>
            </p:cNvPr>
            <p:cNvSpPr>
              <a:spLocks noChangeArrowheads="1"/>
            </p:cNvSpPr>
            <p:nvPr/>
          </p:nvSpPr>
          <p:spPr bwMode="auto">
            <a:xfrm>
              <a:off x="5008880" y="3665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7" name="Rectangle 169">
              <a:extLst>
                <a:ext uri="{FF2B5EF4-FFF2-40B4-BE49-F238E27FC236}">
                  <a16:creationId xmlns="" xmlns:a16="http://schemas.microsoft.com/office/drawing/2014/main" id="{31D07822-DA05-4FD6-9DD8-C6C90A2F9A93}"/>
                </a:ext>
              </a:extLst>
            </p:cNvPr>
            <p:cNvSpPr>
              <a:spLocks noChangeArrowheads="1"/>
            </p:cNvSpPr>
            <p:nvPr/>
          </p:nvSpPr>
          <p:spPr bwMode="auto">
            <a:xfrm>
              <a:off x="5012055" y="3665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8" name="Rectangle 170">
              <a:extLst>
                <a:ext uri="{FF2B5EF4-FFF2-40B4-BE49-F238E27FC236}">
                  <a16:creationId xmlns="" xmlns:a16="http://schemas.microsoft.com/office/drawing/2014/main" id="{2B7D553F-6334-4084-88D6-23416C2BE13C}"/>
                </a:ext>
              </a:extLst>
            </p:cNvPr>
            <p:cNvSpPr>
              <a:spLocks noChangeArrowheads="1"/>
            </p:cNvSpPr>
            <p:nvPr/>
          </p:nvSpPr>
          <p:spPr bwMode="auto">
            <a:xfrm>
              <a:off x="5012055" y="3659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9" name="Rectangle 171">
              <a:extLst>
                <a:ext uri="{FF2B5EF4-FFF2-40B4-BE49-F238E27FC236}">
                  <a16:creationId xmlns="" xmlns:a16="http://schemas.microsoft.com/office/drawing/2014/main" id="{D85C1660-F386-4CC0-BC59-44B457E597C4}"/>
                </a:ext>
              </a:extLst>
            </p:cNvPr>
            <p:cNvSpPr>
              <a:spLocks noChangeArrowheads="1"/>
            </p:cNvSpPr>
            <p:nvPr/>
          </p:nvSpPr>
          <p:spPr bwMode="auto">
            <a:xfrm>
              <a:off x="5019993" y="3659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0" name="Rectangle 172">
              <a:extLst>
                <a:ext uri="{FF2B5EF4-FFF2-40B4-BE49-F238E27FC236}">
                  <a16:creationId xmlns="" xmlns:a16="http://schemas.microsoft.com/office/drawing/2014/main" id="{08D79A4B-C22E-4653-AF98-0A1436426B87}"/>
                </a:ext>
              </a:extLst>
            </p:cNvPr>
            <p:cNvSpPr>
              <a:spLocks noChangeArrowheads="1"/>
            </p:cNvSpPr>
            <p:nvPr/>
          </p:nvSpPr>
          <p:spPr bwMode="auto">
            <a:xfrm>
              <a:off x="5015230"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1" name="Rectangle 173">
              <a:extLst>
                <a:ext uri="{FF2B5EF4-FFF2-40B4-BE49-F238E27FC236}">
                  <a16:creationId xmlns="" xmlns:a16="http://schemas.microsoft.com/office/drawing/2014/main" id="{76079F5B-1B40-495C-A198-5CE45A1E357E}"/>
                </a:ext>
              </a:extLst>
            </p:cNvPr>
            <p:cNvSpPr>
              <a:spLocks noChangeArrowheads="1"/>
            </p:cNvSpPr>
            <p:nvPr/>
          </p:nvSpPr>
          <p:spPr bwMode="auto">
            <a:xfrm>
              <a:off x="5026343" y="36480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2" name="Rectangle 174">
              <a:extLst>
                <a:ext uri="{FF2B5EF4-FFF2-40B4-BE49-F238E27FC236}">
                  <a16:creationId xmlns="" xmlns:a16="http://schemas.microsoft.com/office/drawing/2014/main" id="{553D2477-5874-448C-878A-0052801174F5}"/>
                </a:ext>
              </a:extLst>
            </p:cNvPr>
            <p:cNvSpPr>
              <a:spLocks noChangeArrowheads="1"/>
            </p:cNvSpPr>
            <p:nvPr/>
          </p:nvSpPr>
          <p:spPr bwMode="auto">
            <a:xfrm>
              <a:off x="5023168" y="36401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3" name="Rectangle 175">
              <a:extLst>
                <a:ext uri="{FF2B5EF4-FFF2-40B4-BE49-F238E27FC236}">
                  <a16:creationId xmlns="" xmlns:a16="http://schemas.microsoft.com/office/drawing/2014/main" id="{1E39549B-0EAD-4ED8-80DB-1AD526F06A50}"/>
                </a:ext>
              </a:extLst>
            </p:cNvPr>
            <p:cNvSpPr>
              <a:spLocks noChangeArrowheads="1"/>
            </p:cNvSpPr>
            <p:nvPr/>
          </p:nvSpPr>
          <p:spPr bwMode="auto">
            <a:xfrm>
              <a:off x="5029518" y="36401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4" name="Rectangle 176">
              <a:extLst>
                <a:ext uri="{FF2B5EF4-FFF2-40B4-BE49-F238E27FC236}">
                  <a16:creationId xmlns="" xmlns:a16="http://schemas.microsoft.com/office/drawing/2014/main" id="{4475535F-FE7A-4BA0-969C-4468CFE3E85A}"/>
                </a:ext>
              </a:extLst>
            </p:cNvPr>
            <p:cNvSpPr>
              <a:spLocks noChangeArrowheads="1"/>
            </p:cNvSpPr>
            <p:nvPr/>
          </p:nvSpPr>
          <p:spPr bwMode="auto">
            <a:xfrm>
              <a:off x="5029518" y="36337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5" name="Rectangle 177">
              <a:extLst>
                <a:ext uri="{FF2B5EF4-FFF2-40B4-BE49-F238E27FC236}">
                  <a16:creationId xmlns="" xmlns:a16="http://schemas.microsoft.com/office/drawing/2014/main" id="{588E84DB-435A-43D8-BBD2-775920AB46C2}"/>
                </a:ext>
              </a:extLst>
            </p:cNvPr>
            <p:cNvSpPr>
              <a:spLocks noChangeArrowheads="1"/>
            </p:cNvSpPr>
            <p:nvPr/>
          </p:nvSpPr>
          <p:spPr bwMode="auto">
            <a:xfrm>
              <a:off x="5037455" y="3633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6" name="Rectangle 178">
              <a:extLst>
                <a:ext uri="{FF2B5EF4-FFF2-40B4-BE49-F238E27FC236}">
                  <a16:creationId xmlns="" xmlns:a16="http://schemas.microsoft.com/office/drawing/2014/main" id="{6314AAA6-B456-4D9A-A925-8F2252565707}"/>
                </a:ext>
              </a:extLst>
            </p:cNvPr>
            <p:cNvSpPr>
              <a:spLocks noChangeArrowheads="1"/>
            </p:cNvSpPr>
            <p:nvPr/>
          </p:nvSpPr>
          <p:spPr bwMode="auto">
            <a:xfrm>
              <a:off x="5034280" y="3627438"/>
              <a:ext cx="9525"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7" name="Rectangle 179">
              <a:extLst>
                <a:ext uri="{FF2B5EF4-FFF2-40B4-BE49-F238E27FC236}">
                  <a16:creationId xmlns="" xmlns:a16="http://schemas.microsoft.com/office/drawing/2014/main" id="{97989A3B-256F-4E64-B645-16B82F7D8176}"/>
                </a:ext>
              </a:extLst>
            </p:cNvPr>
            <p:cNvSpPr>
              <a:spLocks noChangeArrowheads="1"/>
            </p:cNvSpPr>
            <p:nvPr/>
          </p:nvSpPr>
          <p:spPr bwMode="auto">
            <a:xfrm>
              <a:off x="5040630" y="3627438"/>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8" name="Rectangle 180">
              <a:extLst>
                <a:ext uri="{FF2B5EF4-FFF2-40B4-BE49-F238E27FC236}">
                  <a16:creationId xmlns="" xmlns:a16="http://schemas.microsoft.com/office/drawing/2014/main" id="{A5056771-8C4A-47D2-9A38-68778552B345}"/>
                </a:ext>
              </a:extLst>
            </p:cNvPr>
            <p:cNvSpPr>
              <a:spLocks noChangeArrowheads="1"/>
            </p:cNvSpPr>
            <p:nvPr/>
          </p:nvSpPr>
          <p:spPr bwMode="auto">
            <a:xfrm>
              <a:off x="5040630" y="3616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9" name="Rectangle 181">
              <a:extLst>
                <a:ext uri="{FF2B5EF4-FFF2-40B4-BE49-F238E27FC236}">
                  <a16:creationId xmlns="" xmlns:a16="http://schemas.microsoft.com/office/drawing/2014/main" id="{CA819F9A-23B6-4B0E-ACE3-C4F14F6CD0BD}"/>
                </a:ext>
              </a:extLst>
            </p:cNvPr>
            <p:cNvSpPr>
              <a:spLocks noChangeArrowheads="1"/>
            </p:cNvSpPr>
            <p:nvPr/>
          </p:nvSpPr>
          <p:spPr bwMode="auto">
            <a:xfrm>
              <a:off x="5043805"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0" name="Rectangle 182">
              <a:extLst>
                <a:ext uri="{FF2B5EF4-FFF2-40B4-BE49-F238E27FC236}">
                  <a16:creationId xmlns="" xmlns:a16="http://schemas.microsoft.com/office/drawing/2014/main" id="{47E44E82-9ACE-43F4-8FBC-F7CB19D8410C}"/>
                </a:ext>
              </a:extLst>
            </p:cNvPr>
            <p:cNvSpPr>
              <a:spLocks noChangeArrowheads="1"/>
            </p:cNvSpPr>
            <p:nvPr/>
          </p:nvSpPr>
          <p:spPr bwMode="auto">
            <a:xfrm>
              <a:off x="5043805"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1" name="Rectangle 183">
              <a:extLst>
                <a:ext uri="{FF2B5EF4-FFF2-40B4-BE49-F238E27FC236}">
                  <a16:creationId xmlns="" xmlns:a16="http://schemas.microsoft.com/office/drawing/2014/main" id="{42651EF7-838D-42DC-9EE3-BFBE169D6FFD}"/>
                </a:ext>
              </a:extLst>
            </p:cNvPr>
            <p:cNvSpPr>
              <a:spLocks noChangeArrowheads="1"/>
            </p:cNvSpPr>
            <p:nvPr/>
          </p:nvSpPr>
          <p:spPr bwMode="auto">
            <a:xfrm>
              <a:off x="5054918" y="36083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2" name="Rectangle 184">
              <a:extLst>
                <a:ext uri="{FF2B5EF4-FFF2-40B4-BE49-F238E27FC236}">
                  <a16:creationId xmlns="" xmlns:a16="http://schemas.microsoft.com/office/drawing/2014/main" id="{A3074B14-EDEC-490F-86C0-34E96E098DF4}"/>
                </a:ext>
              </a:extLst>
            </p:cNvPr>
            <p:cNvSpPr>
              <a:spLocks noChangeArrowheads="1"/>
            </p:cNvSpPr>
            <p:nvPr/>
          </p:nvSpPr>
          <p:spPr bwMode="auto">
            <a:xfrm>
              <a:off x="5058093" y="36020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3" name="Rectangle 185">
              <a:extLst>
                <a:ext uri="{FF2B5EF4-FFF2-40B4-BE49-F238E27FC236}">
                  <a16:creationId xmlns="" xmlns:a16="http://schemas.microsoft.com/office/drawing/2014/main" id="{381E2D1F-78CE-46E7-B97A-98D27B3E9145}"/>
                </a:ext>
              </a:extLst>
            </p:cNvPr>
            <p:cNvSpPr>
              <a:spLocks noChangeArrowheads="1"/>
            </p:cNvSpPr>
            <p:nvPr/>
          </p:nvSpPr>
          <p:spPr bwMode="auto">
            <a:xfrm>
              <a:off x="5066030" y="3602038"/>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4" name="Rectangle 186">
              <a:extLst>
                <a:ext uri="{FF2B5EF4-FFF2-40B4-BE49-F238E27FC236}">
                  <a16:creationId xmlns="" xmlns:a16="http://schemas.microsoft.com/office/drawing/2014/main" id="{87276D0D-8A06-4E95-9355-E051DA93C522}"/>
                </a:ext>
              </a:extLst>
            </p:cNvPr>
            <p:cNvSpPr>
              <a:spLocks noChangeArrowheads="1"/>
            </p:cNvSpPr>
            <p:nvPr/>
          </p:nvSpPr>
          <p:spPr bwMode="auto">
            <a:xfrm>
              <a:off x="5066030" y="35941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5" name="Rectangle 187">
              <a:extLst>
                <a:ext uri="{FF2B5EF4-FFF2-40B4-BE49-F238E27FC236}">
                  <a16:creationId xmlns="" xmlns:a16="http://schemas.microsoft.com/office/drawing/2014/main" id="{C1B83BBC-FD11-4249-BFFC-D0B226AC63B9}"/>
                </a:ext>
              </a:extLst>
            </p:cNvPr>
            <p:cNvSpPr>
              <a:spLocks noChangeArrowheads="1"/>
            </p:cNvSpPr>
            <p:nvPr/>
          </p:nvSpPr>
          <p:spPr bwMode="auto">
            <a:xfrm>
              <a:off x="5075555" y="3594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6" name="Rectangle 188">
              <a:extLst>
                <a:ext uri="{FF2B5EF4-FFF2-40B4-BE49-F238E27FC236}">
                  <a16:creationId xmlns="" xmlns:a16="http://schemas.microsoft.com/office/drawing/2014/main" id="{9B864AB7-CF0C-46A8-B0F2-46BFE06C71AB}"/>
                </a:ext>
              </a:extLst>
            </p:cNvPr>
            <p:cNvSpPr>
              <a:spLocks noChangeArrowheads="1"/>
            </p:cNvSpPr>
            <p:nvPr/>
          </p:nvSpPr>
          <p:spPr bwMode="auto">
            <a:xfrm>
              <a:off x="5072380" y="3587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7" name="Rectangle 189">
              <a:extLst>
                <a:ext uri="{FF2B5EF4-FFF2-40B4-BE49-F238E27FC236}">
                  <a16:creationId xmlns="" xmlns:a16="http://schemas.microsoft.com/office/drawing/2014/main" id="{3F8602EB-30B2-473D-B9C6-3B0710DC81AC}"/>
                </a:ext>
              </a:extLst>
            </p:cNvPr>
            <p:cNvSpPr>
              <a:spLocks noChangeArrowheads="1"/>
            </p:cNvSpPr>
            <p:nvPr/>
          </p:nvSpPr>
          <p:spPr bwMode="auto">
            <a:xfrm>
              <a:off x="5078730" y="3587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8" name="Rectangle 190">
              <a:extLst>
                <a:ext uri="{FF2B5EF4-FFF2-40B4-BE49-F238E27FC236}">
                  <a16:creationId xmlns="" xmlns:a16="http://schemas.microsoft.com/office/drawing/2014/main" id="{75F99349-EEA9-4D7E-823A-85A3D77D84DD}"/>
                </a:ext>
              </a:extLst>
            </p:cNvPr>
            <p:cNvSpPr>
              <a:spLocks noChangeArrowheads="1"/>
            </p:cNvSpPr>
            <p:nvPr/>
          </p:nvSpPr>
          <p:spPr bwMode="auto">
            <a:xfrm>
              <a:off x="5078730" y="358140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9" name="Rectangle 191">
              <a:extLst>
                <a:ext uri="{FF2B5EF4-FFF2-40B4-BE49-F238E27FC236}">
                  <a16:creationId xmlns="" xmlns:a16="http://schemas.microsoft.com/office/drawing/2014/main" id="{4AE8F78F-C8F8-413D-8698-8C1A2F5E0F21}"/>
                </a:ext>
              </a:extLst>
            </p:cNvPr>
            <p:cNvSpPr>
              <a:spLocks noChangeArrowheads="1"/>
            </p:cNvSpPr>
            <p:nvPr/>
          </p:nvSpPr>
          <p:spPr bwMode="auto">
            <a:xfrm>
              <a:off x="5086668" y="3581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0" name="Rectangle 192">
              <a:extLst>
                <a:ext uri="{FF2B5EF4-FFF2-40B4-BE49-F238E27FC236}">
                  <a16:creationId xmlns="" xmlns:a16="http://schemas.microsoft.com/office/drawing/2014/main" id="{D3C4A395-13CA-4ACF-843C-7A410740DE8A}"/>
                </a:ext>
              </a:extLst>
            </p:cNvPr>
            <p:cNvSpPr>
              <a:spLocks noChangeArrowheads="1"/>
            </p:cNvSpPr>
            <p:nvPr/>
          </p:nvSpPr>
          <p:spPr bwMode="auto">
            <a:xfrm>
              <a:off x="5083493" y="3573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1" name="Rectangle 193">
              <a:extLst>
                <a:ext uri="{FF2B5EF4-FFF2-40B4-BE49-F238E27FC236}">
                  <a16:creationId xmlns="" xmlns:a16="http://schemas.microsoft.com/office/drawing/2014/main" id="{7D943B2D-8569-413C-8200-67A5D8E7EC2C}"/>
                </a:ext>
              </a:extLst>
            </p:cNvPr>
            <p:cNvSpPr>
              <a:spLocks noChangeArrowheads="1"/>
            </p:cNvSpPr>
            <p:nvPr/>
          </p:nvSpPr>
          <p:spPr bwMode="auto">
            <a:xfrm>
              <a:off x="5093018" y="3573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2" name="Rectangle 194">
              <a:extLst>
                <a:ext uri="{FF2B5EF4-FFF2-40B4-BE49-F238E27FC236}">
                  <a16:creationId xmlns="" xmlns:a16="http://schemas.microsoft.com/office/drawing/2014/main" id="{25E854C5-A27D-4924-A4F2-B715C482894B}"/>
                </a:ext>
              </a:extLst>
            </p:cNvPr>
            <p:cNvSpPr>
              <a:spLocks noChangeArrowheads="1"/>
            </p:cNvSpPr>
            <p:nvPr/>
          </p:nvSpPr>
          <p:spPr bwMode="auto">
            <a:xfrm>
              <a:off x="5089843" y="35671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3" name="Rectangle 195">
              <a:extLst>
                <a:ext uri="{FF2B5EF4-FFF2-40B4-BE49-F238E27FC236}">
                  <a16:creationId xmlns="" xmlns:a16="http://schemas.microsoft.com/office/drawing/2014/main" id="{643E3D58-E017-4143-9B63-98C6FBEC44B2}"/>
                </a:ext>
              </a:extLst>
            </p:cNvPr>
            <p:cNvSpPr>
              <a:spLocks noChangeArrowheads="1"/>
            </p:cNvSpPr>
            <p:nvPr/>
          </p:nvSpPr>
          <p:spPr bwMode="auto">
            <a:xfrm>
              <a:off x="5100955" y="35671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4" name="Rectangle 196">
              <a:extLst>
                <a:ext uri="{FF2B5EF4-FFF2-40B4-BE49-F238E27FC236}">
                  <a16:creationId xmlns="" xmlns:a16="http://schemas.microsoft.com/office/drawing/2014/main" id="{529689D6-DE93-437D-BAAA-3C728F697F58}"/>
                </a:ext>
              </a:extLst>
            </p:cNvPr>
            <p:cNvSpPr>
              <a:spLocks noChangeArrowheads="1"/>
            </p:cNvSpPr>
            <p:nvPr/>
          </p:nvSpPr>
          <p:spPr bwMode="auto">
            <a:xfrm>
              <a:off x="5097780"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5" name="Rectangle 197">
              <a:extLst>
                <a:ext uri="{FF2B5EF4-FFF2-40B4-BE49-F238E27FC236}">
                  <a16:creationId xmlns="" xmlns:a16="http://schemas.microsoft.com/office/drawing/2014/main" id="{8EEEE78A-225F-4D0B-9A6E-CD8168B7C8FF}"/>
                </a:ext>
              </a:extLst>
            </p:cNvPr>
            <p:cNvSpPr>
              <a:spLocks noChangeArrowheads="1"/>
            </p:cNvSpPr>
            <p:nvPr/>
          </p:nvSpPr>
          <p:spPr bwMode="auto">
            <a:xfrm>
              <a:off x="5104130" y="35560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6" name="Rectangle 198">
              <a:extLst>
                <a:ext uri="{FF2B5EF4-FFF2-40B4-BE49-F238E27FC236}">
                  <a16:creationId xmlns="" xmlns:a16="http://schemas.microsoft.com/office/drawing/2014/main" id="{034BDF2B-14EB-45D7-8C53-46A5C442020B}"/>
                </a:ext>
              </a:extLst>
            </p:cNvPr>
            <p:cNvSpPr>
              <a:spLocks noChangeArrowheads="1"/>
            </p:cNvSpPr>
            <p:nvPr/>
          </p:nvSpPr>
          <p:spPr bwMode="auto">
            <a:xfrm>
              <a:off x="5104130" y="35448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7" name="Rectangle 199">
              <a:extLst>
                <a:ext uri="{FF2B5EF4-FFF2-40B4-BE49-F238E27FC236}">
                  <a16:creationId xmlns="" xmlns:a16="http://schemas.microsoft.com/office/drawing/2014/main" id="{D11D8CF0-C286-4235-8716-70CE5A4BA361}"/>
                </a:ext>
              </a:extLst>
            </p:cNvPr>
            <p:cNvSpPr>
              <a:spLocks noChangeArrowheads="1"/>
            </p:cNvSpPr>
            <p:nvPr/>
          </p:nvSpPr>
          <p:spPr bwMode="auto">
            <a:xfrm>
              <a:off x="5112068" y="354488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8" name="Rectangle 200">
              <a:extLst>
                <a:ext uri="{FF2B5EF4-FFF2-40B4-BE49-F238E27FC236}">
                  <a16:creationId xmlns="" xmlns:a16="http://schemas.microsoft.com/office/drawing/2014/main" id="{7EE7FC6D-9C73-4937-A5E2-81DF1F91140E}"/>
                </a:ext>
              </a:extLst>
            </p:cNvPr>
            <p:cNvSpPr>
              <a:spLocks noChangeArrowheads="1"/>
            </p:cNvSpPr>
            <p:nvPr/>
          </p:nvSpPr>
          <p:spPr bwMode="auto">
            <a:xfrm>
              <a:off x="5104130" y="35353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9" name="Rectangle 201">
              <a:extLst>
                <a:ext uri="{FF2B5EF4-FFF2-40B4-BE49-F238E27FC236}">
                  <a16:creationId xmlns="" xmlns:a16="http://schemas.microsoft.com/office/drawing/2014/main" id="{C3E1FE1B-4F63-478C-BA36-2C8C699CF2C1}"/>
                </a:ext>
              </a:extLst>
            </p:cNvPr>
            <p:cNvSpPr>
              <a:spLocks noChangeArrowheads="1"/>
            </p:cNvSpPr>
            <p:nvPr/>
          </p:nvSpPr>
          <p:spPr bwMode="auto">
            <a:xfrm>
              <a:off x="5115243" y="353536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0" name="Rectangle 202">
              <a:extLst>
                <a:ext uri="{FF2B5EF4-FFF2-40B4-BE49-F238E27FC236}">
                  <a16:creationId xmlns="" xmlns:a16="http://schemas.microsoft.com/office/drawing/2014/main" id="{8E14EEEF-C31D-44DC-A48D-1F2AD2438E40}"/>
                </a:ext>
              </a:extLst>
            </p:cNvPr>
            <p:cNvSpPr>
              <a:spLocks noChangeArrowheads="1"/>
            </p:cNvSpPr>
            <p:nvPr/>
          </p:nvSpPr>
          <p:spPr bwMode="auto">
            <a:xfrm>
              <a:off x="5112068" y="35274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1" name="Rectangle 203">
              <a:extLst>
                <a:ext uri="{FF2B5EF4-FFF2-40B4-BE49-F238E27FC236}">
                  <a16:creationId xmlns="" xmlns:a16="http://schemas.microsoft.com/office/drawing/2014/main" id="{AD3A531A-2EFC-4244-A4B8-4A15DBCF17AD}"/>
                </a:ext>
              </a:extLst>
            </p:cNvPr>
            <p:cNvSpPr>
              <a:spLocks noChangeArrowheads="1"/>
            </p:cNvSpPr>
            <p:nvPr/>
          </p:nvSpPr>
          <p:spPr bwMode="auto">
            <a:xfrm>
              <a:off x="5118418" y="3527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2" name="Rectangle 204">
              <a:extLst>
                <a:ext uri="{FF2B5EF4-FFF2-40B4-BE49-F238E27FC236}">
                  <a16:creationId xmlns="" xmlns:a16="http://schemas.microsoft.com/office/drawing/2014/main" id="{BAB3DE2F-5BD0-4BBB-AF61-04BC7E2F1B9C}"/>
                </a:ext>
              </a:extLst>
            </p:cNvPr>
            <p:cNvSpPr>
              <a:spLocks noChangeArrowheads="1"/>
            </p:cNvSpPr>
            <p:nvPr/>
          </p:nvSpPr>
          <p:spPr bwMode="auto">
            <a:xfrm>
              <a:off x="5118418" y="35163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3" name="Rectangle 206">
              <a:extLst>
                <a:ext uri="{FF2B5EF4-FFF2-40B4-BE49-F238E27FC236}">
                  <a16:creationId xmlns="" xmlns:a16="http://schemas.microsoft.com/office/drawing/2014/main" id="{9AC7CA3A-4C1F-4EE2-A4D9-25A37A94355A}"/>
                </a:ext>
              </a:extLst>
            </p:cNvPr>
            <p:cNvSpPr>
              <a:spLocks noChangeArrowheads="1"/>
            </p:cNvSpPr>
            <p:nvPr/>
          </p:nvSpPr>
          <p:spPr bwMode="auto">
            <a:xfrm>
              <a:off x="5121593" y="35163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4" name="Rectangle 207">
              <a:extLst>
                <a:ext uri="{FF2B5EF4-FFF2-40B4-BE49-F238E27FC236}">
                  <a16:creationId xmlns="" xmlns:a16="http://schemas.microsoft.com/office/drawing/2014/main" id="{DB0EA99D-859A-4820-92ED-409F95F024FA}"/>
                </a:ext>
              </a:extLst>
            </p:cNvPr>
            <p:cNvSpPr>
              <a:spLocks noChangeArrowheads="1"/>
            </p:cNvSpPr>
            <p:nvPr/>
          </p:nvSpPr>
          <p:spPr bwMode="auto">
            <a:xfrm>
              <a:off x="5118418" y="35067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5" name="Rectangle 208">
              <a:extLst>
                <a:ext uri="{FF2B5EF4-FFF2-40B4-BE49-F238E27FC236}">
                  <a16:creationId xmlns="" xmlns:a16="http://schemas.microsoft.com/office/drawing/2014/main" id="{FBA04DAF-89C6-4EF1-90B3-2E55B25F4A7E}"/>
                </a:ext>
              </a:extLst>
            </p:cNvPr>
            <p:cNvSpPr>
              <a:spLocks noChangeArrowheads="1"/>
            </p:cNvSpPr>
            <p:nvPr/>
          </p:nvSpPr>
          <p:spPr bwMode="auto">
            <a:xfrm>
              <a:off x="5121593" y="35067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6" name="Rectangle 209">
              <a:extLst>
                <a:ext uri="{FF2B5EF4-FFF2-40B4-BE49-F238E27FC236}">
                  <a16:creationId xmlns="" xmlns:a16="http://schemas.microsoft.com/office/drawing/2014/main" id="{127C404A-E236-463D-8537-E439C0F1C9BD}"/>
                </a:ext>
              </a:extLst>
            </p:cNvPr>
            <p:cNvSpPr>
              <a:spLocks noChangeArrowheads="1"/>
            </p:cNvSpPr>
            <p:nvPr/>
          </p:nvSpPr>
          <p:spPr bwMode="auto">
            <a:xfrm>
              <a:off x="5121593" y="3495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7" name="Rectangle 210">
              <a:extLst>
                <a:ext uri="{FF2B5EF4-FFF2-40B4-BE49-F238E27FC236}">
                  <a16:creationId xmlns="" xmlns:a16="http://schemas.microsoft.com/office/drawing/2014/main" id="{8A3C14B0-9003-484B-95F2-3AF1272F4C4C}"/>
                </a:ext>
              </a:extLst>
            </p:cNvPr>
            <p:cNvSpPr>
              <a:spLocks noChangeArrowheads="1"/>
            </p:cNvSpPr>
            <p:nvPr/>
          </p:nvSpPr>
          <p:spPr bwMode="auto">
            <a:xfrm>
              <a:off x="5129531" y="34893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8" name="Rectangle 211">
              <a:extLst>
                <a:ext uri="{FF2B5EF4-FFF2-40B4-BE49-F238E27FC236}">
                  <a16:creationId xmlns="" xmlns:a16="http://schemas.microsoft.com/office/drawing/2014/main" id="{C9B732CB-F893-41E4-B4BA-09B5F22D7EC3}"/>
                </a:ext>
              </a:extLst>
            </p:cNvPr>
            <p:cNvSpPr>
              <a:spLocks noChangeArrowheads="1"/>
            </p:cNvSpPr>
            <p:nvPr/>
          </p:nvSpPr>
          <p:spPr bwMode="auto">
            <a:xfrm>
              <a:off x="5124768" y="34893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9" name="Rectangle 212">
              <a:extLst>
                <a:ext uri="{FF2B5EF4-FFF2-40B4-BE49-F238E27FC236}">
                  <a16:creationId xmlns="" xmlns:a16="http://schemas.microsoft.com/office/drawing/2014/main" id="{A704BC27-5694-4682-BB1C-57391D5C8402}"/>
                </a:ext>
              </a:extLst>
            </p:cNvPr>
            <p:cNvSpPr>
              <a:spLocks noChangeArrowheads="1"/>
            </p:cNvSpPr>
            <p:nvPr/>
          </p:nvSpPr>
          <p:spPr bwMode="auto">
            <a:xfrm>
              <a:off x="5124768" y="3478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0" name="Rectangle 213">
              <a:extLst>
                <a:ext uri="{FF2B5EF4-FFF2-40B4-BE49-F238E27FC236}">
                  <a16:creationId xmlns="" xmlns:a16="http://schemas.microsoft.com/office/drawing/2014/main" id="{DA134BC8-D1B2-4F63-BE0A-C74D9B24026A}"/>
                </a:ext>
              </a:extLst>
            </p:cNvPr>
            <p:cNvSpPr>
              <a:spLocks noChangeArrowheads="1"/>
            </p:cNvSpPr>
            <p:nvPr/>
          </p:nvSpPr>
          <p:spPr bwMode="auto">
            <a:xfrm>
              <a:off x="5132706" y="34782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1" name="Rectangle 214">
              <a:extLst>
                <a:ext uri="{FF2B5EF4-FFF2-40B4-BE49-F238E27FC236}">
                  <a16:creationId xmlns="" xmlns:a16="http://schemas.microsoft.com/office/drawing/2014/main" id="{312A8996-ADE4-48F1-8389-D0E80E48154D}"/>
                </a:ext>
              </a:extLst>
            </p:cNvPr>
            <p:cNvSpPr>
              <a:spLocks noChangeArrowheads="1"/>
            </p:cNvSpPr>
            <p:nvPr/>
          </p:nvSpPr>
          <p:spPr bwMode="auto">
            <a:xfrm>
              <a:off x="5132706" y="34718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2" name="Rectangle 215">
              <a:extLst>
                <a:ext uri="{FF2B5EF4-FFF2-40B4-BE49-F238E27FC236}">
                  <a16:creationId xmlns="" xmlns:a16="http://schemas.microsoft.com/office/drawing/2014/main" id="{C8129BF6-95D1-41A4-A515-89A01E2D945E}"/>
                </a:ext>
              </a:extLst>
            </p:cNvPr>
            <p:cNvSpPr>
              <a:spLocks noChangeArrowheads="1"/>
            </p:cNvSpPr>
            <p:nvPr/>
          </p:nvSpPr>
          <p:spPr bwMode="auto">
            <a:xfrm>
              <a:off x="5132706" y="3460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3" name="Rectangle 216">
              <a:extLst>
                <a:ext uri="{FF2B5EF4-FFF2-40B4-BE49-F238E27FC236}">
                  <a16:creationId xmlns="" xmlns:a16="http://schemas.microsoft.com/office/drawing/2014/main" id="{A2A45634-1784-4554-B56B-E78A0CF8D922}"/>
                </a:ext>
              </a:extLst>
            </p:cNvPr>
            <p:cNvSpPr>
              <a:spLocks noChangeArrowheads="1"/>
            </p:cNvSpPr>
            <p:nvPr/>
          </p:nvSpPr>
          <p:spPr bwMode="auto">
            <a:xfrm>
              <a:off x="5132706" y="34496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4" name="Rectangle 217">
              <a:extLst>
                <a:ext uri="{FF2B5EF4-FFF2-40B4-BE49-F238E27FC236}">
                  <a16:creationId xmlns="" xmlns:a16="http://schemas.microsoft.com/office/drawing/2014/main" id="{AAC39DD4-6525-4831-8113-232F6F5FB119}"/>
                </a:ext>
              </a:extLst>
            </p:cNvPr>
            <p:cNvSpPr>
              <a:spLocks noChangeArrowheads="1"/>
            </p:cNvSpPr>
            <p:nvPr/>
          </p:nvSpPr>
          <p:spPr bwMode="auto">
            <a:xfrm>
              <a:off x="5139056" y="34385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5" name="Rectangle 218">
              <a:extLst>
                <a:ext uri="{FF2B5EF4-FFF2-40B4-BE49-F238E27FC236}">
                  <a16:creationId xmlns="" xmlns:a16="http://schemas.microsoft.com/office/drawing/2014/main" id="{5C58A241-1C0C-4991-837D-C7D0A5064D80}"/>
                </a:ext>
              </a:extLst>
            </p:cNvPr>
            <p:cNvSpPr>
              <a:spLocks noChangeArrowheads="1"/>
            </p:cNvSpPr>
            <p:nvPr/>
          </p:nvSpPr>
          <p:spPr bwMode="auto">
            <a:xfrm>
              <a:off x="5139056" y="3432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6" name="Rectangle 219">
              <a:extLst>
                <a:ext uri="{FF2B5EF4-FFF2-40B4-BE49-F238E27FC236}">
                  <a16:creationId xmlns="" xmlns:a16="http://schemas.microsoft.com/office/drawing/2014/main" id="{7F5738B0-DDA3-45DC-B2E9-59CA86A4F764}"/>
                </a:ext>
              </a:extLst>
            </p:cNvPr>
            <p:cNvSpPr>
              <a:spLocks noChangeArrowheads="1"/>
            </p:cNvSpPr>
            <p:nvPr/>
          </p:nvSpPr>
          <p:spPr bwMode="auto">
            <a:xfrm>
              <a:off x="5139056" y="34210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7" name="Rectangle 220">
              <a:extLst>
                <a:ext uri="{FF2B5EF4-FFF2-40B4-BE49-F238E27FC236}">
                  <a16:creationId xmlns="" xmlns:a16="http://schemas.microsoft.com/office/drawing/2014/main" id="{1FCB2825-3754-4FFE-A3BE-C8CA9BADBD2A}"/>
                </a:ext>
              </a:extLst>
            </p:cNvPr>
            <p:cNvSpPr>
              <a:spLocks noChangeArrowheads="1"/>
            </p:cNvSpPr>
            <p:nvPr/>
          </p:nvSpPr>
          <p:spPr bwMode="auto">
            <a:xfrm>
              <a:off x="5139056" y="34115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8" name="Rectangle 221">
              <a:extLst>
                <a:ext uri="{FF2B5EF4-FFF2-40B4-BE49-F238E27FC236}">
                  <a16:creationId xmlns="" xmlns:a16="http://schemas.microsoft.com/office/drawing/2014/main" id="{F8F98669-CA73-4D5C-8416-D656482211ED}"/>
                </a:ext>
              </a:extLst>
            </p:cNvPr>
            <p:cNvSpPr>
              <a:spLocks noChangeArrowheads="1"/>
            </p:cNvSpPr>
            <p:nvPr/>
          </p:nvSpPr>
          <p:spPr bwMode="auto">
            <a:xfrm>
              <a:off x="5139056" y="33972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17" name="Group 107">
            <a:extLst>
              <a:ext uri="{FF2B5EF4-FFF2-40B4-BE49-F238E27FC236}">
                <a16:creationId xmlns="" xmlns:a16="http://schemas.microsoft.com/office/drawing/2014/main" id="{E0D1E7AD-2E6E-45E5-90B4-2BE81320500A}"/>
              </a:ext>
            </a:extLst>
          </p:cNvPr>
          <p:cNvGrpSpPr/>
          <p:nvPr/>
        </p:nvGrpSpPr>
        <p:grpSpPr bwMode="auto">
          <a:xfrm>
            <a:off x="8565228" y="2672282"/>
            <a:ext cx="258221" cy="730914"/>
            <a:chOff x="6339206" y="3028951"/>
            <a:chExt cx="184150" cy="795337"/>
          </a:xfrm>
          <a:solidFill>
            <a:srgbClr val="004B87"/>
          </a:solidFill>
        </p:grpSpPr>
        <p:sp>
          <p:nvSpPr>
            <p:cNvPr id="1606" name="Rectangle 227">
              <a:extLst>
                <a:ext uri="{FF2B5EF4-FFF2-40B4-BE49-F238E27FC236}">
                  <a16:creationId xmlns="" xmlns:a16="http://schemas.microsoft.com/office/drawing/2014/main" id="{0EA551AC-9033-40DA-B32D-49CFB69E13CF}"/>
                </a:ext>
              </a:extLst>
            </p:cNvPr>
            <p:cNvSpPr>
              <a:spLocks noChangeArrowheads="1"/>
            </p:cNvSpPr>
            <p:nvPr/>
          </p:nvSpPr>
          <p:spPr bwMode="auto">
            <a:xfrm>
              <a:off x="6339206" y="38147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7" name="Rectangle 228">
              <a:extLst>
                <a:ext uri="{FF2B5EF4-FFF2-40B4-BE49-F238E27FC236}">
                  <a16:creationId xmlns="" xmlns:a16="http://schemas.microsoft.com/office/drawing/2014/main" id="{FBE4C19C-5D9C-4581-B7FE-AFD1EA575043}"/>
                </a:ext>
              </a:extLst>
            </p:cNvPr>
            <p:cNvSpPr>
              <a:spLocks noChangeArrowheads="1"/>
            </p:cNvSpPr>
            <p:nvPr/>
          </p:nvSpPr>
          <p:spPr bwMode="auto">
            <a:xfrm>
              <a:off x="6343968" y="3800476"/>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8" name="Rectangle 229">
              <a:extLst>
                <a:ext uri="{FF2B5EF4-FFF2-40B4-BE49-F238E27FC236}">
                  <a16:creationId xmlns="" xmlns:a16="http://schemas.microsoft.com/office/drawing/2014/main" id="{F85390B4-CFD9-4316-B281-F343EE9BC959}"/>
                </a:ext>
              </a:extLst>
            </p:cNvPr>
            <p:cNvSpPr>
              <a:spLocks noChangeArrowheads="1"/>
            </p:cNvSpPr>
            <p:nvPr/>
          </p:nvSpPr>
          <p:spPr bwMode="auto">
            <a:xfrm>
              <a:off x="6343968" y="3786188"/>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9" name="Rectangle 230">
              <a:extLst>
                <a:ext uri="{FF2B5EF4-FFF2-40B4-BE49-F238E27FC236}">
                  <a16:creationId xmlns="" xmlns:a16="http://schemas.microsoft.com/office/drawing/2014/main" id="{CD08A449-5CE7-4148-97DA-425C37C0CFEB}"/>
                </a:ext>
              </a:extLst>
            </p:cNvPr>
            <p:cNvSpPr>
              <a:spLocks noChangeArrowheads="1"/>
            </p:cNvSpPr>
            <p:nvPr/>
          </p:nvSpPr>
          <p:spPr bwMode="auto">
            <a:xfrm>
              <a:off x="6347143" y="37719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0" name="Rectangle 231">
              <a:extLst>
                <a:ext uri="{FF2B5EF4-FFF2-40B4-BE49-F238E27FC236}">
                  <a16:creationId xmlns="" xmlns:a16="http://schemas.microsoft.com/office/drawing/2014/main" id="{99571A58-6379-4949-93D0-865494D608C1}"/>
                </a:ext>
              </a:extLst>
            </p:cNvPr>
            <p:cNvSpPr>
              <a:spLocks noChangeArrowheads="1"/>
            </p:cNvSpPr>
            <p:nvPr/>
          </p:nvSpPr>
          <p:spPr bwMode="auto">
            <a:xfrm>
              <a:off x="6347143" y="37544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1" name="Rectangle 232">
              <a:extLst>
                <a:ext uri="{FF2B5EF4-FFF2-40B4-BE49-F238E27FC236}">
                  <a16:creationId xmlns="" xmlns:a16="http://schemas.microsoft.com/office/drawing/2014/main" id="{FAF5FA9F-0A1A-4F4C-8EFB-36B4C9F7D7B2}"/>
                </a:ext>
              </a:extLst>
            </p:cNvPr>
            <p:cNvSpPr>
              <a:spLocks noChangeArrowheads="1"/>
            </p:cNvSpPr>
            <p:nvPr/>
          </p:nvSpPr>
          <p:spPr bwMode="auto">
            <a:xfrm>
              <a:off x="6347143" y="374332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2" name="Rectangle 233">
              <a:extLst>
                <a:ext uri="{FF2B5EF4-FFF2-40B4-BE49-F238E27FC236}">
                  <a16:creationId xmlns="" xmlns:a16="http://schemas.microsoft.com/office/drawing/2014/main" id="{09E676A0-D6BC-43AD-8155-1E8A8B863052}"/>
                </a:ext>
              </a:extLst>
            </p:cNvPr>
            <p:cNvSpPr>
              <a:spLocks noChangeArrowheads="1"/>
            </p:cNvSpPr>
            <p:nvPr/>
          </p:nvSpPr>
          <p:spPr bwMode="auto">
            <a:xfrm>
              <a:off x="6347143" y="37322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3" name="Rectangle 234">
              <a:extLst>
                <a:ext uri="{FF2B5EF4-FFF2-40B4-BE49-F238E27FC236}">
                  <a16:creationId xmlns="" xmlns:a16="http://schemas.microsoft.com/office/drawing/2014/main" id="{61450596-B0D7-4DEE-823B-A2CF69E14246}"/>
                </a:ext>
              </a:extLst>
            </p:cNvPr>
            <p:cNvSpPr>
              <a:spLocks noChangeArrowheads="1"/>
            </p:cNvSpPr>
            <p:nvPr/>
          </p:nvSpPr>
          <p:spPr bwMode="auto">
            <a:xfrm>
              <a:off x="6347143"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4" name="Rectangle 235">
              <a:extLst>
                <a:ext uri="{FF2B5EF4-FFF2-40B4-BE49-F238E27FC236}">
                  <a16:creationId xmlns="" xmlns:a16="http://schemas.microsoft.com/office/drawing/2014/main" id="{4D26AC20-CB3C-4F9A-9C66-71D2CC132198}"/>
                </a:ext>
              </a:extLst>
            </p:cNvPr>
            <p:cNvSpPr>
              <a:spLocks noChangeArrowheads="1"/>
            </p:cNvSpPr>
            <p:nvPr/>
          </p:nvSpPr>
          <p:spPr bwMode="auto">
            <a:xfrm>
              <a:off x="6350318" y="3705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5" name="Rectangle 236">
              <a:extLst>
                <a:ext uri="{FF2B5EF4-FFF2-40B4-BE49-F238E27FC236}">
                  <a16:creationId xmlns="" xmlns:a16="http://schemas.microsoft.com/office/drawing/2014/main" id="{4EBB2A2A-4D8C-4515-A5AD-ACE2110EE9F3}"/>
                </a:ext>
              </a:extLst>
            </p:cNvPr>
            <p:cNvSpPr>
              <a:spLocks noChangeArrowheads="1"/>
            </p:cNvSpPr>
            <p:nvPr/>
          </p:nvSpPr>
          <p:spPr bwMode="auto">
            <a:xfrm>
              <a:off x="6350318" y="3694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6" name="Rectangle 237">
              <a:extLst>
                <a:ext uri="{FF2B5EF4-FFF2-40B4-BE49-F238E27FC236}">
                  <a16:creationId xmlns="" xmlns:a16="http://schemas.microsoft.com/office/drawing/2014/main" id="{03B73239-37D0-4529-8AE9-2071A7E84CF8}"/>
                </a:ext>
              </a:extLst>
            </p:cNvPr>
            <p:cNvSpPr>
              <a:spLocks noChangeArrowheads="1"/>
            </p:cNvSpPr>
            <p:nvPr/>
          </p:nvSpPr>
          <p:spPr bwMode="auto">
            <a:xfrm>
              <a:off x="6350318" y="3686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7" name="Rectangle 238">
              <a:extLst>
                <a:ext uri="{FF2B5EF4-FFF2-40B4-BE49-F238E27FC236}">
                  <a16:creationId xmlns="" xmlns:a16="http://schemas.microsoft.com/office/drawing/2014/main" id="{6C44DA26-BAB2-4E19-AD29-4BCF54D38BF7}"/>
                </a:ext>
              </a:extLst>
            </p:cNvPr>
            <p:cNvSpPr>
              <a:spLocks noChangeArrowheads="1"/>
            </p:cNvSpPr>
            <p:nvPr/>
          </p:nvSpPr>
          <p:spPr bwMode="auto">
            <a:xfrm>
              <a:off x="6350318" y="36766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8" name="Rectangle 239">
              <a:extLst>
                <a:ext uri="{FF2B5EF4-FFF2-40B4-BE49-F238E27FC236}">
                  <a16:creationId xmlns="" xmlns:a16="http://schemas.microsoft.com/office/drawing/2014/main" id="{53218456-EFBE-4BD1-8A2B-CE64FDD8EE0D}"/>
                </a:ext>
              </a:extLst>
            </p:cNvPr>
            <p:cNvSpPr>
              <a:spLocks noChangeArrowheads="1"/>
            </p:cNvSpPr>
            <p:nvPr/>
          </p:nvSpPr>
          <p:spPr bwMode="auto">
            <a:xfrm>
              <a:off x="6356668" y="3665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9" name="Rectangle 240">
              <a:extLst>
                <a:ext uri="{FF2B5EF4-FFF2-40B4-BE49-F238E27FC236}">
                  <a16:creationId xmlns="" xmlns:a16="http://schemas.microsoft.com/office/drawing/2014/main" id="{6DC76AC6-69C8-4295-B7C3-40CED8506C57}"/>
                </a:ext>
              </a:extLst>
            </p:cNvPr>
            <p:cNvSpPr>
              <a:spLocks noChangeArrowheads="1"/>
            </p:cNvSpPr>
            <p:nvPr/>
          </p:nvSpPr>
          <p:spPr bwMode="auto">
            <a:xfrm>
              <a:off x="6356668" y="3654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0" name="Rectangle 241">
              <a:extLst>
                <a:ext uri="{FF2B5EF4-FFF2-40B4-BE49-F238E27FC236}">
                  <a16:creationId xmlns="" xmlns:a16="http://schemas.microsoft.com/office/drawing/2014/main" id="{3D96C8B7-B7B3-429F-A8DA-1DFCE6ACFAB4}"/>
                </a:ext>
              </a:extLst>
            </p:cNvPr>
            <p:cNvSpPr>
              <a:spLocks noChangeArrowheads="1"/>
            </p:cNvSpPr>
            <p:nvPr/>
          </p:nvSpPr>
          <p:spPr bwMode="auto">
            <a:xfrm>
              <a:off x="6356668"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1" name="Rectangle 242">
              <a:extLst>
                <a:ext uri="{FF2B5EF4-FFF2-40B4-BE49-F238E27FC236}">
                  <a16:creationId xmlns="" xmlns:a16="http://schemas.microsoft.com/office/drawing/2014/main" id="{261163C1-35D2-4E00-AB2C-20CEEC77CAE4}"/>
                </a:ext>
              </a:extLst>
            </p:cNvPr>
            <p:cNvSpPr>
              <a:spLocks noChangeArrowheads="1"/>
            </p:cNvSpPr>
            <p:nvPr/>
          </p:nvSpPr>
          <p:spPr bwMode="auto">
            <a:xfrm>
              <a:off x="6356668" y="3636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2" name="Rectangle 243">
              <a:extLst>
                <a:ext uri="{FF2B5EF4-FFF2-40B4-BE49-F238E27FC236}">
                  <a16:creationId xmlns="" xmlns:a16="http://schemas.microsoft.com/office/drawing/2014/main" id="{F862BFD0-5840-45BF-8B93-41292F26935D}"/>
                </a:ext>
              </a:extLst>
            </p:cNvPr>
            <p:cNvSpPr>
              <a:spLocks noChangeArrowheads="1"/>
            </p:cNvSpPr>
            <p:nvPr/>
          </p:nvSpPr>
          <p:spPr bwMode="auto">
            <a:xfrm>
              <a:off x="6356668" y="3630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3" name="Rectangle 244">
              <a:extLst>
                <a:ext uri="{FF2B5EF4-FFF2-40B4-BE49-F238E27FC236}">
                  <a16:creationId xmlns="" xmlns:a16="http://schemas.microsoft.com/office/drawing/2014/main" id="{4945661C-4F6E-4A97-A4F5-7E0C32397AE8}"/>
                </a:ext>
              </a:extLst>
            </p:cNvPr>
            <p:cNvSpPr>
              <a:spLocks noChangeArrowheads="1"/>
            </p:cNvSpPr>
            <p:nvPr/>
          </p:nvSpPr>
          <p:spPr bwMode="auto">
            <a:xfrm>
              <a:off x="6364606" y="3630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4" name="Rectangle 245">
              <a:extLst>
                <a:ext uri="{FF2B5EF4-FFF2-40B4-BE49-F238E27FC236}">
                  <a16:creationId xmlns="" xmlns:a16="http://schemas.microsoft.com/office/drawing/2014/main" id="{A84AE476-8E4C-4E5D-A8ED-09A4E54A7EA9}"/>
                </a:ext>
              </a:extLst>
            </p:cNvPr>
            <p:cNvSpPr>
              <a:spLocks noChangeArrowheads="1"/>
            </p:cNvSpPr>
            <p:nvPr/>
          </p:nvSpPr>
          <p:spPr bwMode="auto">
            <a:xfrm>
              <a:off x="6364606" y="3622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5" name="Rectangle 246">
              <a:extLst>
                <a:ext uri="{FF2B5EF4-FFF2-40B4-BE49-F238E27FC236}">
                  <a16:creationId xmlns="" xmlns:a16="http://schemas.microsoft.com/office/drawing/2014/main" id="{4927B114-1531-454C-B361-B33A9B304588}"/>
                </a:ext>
              </a:extLst>
            </p:cNvPr>
            <p:cNvSpPr>
              <a:spLocks noChangeArrowheads="1"/>
            </p:cNvSpPr>
            <p:nvPr/>
          </p:nvSpPr>
          <p:spPr bwMode="auto">
            <a:xfrm>
              <a:off x="6364606"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6" name="Rectangle 247">
              <a:extLst>
                <a:ext uri="{FF2B5EF4-FFF2-40B4-BE49-F238E27FC236}">
                  <a16:creationId xmlns="" xmlns:a16="http://schemas.microsoft.com/office/drawing/2014/main" id="{80D731ED-9180-42FA-8C45-AED8FB23A499}"/>
                </a:ext>
              </a:extLst>
            </p:cNvPr>
            <p:cNvSpPr>
              <a:spLocks noChangeArrowheads="1"/>
            </p:cNvSpPr>
            <p:nvPr/>
          </p:nvSpPr>
          <p:spPr bwMode="auto">
            <a:xfrm>
              <a:off x="6364606" y="3605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7" name="Rectangle 248">
              <a:extLst>
                <a:ext uri="{FF2B5EF4-FFF2-40B4-BE49-F238E27FC236}">
                  <a16:creationId xmlns="" xmlns:a16="http://schemas.microsoft.com/office/drawing/2014/main" id="{EA3EDFE9-4635-443C-9A4A-DA898AC4343B}"/>
                </a:ext>
              </a:extLst>
            </p:cNvPr>
            <p:cNvSpPr>
              <a:spLocks noChangeArrowheads="1"/>
            </p:cNvSpPr>
            <p:nvPr/>
          </p:nvSpPr>
          <p:spPr bwMode="auto">
            <a:xfrm>
              <a:off x="6370956" y="36020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8" name="Rectangle 249">
              <a:extLst>
                <a:ext uri="{FF2B5EF4-FFF2-40B4-BE49-F238E27FC236}">
                  <a16:creationId xmlns="" xmlns:a16="http://schemas.microsoft.com/office/drawing/2014/main" id="{455205B3-1164-4423-98CB-CC37DD755C39}"/>
                </a:ext>
              </a:extLst>
            </p:cNvPr>
            <p:cNvSpPr>
              <a:spLocks noChangeArrowheads="1"/>
            </p:cNvSpPr>
            <p:nvPr/>
          </p:nvSpPr>
          <p:spPr bwMode="auto">
            <a:xfrm>
              <a:off x="6370956" y="3590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9" name="Rectangle 250">
              <a:extLst>
                <a:ext uri="{FF2B5EF4-FFF2-40B4-BE49-F238E27FC236}">
                  <a16:creationId xmlns="" xmlns:a16="http://schemas.microsoft.com/office/drawing/2014/main" id="{CB01BE33-688A-497B-A396-44A44600FCAD}"/>
                </a:ext>
              </a:extLst>
            </p:cNvPr>
            <p:cNvSpPr>
              <a:spLocks noChangeArrowheads="1"/>
            </p:cNvSpPr>
            <p:nvPr/>
          </p:nvSpPr>
          <p:spPr bwMode="auto">
            <a:xfrm>
              <a:off x="6378893" y="35845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0" name="Rectangle 251">
              <a:extLst>
                <a:ext uri="{FF2B5EF4-FFF2-40B4-BE49-F238E27FC236}">
                  <a16:creationId xmlns="" xmlns:a16="http://schemas.microsoft.com/office/drawing/2014/main" id="{7E2E4365-E803-4F6F-B345-D3E2AC092C7D}"/>
                </a:ext>
              </a:extLst>
            </p:cNvPr>
            <p:cNvSpPr>
              <a:spLocks noChangeArrowheads="1"/>
            </p:cNvSpPr>
            <p:nvPr/>
          </p:nvSpPr>
          <p:spPr bwMode="auto">
            <a:xfrm>
              <a:off x="6378893" y="3573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1" name="Rectangle 252">
              <a:extLst>
                <a:ext uri="{FF2B5EF4-FFF2-40B4-BE49-F238E27FC236}">
                  <a16:creationId xmlns="" xmlns:a16="http://schemas.microsoft.com/office/drawing/2014/main" id="{02950178-FC7F-47DC-8A88-4859847E647C}"/>
                </a:ext>
              </a:extLst>
            </p:cNvPr>
            <p:cNvSpPr>
              <a:spLocks noChangeArrowheads="1"/>
            </p:cNvSpPr>
            <p:nvPr/>
          </p:nvSpPr>
          <p:spPr bwMode="auto">
            <a:xfrm>
              <a:off x="6378893" y="3567113"/>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2" name="Rectangle 253">
              <a:extLst>
                <a:ext uri="{FF2B5EF4-FFF2-40B4-BE49-F238E27FC236}">
                  <a16:creationId xmlns="" xmlns:a16="http://schemas.microsoft.com/office/drawing/2014/main" id="{ECBEDB30-9F44-472F-9CE4-6C4DB907312B}"/>
                </a:ext>
              </a:extLst>
            </p:cNvPr>
            <p:cNvSpPr>
              <a:spLocks noChangeArrowheads="1"/>
            </p:cNvSpPr>
            <p:nvPr/>
          </p:nvSpPr>
          <p:spPr bwMode="auto">
            <a:xfrm>
              <a:off x="6385243" y="3567113"/>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3" name="Rectangle 254">
              <a:extLst>
                <a:ext uri="{FF2B5EF4-FFF2-40B4-BE49-F238E27FC236}">
                  <a16:creationId xmlns="" xmlns:a16="http://schemas.microsoft.com/office/drawing/2014/main" id="{A6AB4E1C-2AA9-411F-8C43-6496FD565854}"/>
                </a:ext>
              </a:extLst>
            </p:cNvPr>
            <p:cNvSpPr>
              <a:spLocks noChangeArrowheads="1"/>
            </p:cNvSpPr>
            <p:nvPr/>
          </p:nvSpPr>
          <p:spPr bwMode="auto">
            <a:xfrm>
              <a:off x="6385243" y="3552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4" name="Rectangle 255">
              <a:extLst>
                <a:ext uri="{FF2B5EF4-FFF2-40B4-BE49-F238E27FC236}">
                  <a16:creationId xmlns="" xmlns:a16="http://schemas.microsoft.com/office/drawing/2014/main" id="{8D1613F0-B30D-481D-B4B4-B5F33507BBCE}"/>
                </a:ext>
              </a:extLst>
            </p:cNvPr>
            <p:cNvSpPr>
              <a:spLocks noChangeArrowheads="1"/>
            </p:cNvSpPr>
            <p:nvPr/>
          </p:nvSpPr>
          <p:spPr bwMode="auto">
            <a:xfrm>
              <a:off x="6393181" y="3552826"/>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5" name="Rectangle 256">
              <a:extLst>
                <a:ext uri="{FF2B5EF4-FFF2-40B4-BE49-F238E27FC236}">
                  <a16:creationId xmlns="" xmlns:a16="http://schemas.microsoft.com/office/drawing/2014/main" id="{BEB3631E-CBA2-4DFA-8EAD-04D51FF6CEF5}"/>
                </a:ext>
              </a:extLst>
            </p:cNvPr>
            <p:cNvSpPr>
              <a:spLocks noChangeArrowheads="1"/>
            </p:cNvSpPr>
            <p:nvPr/>
          </p:nvSpPr>
          <p:spPr bwMode="auto">
            <a:xfrm>
              <a:off x="6393181" y="35417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6" name="Rectangle 257">
              <a:extLst>
                <a:ext uri="{FF2B5EF4-FFF2-40B4-BE49-F238E27FC236}">
                  <a16:creationId xmlns="" xmlns:a16="http://schemas.microsoft.com/office/drawing/2014/main" id="{8FC3FF45-ACBE-47F3-A1FE-ABA24FFDBA4B}"/>
                </a:ext>
              </a:extLst>
            </p:cNvPr>
            <p:cNvSpPr>
              <a:spLocks noChangeArrowheads="1"/>
            </p:cNvSpPr>
            <p:nvPr/>
          </p:nvSpPr>
          <p:spPr bwMode="auto">
            <a:xfrm>
              <a:off x="6396356" y="3541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7" name="Rectangle 258">
              <a:extLst>
                <a:ext uri="{FF2B5EF4-FFF2-40B4-BE49-F238E27FC236}">
                  <a16:creationId xmlns="" xmlns:a16="http://schemas.microsoft.com/office/drawing/2014/main" id="{672932AF-C99F-432F-88AA-33CC76BD0C35}"/>
                </a:ext>
              </a:extLst>
            </p:cNvPr>
            <p:cNvSpPr>
              <a:spLocks noChangeArrowheads="1"/>
            </p:cNvSpPr>
            <p:nvPr/>
          </p:nvSpPr>
          <p:spPr bwMode="auto">
            <a:xfrm>
              <a:off x="6396356" y="35306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8" name="Rectangle 259">
              <a:extLst>
                <a:ext uri="{FF2B5EF4-FFF2-40B4-BE49-F238E27FC236}">
                  <a16:creationId xmlns="" xmlns:a16="http://schemas.microsoft.com/office/drawing/2014/main" id="{41580B7A-5D01-4ECB-9A19-182B7773C80D}"/>
                </a:ext>
              </a:extLst>
            </p:cNvPr>
            <p:cNvSpPr>
              <a:spLocks noChangeArrowheads="1"/>
            </p:cNvSpPr>
            <p:nvPr/>
          </p:nvSpPr>
          <p:spPr bwMode="auto">
            <a:xfrm>
              <a:off x="6402706" y="35306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9" name="Rectangle 260">
              <a:extLst>
                <a:ext uri="{FF2B5EF4-FFF2-40B4-BE49-F238E27FC236}">
                  <a16:creationId xmlns="" xmlns:a16="http://schemas.microsoft.com/office/drawing/2014/main" id="{A6B02A56-55A5-43BF-90A0-74C54A9C4551}"/>
                </a:ext>
              </a:extLst>
            </p:cNvPr>
            <p:cNvSpPr>
              <a:spLocks noChangeArrowheads="1"/>
            </p:cNvSpPr>
            <p:nvPr/>
          </p:nvSpPr>
          <p:spPr bwMode="auto">
            <a:xfrm>
              <a:off x="6396356" y="35163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0" name="Rectangle 261">
              <a:extLst>
                <a:ext uri="{FF2B5EF4-FFF2-40B4-BE49-F238E27FC236}">
                  <a16:creationId xmlns="" xmlns:a16="http://schemas.microsoft.com/office/drawing/2014/main" id="{32888732-183D-4268-BA2F-7A05FC7286D9}"/>
                </a:ext>
              </a:extLst>
            </p:cNvPr>
            <p:cNvSpPr>
              <a:spLocks noChangeArrowheads="1"/>
            </p:cNvSpPr>
            <p:nvPr/>
          </p:nvSpPr>
          <p:spPr bwMode="auto">
            <a:xfrm>
              <a:off x="6402706" y="35163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1" name="Rectangle 262">
              <a:extLst>
                <a:ext uri="{FF2B5EF4-FFF2-40B4-BE49-F238E27FC236}">
                  <a16:creationId xmlns="" xmlns:a16="http://schemas.microsoft.com/office/drawing/2014/main" id="{EF101AAA-9658-4A3B-93E6-967127E789E4}"/>
                </a:ext>
              </a:extLst>
            </p:cNvPr>
            <p:cNvSpPr>
              <a:spLocks noChangeArrowheads="1"/>
            </p:cNvSpPr>
            <p:nvPr/>
          </p:nvSpPr>
          <p:spPr bwMode="auto">
            <a:xfrm>
              <a:off x="6402706" y="3509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2" name="Rectangle 263">
              <a:extLst>
                <a:ext uri="{FF2B5EF4-FFF2-40B4-BE49-F238E27FC236}">
                  <a16:creationId xmlns="" xmlns:a16="http://schemas.microsoft.com/office/drawing/2014/main" id="{053D74DA-A910-44C2-A545-40762F1C541F}"/>
                </a:ext>
              </a:extLst>
            </p:cNvPr>
            <p:cNvSpPr>
              <a:spLocks noChangeArrowheads="1"/>
            </p:cNvSpPr>
            <p:nvPr/>
          </p:nvSpPr>
          <p:spPr bwMode="auto">
            <a:xfrm>
              <a:off x="6410643" y="3509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3" name="Rectangle 264">
              <a:extLst>
                <a:ext uri="{FF2B5EF4-FFF2-40B4-BE49-F238E27FC236}">
                  <a16:creationId xmlns="" xmlns:a16="http://schemas.microsoft.com/office/drawing/2014/main" id="{C0CF7EB4-F8F6-41DD-B186-3B2EB9F69AC2}"/>
                </a:ext>
              </a:extLst>
            </p:cNvPr>
            <p:cNvSpPr>
              <a:spLocks noChangeArrowheads="1"/>
            </p:cNvSpPr>
            <p:nvPr/>
          </p:nvSpPr>
          <p:spPr bwMode="auto">
            <a:xfrm>
              <a:off x="6413818" y="3503613"/>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4" name="Rectangle 265">
              <a:extLst>
                <a:ext uri="{FF2B5EF4-FFF2-40B4-BE49-F238E27FC236}">
                  <a16:creationId xmlns="" xmlns:a16="http://schemas.microsoft.com/office/drawing/2014/main" id="{84FBCE41-B609-440A-98FF-BE1D33FD27C7}"/>
                </a:ext>
              </a:extLst>
            </p:cNvPr>
            <p:cNvSpPr>
              <a:spLocks noChangeArrowheads="1"/>
            </p:cNvSpPr>
            <p:nvPr/>
          </p:nvSpPr>
          <p:spPr bwMode="auto">
            <a:xfrm>
              <a:off x="6416993" y="3503613"/>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5" name="Rectangle 266">
              <a:extLst>
                <a:ext uri="{FF2B5EF4-FFF2-40B4-BE49-F238E27FC236}">
                  <a16:creationId xmlns="" xmlns:a16="http://schemas.microsoft.com/office/drawing/2014/main" id="{4710FB4E-9095-40F1-BA64-0DE433B02AAE}"/>
                </a:ext>
              </a:extLst>
            </p:cNvPr>
            <p:cNvSpPr>
              <a:spLocks noChangeArrowheads="1"/>
            </p:cNvSpPr>
            <p:nvPr/>
          </p:nvSpPr>
          <p:spPr bwMode="auto">
            <a:xfrm>
              <a:off x="6416993" y="34925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6" name="Rectangle 267">
              <a:extLst>
                <a:ext uri="{FF2B5EF4-FFF2-40B4-BE49-F238E27FC236}">
                  <a16:creationId xmlns="" xmlns:a16="http://schemas.microsoft.com/office/drawing/2014/main" id="{F322D23D-6083-41E8-BEF7-F81AF7AE24AB}"/>
                </a:ext>
              </a:extLst>
            </p:cNvPr>
            <p:cNvSpPr>
              <a:spLocks noChangeArrowheads="1"/>
            </p:cNvSpPr>
            <p:nvPr/>
          </p:nvSpPr>
          <p:spPr bwMode="auto">
            <a:xfrm>
              <a:off x="6424931" y="34925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7" name="Rectangle 268">
              <a:extLst>
                <a:ext uri="{FF2B5EF4-FFF2-40B4-BE49-F238E27FC236}">
                  <a16:creationId xmlns="" xmlns:a16="http://schemas.microsoft.com/office/drawing/2014/main" id="{1408A942-71B3-4D88-B991-59DF25C5CC83}"/>
                </a:ext>
              </a:extLst>
            </p:cNvPr>
            <p:cNvSpPr>
              <a:spLocks noChangeArrowheads="1"/>
            </p:cNvSpPr>
            <p:nvPr/>
          </p:nvSpPr>
          <p:spPr bwMode="auto">
            <a:xfrm>
              <a:off x="6420168" y="34845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8" name="Rectangle 269">
              <a:extLst>
                <a:ext uri="{FF2B5EF4-FFF2-40B4-BE49-F238E27FC236}">
                  <a16:creationId xmlns="" xmlns:a16="http://schemas.microsoft.com/office/drawing/2014/main" id="{214FE6FA-4B64-4970-A286-C04C65EC44E9}"/>
                </a:ext>
              </a:extLst>
            </p:cNvPr>
            <p:cNvSpPr>
              <a:spLocks noChangeArrowheads="1"/>
            </p:cNvSpPr>
            <p:nvPr/>
          </p:nvSpPr>
          <p:spPr bwMode="auto">
            <a:xfrm>
              <a:off x="6424931" y="34845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9" name="Rectangle 270">
              <a:extLst>
                <a:ext uri="{FF2B5EF4-FFF2-40B4-BE49-F238E27FC236}">
                  <a16:creationId xmlns="" xmlns:a16="http://schemas.microsoft.com/office/drawing/2014/main" id="{1F42E69E-4273-414B-89D8-21AE738FB4D2}"/>
                </a:ext>
              </a:extLst>
            </p:cNvPr>
            <p:cNvSpPr>
              <a:spLocks noChangeArrowheads="1"/>
            </p:cNvSpPr>
            <p:nvPr/>
          </p:nvSpPr>
          <p:spPr bwMode="auto">
            <a:xfrm>
              <a:off x="6424931" y="3478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0" name="Rectangle 271">
              <a:extLst>
                <a:ext uri="{FF2B5EF4-FFF2-40B4-BE49-F238E27FC236}">
                  <a16:creationId xmlns="" xmlns:a16="http://schemas.microsoft.com/office/drawing/2014/main" id="{6E5AF65A-388C-4C01-880B-0B95DB54B818}"/>
                </a:ext>
              </a:extLst>
            </p:cNvPr>
            <p:cNvSpPr>
              <a:spLocks noChangeArrowheads="1"/>
            </p:cNvSpPr>
            <p:nvPr/>
          </p:nvSpPr>
          <p:spPr bwMode="auto">
            <a:xfrm>
              <a:off x="6428106" y="3478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1" name="Rectangle 272">
              <a:extLst>
                <a:ext uri="{FF2B5EF4-FFF2-40B4-BE49-F238E27FC236}">
                  <a16:creationId xmlns="" xmlns:a16="http://schemas.microsoft.com/office/drawing/2014/main" id="{46BCC4C3-A54F-48F0-8EB5-5F6F4626B376}"/>
                </a:ext>
              </a:extLst>
            </p:cNvPr>
            <p:cNvSpPr>
              <a:spLocks noChangeArrowheads="1"/>
            </p:cNvSpPr>
            <p:nvPr/>
          </p:nvSpPr>
          <p:spPr bwMode="auto">
            <a:xfrm>
              <a:off x="6428106" y="3467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2" name="Rectangle 273">
              <a:extLst>
                <a:ext uri="{FF2B5EF4-FFF2-40B4-BE49-F238E27FC236}">
                  <a16:creationId xmlns="" xmlns:a16="http://schemas.microsoft.com/office/drawing/2014/main" id="{8E3E884C-3976-4425-8062-B8C2BE9301AA}"/>
                </a:ext>
              </a:extLst>
            </p:cNvPr>
            <p:cNvSpPr>
              <a:spLocks noChangeArrowheads="1"/>
            </p:cNvSpPr>
            <p:nvPr/>
          </p:nvSpPr>
          <p:spPr bwMode="auto">
            <a:xfrm>
              <a:off x="6431281" y="3467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3" name="Rectangle 274">
              <a:extLst>
                <a:ext uri="{FF2B5EF4-FFF2-40B4-BE49-F238E27FC236}">
                  <a16:creationId xmlns="" xmlns:a16="http://schemas.microsoft.com/office/drawing/2014/main" id="{19D7C2A8-4F86-4E01-BD08-7C53F795361A}"/>
                </a:ext>
              </a:extLst>
            </p:cNvPr>
            <p:cNvSpPr>
              <a:spLocks noChangeArrowheads="1"/>
            </p:cNvSpPr>
            <p:nvPr/>
          </p:nvSpPr>
          <p:spPr bwMode="auto">
            <a:xfrm>
              <a:off x="6431281" y="3460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4" name="Rectangle 275">
              <a:extLst>
                <a:ext uri="{FF2B5EF4-FFF2-40B4-BE49-F238E27FC236}">
                  <a16:creationId xmlns="" xmlns:a16="http://schemas.microsoft.com/office/drawing/2014/main" id="{76CDAD17-690F-48C0-A395-8595BECEDF99}"/>
                </a:ext>
              </a:extLst>
            </p:cNvPr>
            <p:cNvSpPr>
              <a:spLocks noChangeArrowheads="1"/>
            </p:cNvSpPr>
            <p:nvPr/>
          </p:nvSpPr>
          <p:spPr bwMode="auto">
            <a:xfrm>
              <a:off x="6439218" y="34607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5" name="Rectangle 276">
              <a:extLst>
                <a:ext uri="{FF2B5EF4-FFF2-40B4-BE49-F238E27FC236}">
                  <a16:creationId xmlns="" xmlns:a16="http://schemas.microsoft.com/office/drawing/2014/main" id="{0B452963-14D7-4887-B859-C7066F6DDCB3}"/>
                </a:ext>
              </a:extLst>
            </p:cNvPr>
            <p:cNvSpPr>
              <a:spLocks noChangeArrowheads="1"/>
            </p:cNvSpPr>
            <p:nvPr/>
          </p:nvSpPr>
          <p:spPr bwMode="auto">
            <a:xfrm>
              <a:off x="6434456" y="34528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6" name="Rectangle 277">
              <a:extLst>
                <a:ext uri="{FF2B5EF4-FFF2-40B4-BE49-F238E27FC236}">
                  <a16:creationId xmlns="" xmlns:a16="http://schemas.microsoft.com/office/drawing/2014/main" id="{05D4E52A-6E8E-4180-A040-2CDFADDB31D9}"/>
                </a:ext>
              </a:extLst>
            </p:cNvPr>
            <p:cNvSpPr>
              <a:spLocks noChangeArrowheads="1"/>
            </p:cNvSpPr>
            <p:nvPr/>
          </p:nvSpPr>
          <p:spPr bwMode="auto">
            <a:xfrm>
              <a:off x="6442393" y="34528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7" name="Rectangle 278">
              <a:extLst>
                <a:ext uri="{FF2B5EF4-FFF2-40B4-BE49-F238E27FC236}">
                  <a16:creationId xmlns="" xmlns:a16="http://schemas.microsoft.com/office/drawing/2014/main" id="{2D22DC8F-2898-4BB3-A766-E36F3BFEA03E}"/>
                </a:ext>
              </a:extLst>
            </p:cNvPr>
            <p:cNvSpPr>
              <a:spLocks noChangeArrowheads="1"/>
            </p:cNvSpPr>
            <p:nvPr/>
          </p:nvSpPr>
          <p:spPr bwMode="auto">
            <a:xfrm>
              <a:off x="6442393" y="34432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8" name="Rectangle 279">
              <a:extLst>
                <a:ext uri="{FF2B5EF4-FFF2-40B4-BE49-F238E27FC236}">
                  <a16:creationId xmlns="" xmlns:a16="http://schemas.microsoft.com/office/drawing/2014/main" id="{AE68DA06-6377-4086-807D-076E19FD85C2}"/>
                </a:ext>
              </a:extLst>
            </p:cNvPr>
            <p:cNvSpPr>
              <a:spLocks noChangeArrowheads="1"/>
            </p:cNvSpPr>
            <p:nvPr/>
          </p:nvSpPr>
          <p:spPr bwMode="auto">
            <a:xfrm>
              <a:off x="6445568" y="34432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9" name="Rectangle 280">
              <a:extLst>
                <a:ext uri="{FF2B5EF4-FFF2-40B4-BE49-F238E27FC236}">
                  <a16:creationId xmlns="" xmlns:a16="http://schemas.microsoft.com/office/drawing/2014/main" id="{088F62E8-30DB-417D-A56A-BC01ECB1863A}"/>
                </a:ext>
              </a:extLst>
            </p:cNvPr>
            <p:cNvSpPr>
              <a:spLocks noChangeArrowheads="1"/>
            </p:cNvSpPr>
            <p:nvPr/>
          </p:nvSpPr>
          <p:spPr bwMode="auto">
            <a:xfrm>
              <a:off x="6448743" y="34353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0" name="Rectangle 281">
              <a:extLst>
                <a:ext uri="{FF2B5EF4-FFF2-40B4-BE49-F238E27FC236}">
                  <a16:creationId xmlns="" xmlns:a16="http://schemas.microsoft.com/office/drawing/2014/main" id="{1E9A9329-DD8C-46B3-B0FD-28664FE97C6B}"/>
                </a:ext>
              </a:extLst>
            </p:cNvPr>
            <p:cNvSpPr>
              <a:spLocks noChangeArrowheads="1"/>
            </p:cNvSpPr>
            <p:nvPr/>
          </p:nvSpPr>
          <p:spPr bwMode="auto">
            <a:xfrm>
              <a:off x="6451918" y="34353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1" name="Rectangle 282">
              <a:extLst>
                <a:ext uri="{FF2B5EF4-FFF2-40B4-BE49-F238E27FC236}">
                  <a16:creationId xmlns="" xmlns:a16="http://schemas.microsoft.com/office/drawing/2014/main" id="{406F84B5-16F8-4775-B93F-A10886F9400D}"/>
                </a:ext>
              </a:extLst>
            </p:cNvPr>
            <p:cNvSpPr>
              <a:spLocks noChangeArrowheads="1"/>
            </p:cNvSpPr>
            <p:nvPr/>
          </p:nvSpPr>
          <p:spPr bwMode="auto">
            <a:xfrm>
              <a:off x="6451918" y="3425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2" name="Rectangle 283">
              <a:extLst>
                <a:ext uri="{FF2B5EF4-FFF2-40B4-BE49-F238E27FC236}">
                  <a16:creationId xmlns="" xmlns:a16="http://schemas.microsoft.com/office/drawing/2014/main" id="{9A76F224-9F2C-4809-AC61-91071D732A9A}"/>
                </a:ext>
              </a:extLst>
            </p:cNvPr>
            <p:cNvSpPr>
              <a:spLocks noChangeArrowheads="1"/>
            </p:cNvSpPr>
            <p:nvPr/>
          </p:nvSpPr>
          <p:spPr bwMode="auto">
            <a:xfrm>
              <a:off x="6459856" y="3425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3" name="Rectangle 284">
              <a:extLst>
                <a:ext uri="{FF2B5EF4-FFF2-40B4-BE49-F238E27FC236}">
                  <a16:creationId xmlns="" xmlns:a16="http://schemas.microsoft.com/office/drawing/2014/main" id="{F3AFFA32-B3C0-4255-B9D5-697BEC19E5D7}"/>
                </a:ext>
              </a:extLst>
            </p:cNvPr>
            <p:cNvSpPr>
              <a:spLocks noChangeArrowheads="1"/>
            </p:cNvSpPr>
            <p:nvPr/>
          </p:nvSpPr>
          <p:spPr bwMode="auto">
            <a:xfrm>
              <a:off x="6459856" y="34178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4" name="Rectangle 285">
              <a:extLst>
                <a:ext uri="{FF2B5EF4-FFF2-40B4-BE49-F238E27FC236}">
                  <a16:creationId xmlns="" xmlns:a16="http://schemas.microsoft.com/office/drawing/2014/main" id="{579F7DF7-44D8-4D7A-ACC7-075F190C3E29}"/>
                </a:ext>
              </a:extLst>
            </p:cNvPr>
            <p:cNvSpPr>
              <a:spLocks noChangeArrowheads="1"/>
            </p:cNvSpPr>
            <p:nvPr/>
          </p:nvSpPr>
          <p:spPr bwMode="auto">
            <a:xfrm>
              <a:off x="6463031" y="3417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5" name="Rectangle 286">
              <a:extLst>
                <a:ext uri="{FF2B5EF4-FFF2-40B4-BE49-F238E27FC236}">
                  <a16:creationId xmlns="" xmlns:a16="http://schemas.microsoft.com/office/drawing/2014/main" id="{F476DCA2-BBE6-493C-BCF5-C610A3346B1C}"/>
                </a:ext>
              </a:extLst>
            </p:cNvPr>
            <p:cNvSpPr>
              <a:spLocks noChangeArrowheads="1"/>
            </p:cNvSpPr>
            <p:nvPr/>
          </p:nvSpPr>
          <p:spPr bwMode="auto">
            <a:xfrm>
              <a:off x="6466206" y="34067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6" name="Rectangle 287">
              <a:extLst>
                <a:ext uri="{FF2B5EF4-FFF2-40B4-BE49-F238E27FC236}">
                  <a16:creationId xmlns="" xmlns:a16="http://schemas.microsoft.com/office/drawing/2014/main" id="{AAFD051C-A444-492E-940F-6BD56899575F}"/>
                </a:ext>
              </a:extLst>
            </p:cNvPr>
            <p:cNvSpPr>
              <a:spLocks noChangeArrowheads="1"/>
            </p:cNvSpPr>
            <p:nvPr/>
          </p:nvSpPr>
          <p:spPr bwMode="auto">
            <a:xfrm>
              <a:off x="6470968" y="34067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7" name="Rectangle 288">
              <a:extLst>
                <a:ext uri="{FF2B5EF4-FFF2-40B4-BE49-F238E27FC236}">
                  <a16:creationId xmlns="" xmlns:a16="http://schemas.microsoft.com/office/drawing/2014/main" id="{5152EBEB-1F06-4CC2-81BF-8E51B9EBCED5}"/>
                </a:ext>
              </a:extLst>
            </p:cNvPr>
            <p:cNvSpPr>
              <a:spLocks noChangeArrowheads="1"/>
            </p:cNvSpPr>
            <p:nvPr/>
          </p:nvSpPr>
          <p:spPr bwMode="auto">
            <a:xfrm>
              <a:off x="6470968" y="340360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8" name="Rectangle 289">
              <a:extLst>
                <a:ext uri="{FF2B5EF4-FFF2-40B4-BE49-F238E27FC236}">
                  <a16:creationId xmlns="" xmlns:a16="http://schemas.microsoft.com/office/drawing/2014/main" id="{C0680077-31BB-4080-847D-C2175E3A7C77}"/>
                </a:ext>
              </a:extLst>
            </p:cNvPr>
            <p:cNvSpPr>
              <a:spLocks noChangeArrowheads="1"/>
            </p:cNvSpPr>
            <p:nvPr/>
          </p:nvSpPr>
          <p:spPr bwMode="auto">
            <a:xfrm>
              <a:off x="6477318" y="3403601"/>
              <a:ext cx="11113"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9" name="Rectangle 290">
              <a:extLst>
                <a:ext uri="{FF2B5EF4-FFF2-40B4-BE49-F238E27FC236}">
                  <a16:creationId xmlns="" xmlns:a16="http://schemas.microsoft.com/office/drawing/2014/main" id="{28D5CF84-D13E-4E79-95F0-E6B489CFDA43}"/>
                </a:ext>
              </a:extLst>
            </p:cNvPr>
            <p:cNvSpPr>
              <a:spLocks noChangeArrowheads="1"/>
            </p:cNvSpPr>
            <p:nvPr/>
          </p:nvSpPr>
          <p:spPr bwMode="auto">
            <a:xfrm>
              <a:off x="6474143" y="3394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0" name="Rectangle 291">
              <a:extLst>
                <a:ext uri="{FF2B5EF4-FFF2-40B4-BE49-F238E27FC236}">
                  <a16:creationId xmlns="" xmlns:a16="http://schemas.microsoft.com/office/drawing/2014/main" id="{9746184C-3E29-4339-91F6-06410CCCF942}"/>
                </a:ext>
              </a:extLst>
            </p:cNvPr>
            <p:cNvSpPr>
              <a:spLocks noChangeArrowheads="1"/>
            </p:cNvSpPr>
            <p:nvPr/>
          </p:nvSpPr>
          <p:spPr bwMode="auto">
            <a:xfrm>
              <a:off x="6477318" y="3394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1" name="Rectangle 292">
              <a:extLst>
                <a:ext uri="{FF2B5EF4-FFF2-40B4-BE49-F238E27FC236}">
                  <a16:creationId xmlns="" xmlns:a16="http://schemas.microsoft.com/office/drawing/2014/main" id="{B1F617AD-CE92-4748-B9B7-1B6E69A2BAFB}"/>
                </a:ext>
              </a:extLst>
            </p:cNvPr>
            <p:cNvSpPr>
              <a:spLocks noChangeArrowheads="1"/>
            </p:cNvSpPr>
            <p:nvPr/>
          </p:nvSpPr>
          <p:spPr bwMode="auto">
            <a:xfrm>
              <a:off x="6474143" y="3382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2" name="Rectangle 293">
              <a:extLst>
                <a:ext uri="{FF2B5EF4-FFF2-40B4-BE49-F238E27FC236}">
                  <a16:creationId xmlns="" xmlns:a16="http://schemas.microsoft.com/office/drawing/2014/main" id="{451D9D55-9B80-4EB8-9CBB-B9E0E27531DF}"/>
                </a:ext>
              </a:extLst>
            </p:cNvPr>
            <p:cNvSpPr>
              <a:spLocks noChangeArrowheads="1"/>
            </p:cNvSpPr>
            <p:nvPr/>
          </p:nvSpPr>
          <p:spPr bwMode="auto">
            <a:xfrm>
              <a:off x="6480493" y="3382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3" name="Rectangle 294">
              <a:extLst>
                <a:ext uri="{FF2B5EF4-FFF2-40B4-BE49-F238E27FC236}">
                  <a16:creationId xmlns="" xmlns:a16="http://schemas.microsoft.com/office/drawing/2014/main" id="{0030D3C1-FCB7-458A-90D7-8B4AEAB9287C}"/>
                </a:ext>
              </a:extLst>
            </p:cNvPr>
            <p:cNvSpPr>
              <a:spLocks noChangeArrowheads="1"/>
            </p:cNvSpPr>
            <p:nvPr/>
          </p:nvSpPr>
          <p:spPr bwMode="auto">
            <a:xfrm>
              <a:off x="6477318" y="33718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4" name="Rectangle 295">
              <a:extLst>
                <a:ext uri="{FF2B5EF4-FFF2-40B4-BE49-F238E27FC236}">
                  <a16:creationId xmlns="" xmlns:a16="http://schemas.microsoft.com/office/drawing/2014/main" id="{C76648BF-B01A-4071-BD3D-DAE7F189BD2C}"/>
                </a:ext>
              </a:extLst>
            </p:cNvPr>
            <p:cNvSpPr>
              <a:spLocks noChangeArrowheads="1"/>
            </p:cNvSpPr>
            <p:nvPr/>
          </p:nvSpPr>
          <p:spPr bwMode="auto">
            <a:xfrm>
              <a:off x="6485256" y="337185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5" name="Rectangle 296">
              <a:extLst>
                <a:ext uri="{FF2B5EF4-FFF2-40B4-BE49-F238E27FC236}">
                  <a16:creationId xmlns="" xmlns:a16="http://schemas.microsoft.com/office/drawing/2014/main" id="{42DF76BC-BADA-45E6-9789-FB863559A734}"/>
                </a:ext>
              </a:extLst>
            </p:cNvPr>
            <p:cNvSpPr>
              <a:spLocks noChangeArrowheads="1"/>
            </p:cNvSpPr>
            <p:nvPr/>
          </p:nvSpPr>
          <p:spPr bwMode="auto">
            <a:xfrm>
              <a:off x="6480493" y="33623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6" name="Rectangle 297">
              <a:extLst>
                <a:ext uri="{FF2B5EF4-FFF2-40B4-BE49-F238E27FC236}">
                  <a16:creationId xmlns="" xmlns:a16="http://schemas.microsoft.com/office/drawing/2014/main" id="{43B54BE1-3009-44A4-8B01-E5388BF6C329}"/>
                </a:ext>
              </a:extLst>
            </p:cNvPr>
            <p:cNvSpPr>
              <a:spLocks noChangeArrowheads="1"/>
            </p:cNvSpPr>
            <p:nvPr/>
          </p:nvSpPr>
          <p:spPr bwMode="auto">
            <a:xfrm>
              <a:off x="6491606" y="336232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7" name="Rectangle 298">
              <a:extLst>
                <a:ext uri="{FF2B5EF4-FFF2-40B4-BE49-F238E27FC236}">
                  <a16:creationId xmlns="" xmlns:a16="http://schemas.microsoft.com/office/drawing/2014/main" id="{C225997F-1303-46D8-B739-62EC571AEDBA}"/>
                </a:ext>
              </a:extLst>
            </p:cNvPr>
            <p:cNvSpPr>
              <a:spLocks noChangeArrowheads="1"/>
            </p:cNvSpPr>
            <p:nvPr/>
          </p:nvSpPr>
          <p:spPr bwMode="auto">
            <a:xfrm>
              <a:off x="6491606" y="33512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8" name="Rectangle 299">
              <a:extLst>
                <a:ext uri="{FF2B5EF4-FFF2-40B4-BE49-F238E27FC236}">
                  <a16:creationId xmlns="" xmlns:a16="http://schemas.microsoft.com/office/drawing/2014/main" id="{E29B3B00-273B-4C42-BA39-71C440ECB392}"/>
                </a:ext>
              </a:extLst>
            </p:cNvPr>
            <p:cNvSpPr>
              <a:spLocks noChangeArrowheads="1"/>
            </p:cNvSpPr>
            <p:nvPr/>
          </p:nvSpPr>
          <p:spPr bwMode="auto">
            <a:xfrm>
              <a:off x="6491606" y="3343276"/>
              <a:ext cx="11113"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9" name="Rectangle 300">
              <a:extLst>
                <a:ext uri="{FF2B5EF4-FFF2-40B4-BE49-F238E27FC236}">
                  <a16:creationId xmlns="" xmlns:a16="http://schemas.microsoft.com/office/drawing/2014/main" id="{6330F16A-BA58-43B0-B8A3-4F567EAE2AD7}"/>
                </a:ext>
              </a:extLst>
            </p:cNvPr>
            <p:cNvSpPr>
              <a:spLocks noChangeArrowheads="1"/>
            </p:cNvSpPr>
            <p:nvPr/>
          </p:nvSpPr>
          <p:spPr bwMode="auto">
            <a:xfrm>
              <a:off x="6494781" y="33337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0" name="Rectangle 301">
              <a:extLst>
                <a:ext uri="{FF2B5EF4-FFF2-40B4-BE49-F238E27FC236}">
                  <a16:creationId xmlns="" xmlns:a16="http://schemas.microsoft.com/office/drawing/2014/main" id="{F853B8D9-D4EF-4AD4-B1FE-72206A4CDA4D}"/>
                </a:ext>
              </a:extLst>
            </p:cNvPr>
            <p:cNvSpPr>
              <a:spLocks noChangeArrowheads="1"/>
            </p:cNvSpPr>
            <p:nvPr/>
          </p:nvSpPr>
          <p:spPr bwMode="auto">
            <a:xfrm>
              <a:off x="6494781" y="33258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1" name="Rectangle 302">
              <a:extLst>
                <a:ext uri="{FF2B5EF4-FFF2-40B4-BE49-F238E27FC236}">
                  <a16:creationId xmlns="" xmlns:a16="http://schemas.microsoft.com/office/drawing/2014/main" id="{95DACF0D-77A5-43DF-922B-89D668DC6FAE}"/>
                </a:ext>
              </a:extLst>
            </p:cNvPr>
            <p:cNvSpPr>
              <a:spLocks noChangeArrowheads="1"/>
            </p:cNvSpPr>
            <p:nvPr/>
          </p:nvSpPr>
          <p:spPr bwMode="auto">
            <a:xfrm>
              <a:off x="6494781" y="33194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2" name="Rectangle 303">
              <a:extLst>
                <a:ext uri="{FF2B5EF4-FFF2-40B4-BE49-F238E27FC236}">
                  <a16:creationId xmlns="" xmlns:a16="http://schemas.microsoft.com/office/drawing/2014/main" id="{D72B3C3D-BEAB-407F-B81C-B69B36261A06}"/>
                </a:ext>
              </a:extLst>
            </p:cNvPr>
            <p:cNvSpPr>
              <a:spLocks noChangeArrowheads="1"/>
            </p:cNvSpPr>
            <p:nvPr/>
          </p:nvSpPr>
          <p:spPr bwMode="auto">
            <a:xfrm>
              <a:off x="6494781" y="33083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3" name="Rectangle 304">
              <a:extLst>
                <a:ext uri="{FF2B5EF4-FFF2-40B4-BE49-F238E27FC236}">
                  <a16:creationId xmlns="" xmlns:a16="http://schemas.microsoft.com/office/drawing/2014/main" id="{BD3EF585-1028-46B4-B24E-56461263563F}"/>
                </a:ext>
              </a:extLst>
            </p:cNvPr>
            <p:cNvSpPr>
              <a:spLocks noChangeArrowheads="1"/>
            </p:cNvSpPr>
            <p:nvPr/>
          </p:nvSpPr>
          <p:spPr bwMode="auto">
            <a:xfrm>
              <a:off x="6494781" y="330200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4" name="Rectangle 305">
              <a:extLst>
                <a:ext uri="{FF2B5EF4-FFF2-40B4-BE49-F238E27FC236}">
                  <a16:creationId xmlns="" xmlns:a16="http://schemas.microsoft.com/office/drawing/2014/main" id="{CE568DC3-5F8E-4BD8-91CF-9D92282E4CD7}"/>
                </a:ext>
              </a:extLst>
            </p:cNvPr>
            <p:cNvSpPr>
              <a:spLocks noChangeArrowheads="1"/>
            </p:cNvSpPr>
            <p:nvPr/>
          </p:nvSpPr>
          <p:spPr bwMode="auto">
            <a:xfrm>
              <a:off x="6494781" y="3290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5" name="Rectangle 306">
              <a:extLst>
                <a:ext uri="{FF2B5EF4-FFF2-40B4-BE49-F238E27FC236}">
                  <a16:creationId xmlns="" xmlns:a16="http://schemas.microsoft.com/office/drawing/2014/main" id="{31A2787B-E6E7-4CEF-A4BC-0BDB1E3D37C1}"/>
                </a:ext>
              </a:extLst>
            </p:cNvPr>
            <p:cNvSpPr>
              <a:spLocks noChangeArrowheads="1"/>
            </p:cNvSpPr>
            <p:nvPr/>
          </p:nvSpPr>
          <p:spPr bwMode="auto">
            <a:xfrm>
              <a:off x="6494781" y="32797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6" name="Rectangle 307">
              <a:extLst>
                <a:ext uri="{FF2B5EF4-FFF2-40B4-BE49-F238E27FC236}">
                  <a16:creationId xmlns="" xmlns:a16="http://schemas.microsoft.com/office/drawing/2014/main" id="{114A2132-1A8F-47FF-9EAB-B55C3B52006C}"/>
                </a:ext>
              </a:extLst>
            </p:cNvPr>
            <p:cNvSpPr>
              <a:spLocks noChangeArrowheads="1"/>
            </p:cNvSpPr>
            <p:nvPr/>
          </p:nvSpPr>
          <p:spPr bwMode="auto">
            <a:xfrm>
              <a:off x="6502718" y="32654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7" name="Rectangle 308">
              <a:extLst>
                <a:ext uri="{FF2B5EF4-FFF2-40B4-BE49-F238E27FC236}">
                  <a16:creationId xmlns="" xmlns:a16="http://schemas.microsoft.com/office/drawing/2014/main" id="{FDBE7F13-1C03-45E2-911B-604220F812D6}"/>
                </a:ext>
              </a:extLst>
            </p:cNvPr>
            <p:cNvSpPr>
              <a:spLocks noChangeArrowheads="1"/>
            </p:cNvSpPr>
            <p:nvPr/>
          </p:nvSpPr>
          <p:spPr bwMode="auto">
            <a:xfrm>
              <a:off x="6502718" y="32480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8" name="Rectangle 309">
              <a:extLst>
                <a:ext uri="{FF2B5EF4-FFF2-40B4-BE49-F238E27FC236}">
                  <a16:creationId xmlns="" xmlns:a16="http://schemas.microsoft.com/office/drawing/2014/main" id="{256329B8-D6AD-4877-B7C5-1B2B6E40FF77}"/>
                </a:ext>
              </a:extLst>
            </p:cNvPr>
            <p:cNvSpPr>
              <a:spLocks noChangeArrowheads="1"/>
            </p:cNvSpPr>
            <p:nvPr/>
          </p:nvSpPr>
          <p:spPr bwMode="auto">
            <a:xfrm>
              <a:off x="6502718" y="32385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9" name="Rectangle 310">
              <a:extLst>
                <a:ext uri="{FF2B5EF4-FFF2-40B4-BE49-F238E27FC236}">
                  <a16:creationId xmlns="" xmlns:a16="http://schemas.microsoft.com/office/drawing/2014/main" id="{10EFFDE8-50E3-497B-84F6-8FE11FF72FA8}"/>
                </a:ext>
              </a:extLst>
            </p:cNvPr>
            <p:cNvSpPr>
              <a:spLocks noChangeArrowheads="1"/>
            </p:cNvSpPr>
            <p:nvPr/>
          </p:nvSpPr>
          <p:spPr bwMode="auto">
            <a:xfrm>
              <a:off x="6502718" y="32305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0" name="Rectangle 311">
              <a:extLst>
                <a:ext uri="{FF2B5EF4-FFF2-40B4-BE49-F238E27FC236}">
                  <a16:creationId xmlns="" xmlns:a16="http://schemas.microsoft.com/office/drawing/2014/main" id="{8C55F19C-06C3-409C-9397-D3A96549840C}"/>
                </a:ext>
              </a:extLst>
            </p:cNvPr>
            <p:cNvSpPr>
              <a:spLocks noChangeArrowheads="1"/>
            </p:cNvSpPr>
            <p:nvPr/>
          </p:nvSpPr>
          <p:spPr bwMode="auto">
            <a:xfrm>
              <a:off x="6502718" y="32194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1" name="Rectangle 312">
              <a:extLst>
                <a:ext uri="{FF2B5EF4-FFF2-40B4-BE49-F238E27FC236}">
                  <a16:creationId xmlns="" xmlns:a16="http://schemas.microsoft.com/office/drawing/2014/main" id="{24F421B6-3252-40D2-B555-07194FA7FE78}"/>
                </a:ext>
              </a:extLst>
            </p:cNvPr>
            <p:cNvSpPr>
              <a:spLocks noChangeArrowheads="1"/>
            </p:cNvSpPr>
            <p:nvPr/>
          </p:nvSpPr>
          <p:spPr bwMode="auto">
            <a:xfrm>
              <a:off x="6505893" y="320675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2" name="Rectangle 313">
              <a:extLst>
                <a:ext uri="{FF2B5EF4-FFF2-40B4-BE49-F238E27FC236}">
                  <a16:creationId xmlns="" xmlns:a16="http://schemas.microsoft.com/office/drawing/2014/main" id="{66EA1E7F-65A7-43A0-AE03-BE02AEA8F1A3}"/>
                </a:ext>
              </a:extLst>
            </p:cNvPr>
            <p:cNvSpPr>
              <a:spLocks noChangeArrowheads="1"/>
            </p:cNvSpPr>
            <p:nvPr/>
          </p:nvSpPr>
          <p:spPr bwMode="auto">
            <a:xfrm>
              <a:off x="6509068" y="31988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3" name="Rectangle 314">
              <a:extLst>
                <a:ext uri="{FF2B5EF4-FFF2-40B4-BE49-F238E27FC236}">
                  <a16:creationId xmlns="" xmlns:a16="http://schemas.microsoft.com/office/drawing/2014/main" id="{0C95B9F0-9295-40E3-B3BE-26F367605140}"/>
                </a:ext>
              </a:extLst>
            </p:cNvPr>
            <p:cNvSpPr>
              <a:spLocks noChangeArrowheads="1"/>
            </p:cNvSpPr>
            <p:nvPr/>
          </p:nvSpPr>
          <p:spPr bwMode="auto">
            <a:xfrm>
              <a:off x="6509068" y="3178176"/>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4" name="Rectangle 315">
              <a:extLst>
                <a:ext uri="{FF2B5EF4-FFF2-40B4-BE49-F238E27FC236}">
                  <a16:creationId xmlns="" xmlns:a16="http://schemas.microsoft.com/office/drawing/2014/main" id="{17EF8111-C0FE-40F3-99FD-F733B7CC8A2B}"/>
                </a:ext>
              </a:extLst>
            </p:cNvPr>
            <p:cNvSpPr>
              <a:spLocks noChangeArrowheads="1"/>
            </p:cNvSpPr>
            <p:nvPr/>
          </p:nvSpPr>
          <p:spPr bwMode="auto">
            <a:xfrm>
              <a:off x="6509068" y="31416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5" name="Rectangle 316">
              <a:extLst>
                <a:ext uri="{FF2B5EF4-FFF2-40B4-BE49-F238E27FC236}">
                  <a16:creationId xmlns="" xmlns:a16="http://schemas.microsoft.com/office/drawing/2014/main" id="{634B0265-1B28-4B47-B859-82FC4308C5EA}"/>
                </a:ext>
              </a:extLst>
            </p:cNvPr>
            <p:cNvSpPr>
              <a:spLocks noChangeArrowheads="1"/>
            </p:cNvSpPr>
            <p:nvPr/>
          </p:nvSpPr>
          <p:spPr bwMode="auto">
            <a:xfrm>
              <a:off x="6509068" y="302895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18" name="Group 108">
            <a:extLst>
              <a:ext uri="{FF2B5EF4-FFF2-40B4-BE49-F238E27FC236}">
                <a16:creationId xmlns="" xmlns:a16="http://schemas.microsoft.com/office/drawing/2014/main" id="{84F0DD23-FC53-448F-A327-EF29600CAF3B}"/>
              </a:ext>
            </a:extLst>
          </p:cNvPr>
          <p:cNvGrpSpPr/>
          <p:nvPr/>
        </p:nvGrpSpPr>
        <p:grpSpPr bwMode="auto">
          <a:xfrm>
            <a:off x="8262484" y="2465115"/>
            <a:ext cx="149145" cy="1206520"/>
            <a:chOff x="6128068" y="2798763"/>
            <a:chExt cx="106363" cy="1312863"/>
          </a:xfrm>
          <a:solidFill>
            <a:srgbClr val="004B87"/>
          </a:solidFill>
        </p:grpSpPr>
        <p:sp>
          <p:nvSpPr>
            <p:cNvPr id="1528" name="Rectangle 226">
              <a:extLst>
                <a:ext uri="{FF2B5EF4-FFF2-40B4-BE49-F238E27FC236}">
                  <a16:creationId xmlns="" xmlns:a16="http://schemas.microsoft.com/office/drawing/2014/main" id="{8D1D0785-67CE-4BE3-81FF-500E87E34B81}"/>
                </a:ext>
              </a:extLst>
            </p:cNvPr>
            <p:cNvSpPr>
              <a:spLocks noChangeArrowheads="1"/>
            </p:cNvSpPr>
            <p:nvPr/>
          </p:nvSpPr>
          <p:spPr bwMode="auto">
            <a:xfrm>
              <a:off x="6128068" y="41005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9" name="Rectangle 317">
              <a:extLst>
                <a:ext uri="{FF2B5EF4-FFF2-40B4-BE49-F238E27FC236}">
                  <a16:creationId xmlns="" xmlns:a16="http://schemas.microsoft.com/office/drawing/2014/main" id="{19EF3FB8-843C-470D-81AF-425F2B195764}"/>
                </a:ext>
              </a:extLst>
            </p:cNvPr>
            <p:cNvSpPr>
              <a:spLocks noChangeArrowheads="1"/>
            </p:cNvSpPr>
            <p:nvPr/>
          </p:nvSpPr>
          <p:spPr bwMode="auto">
            <a:xfrm>
              <a:off x="6131243" y="40370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0" name="Rectangle 318">
              <a:extLst>
                <a:ext uri="{FF2B5EF4-FFF2-40B4-BE49-F238E27FC236}">
                  <a16:creationId xmlns="" xmlns:a16="http://schemas.microsoft.com/office/drawing/2014/main" id="{2DDC3EA9-455A-4736-8AAC-0CF40B86CB64}"/>
                </a:ext>
              </a:extLst>
            </p:cNvPr>
            <p:cNvSpPr>
              <a:spLocks noChangeArrowheads="1"/>
            </p:cNvSpPr>
            <p:nvPr/>
          </p:nvSpPr>
          <p:spPr bwMode="auto">
            <a:xfrm>
              <a:off x="6134418" y="39306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1" name="Rectangle 319">
              <a:extLst>
                <a:ext uri="{FF2B5EF4-FFF2-40B4-BE49-F238E27FC236}">
                  <a16:creationId xmlns="" xmlns:a16="http://schemas.microsoft.com/office/drawing/2014/main" id="{211B6666-8AE5-4ED6-9AC5-CE33F96F44F3}"/>
                </a:ext>
              </a:extLst>
            </p:cNvPr>
            <p:cNvSpPr>
              <a:spLocks noChangeArrowheads="1"/>
            </p:cNvSpPr>
            <p:nvPr/>
          </p:nvSpPr>
          <p:spPr bwMode="auto">
            <a:xfrm>
              <a:off x="6131243" y="38528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2" name="Rectangle 320">
              <a:extLst>
                <a:ext uri="{FF2B5EF4-FFF2-40B4-BE49-F238E27FC236}">
                  <a16:creationId xmlns="" xmlns:a16="http://schemas.microsoft.com/office/drawing/2014/main" id="{C1317766-732E-4FE8-9CCC-182E444EE0FA}"/>
                </a:ext>
              </a:extLst>
            </p:cNvPr>
            <p:cNvSpPr>
              <a:spLocks noChangeArrowheads="1"/>
            </p:cNvSpPr>
            <p:nvPr/>
          </p:nvSpPr>
          <p:spPr bwMode="auto">
            <a:xfrm>
              <a:off x="6131243" y="38354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3" name="Rectangle 321">
              <a:extLst>
                <a:ext uri="{FF2B5EF4-FFF2-40B4-BE49-F238E27FC236}">
                  <a16:creationId xmlns="" xmlns:a16="http://schemas.microsoft.com/office/drawing/2014/main" id="{D5821306-BA0A-4B24-B13D-C68C484DE9EE}"/>
                </a:ext>
              </a:extLst>
            </p:cNvPr>
            <p:cNvSpPr>
              <a:spLocks noChangeArrowheads="1"/>
            </p:cNvSpPr>
            <p:nvPr/>
          </p:nvSpPr>
          <p:spPr bwMode="auto">
            <a:xfrm>
              <a:off x="6131243" y="3789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4" name="Rectangle 322">
              <a:extLst>
                <a:ext uri="{FF2B5EF4-FFF2-40B4-BE49-F238E27FC236}">
                  <a16:creationId xmlns="" xmlns:a16="http://schemas.microsoft.com/office/drawing/2014/main" id="{E32DE3C1-B413-449C-A6C0-E67EB78C6FBC}"/>
                </a:ext>
              </a:extLst>
            </p:cNvPr>
            <p:cNvSpPr>
              <a:spLocks noChangeArrowheads="1"/>
            </p:cNvSpPr>
            <p:nvPr/>
          </p:nvSpPr>
          <p:spPr bwMode="auto">
            <a:xfrm>
              <a:off x="6131243" y="3786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5" name="Rectangle 323">
              <a:extLst>
                <a:ext uri="{FF2B5EF4-FFF2-40B4-BE49-F238E27FC236}">
                  <a16:creationId xmlns="" xmlns:a16="http://schemas.microsoft.com/office/drawing/2014/main" id="{7E1C7BCC-AC1C-4715-8E5B-988F8506D1FE}"/>
                </a:ext>
              </a:extLst>
            </p:cNvPr>
            <p:cNvSpPr>
              <a:spLocks noChangeArrowheads="1"/>
            </p:cNvSpPr>
            <p:nvPr/>
          </p:nvSpPr>
          <p:spPr bwMode="auto">
            <a:xfrm>
              <a:off x="6131243"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6" name="Rectangle 324">
              <a:extLst>
                <a:ext uri="{FF2B5EF4-FFF2-40B4-BE49-F238E27FC236}">
                  <a16:creationId xmlns="" xmlns:a16="http://schemas.microsoft.com/office/drawing/2014/main" id="{B07BC94E-16A4-4547-91C4-4DDE272390B0}"/>
                </a:ext>
              </a:extLst>
            </p:cNvPr>
            <p:cNvSpPr>
              <a:spLocks noChangeArrowheads="1"/>
            </p:cNvSpPr>
            <p:nvPr/>
          </p:nvSpPr>
          <p:spPr bwMode="auto">
            <a:xfrm>
              <a:off x="6131243" y="3732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7" name="Rectangle 325">
              <a:extLst>
                <a:ext uri="{FF2B5EF4-FFF2-40B4-BE49-F238E27FC236}">
                  <a16:creationId xmlns="" xmlns:a16="http://schemas.microsoft.com/office/drawing/2014/main" id="{9B9466CC-3BD3-481A-9018-557A6D4BDB85}"/>
                </a:ext>
              </a:extLst>
            </p:cNvPr>
            <p:cNvSpPr>
              <a:spLocks noChangeArrowheads="1"/>
            </p:cNvSpPr>
            <p:nvPr/>
          </p:nvSpPr>
          <p:spPr bwMode="auto">
            <a:xfrm>
              <a:off x="6131243" y="37258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8" name="Rectangle 326">
              <a:extLst>
                <a:ext uri="{FF2B5EF4-FFF2-40B4-BE49-F238E27FC236}">
                  <a16:creationId xmlns="" xmlns:a16="http://schemas.microsoft.com/office/drawing/2014/main" id="{CFD75B7E-99E1-4AFE-8815-E27D9C50D128}"/>
                </a:ext>
              </a:extLst>
            </p:cNvPr>
            <p:cNvSpPr>
              <a:spLocks noChangeArrowheads="1"/>
            </p:cNvSpPr>
            <p:nvPr/>
          </p:nvSpPr>
          <p:spPr bwMode="auto">
            <a:xfrm>
              <a:off x="6131243" y="37115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9" name="Rectangle 327">
              <a:extLst>
                <a:ext uri="{FF2B5EF4-FFF2-40B4-BE49-F238E27FC236}">
                  <a16:creationId xmlns="" xmlns:a16="http://schemas.microsoft.com/office/drawing/2014/main" id="{B72F951C-6AE1-48A1-91E3-21E32F63486B}"/>
                </a:ext>
              </a:extLst>
            </p:cNvPr>
            <p:cNvSpPr>
              <a:spLocks noChangeArrowheads="1"/>
            </p:cNvSpPr>
            <p:nvPr/>
          </p:nvSpPr>
          <p:spPr bwMode="auto">
            <a:xfrm>
              <a:off x="6131243" y="3705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0" name="Rectangle 328">
              <a:extLst>
                <a:ext uri="{FF2B5EF4-FFF2-40B4-BE49-F238E27FC236}">
                  <a16:creationId xmlns="" xmlns:a16="http://schemas.microsoft.com/office/drawing/2014/main" id="{5B3089CF-BFCF-4E11-B8DE-EF5676016A6E}"/>
                </a:ext>
              </a:extLst>
            </p:cNvPr>
            <p:cNvSpPr>
              <a:spLocks noChangeArrowheads="1"/>
            </p:cNvSpPr>
            <p:nvPr/>
          </p:nvSpPr>
          <p:spPr bwMode="auto">
            <a:xfrm>
              <a:off x="6134418" y="36909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1" name="Rectangle 329">
              <a:extLst>
                <a:ext uri="{FF2B5EF4-FFF2-40B4-BE49-F238E27FC236}">
                  <a16:creationId xmlns="" xmlns:a16="http://schemas.microsoft.com/office/drawing/2014/main" id="{849854F5-2B54-4620-8B48-433347A57A69}"/>
                </a:ext>
              </a:extLst>
            </p:cNvPr>
            <p:cNvSpPr>
              <a:spLocks noChangeArrowheads="1"/>
            </p:cNvSpPr>
            <p:nvPr/>
          </p:nvSpPr>
          <p:spPr bwMode="auto">
            <a:xfrm>
              <a:off x="6139181" y="36830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2" name="Rectangle 330">
              <a:extLst>
                <a:ext uri="{FF2B5EF4-FFF2-40B4-BE49-F238E27FC236}">
                  <a16:creationId xmlns="" xmlns:a16="http://schemas.microsoft.com/office/drawing/2014/main" id="{10BCF462-A104-4470-92C7-33FCCF0B1391}"/>
                </a:ext>
              </a:extLst>
            </p:cNvPr>
            <p:cNvSpPr>
              <a:spLocks noChangeArrowheads="1"/>
            </p:cNvSpPr>
            <p:nvPr/>
          </p:nvSpPr>
          <p:spPr bwMode="auto">
            <a:xfrm>
              <a:off x="6139181" y="365918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3" name="Rectangle 331">
              <a:extLst>
                <a:ext uri="{FF2B5EF4-FFF2-40B4-BE49-F238E27FC236}">
                  <a16:creationId xmlns="" xmlns:a16="http://schemas.microsoft.com/office/drawing/2014/main" id="{D8CB809B-66C5-4D51-B0B2-BB7969ECDD37}"/>
                </a:ext>
              </a:extLst>
            </p:cNvPr>
            <p:cNvSpPr>
              <a:spLocks noChangeArrowheads="1"/>
            </p:cNvSpPr>
            <p:nvPr/>
          </p:nvSpPr>
          <p:spPr bwMode="auto">
            <a:xfrm>
              <a:off x="6139181" y="36480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4" name="Rectangle 332">
              <a:extLst>
                <a:ext uri="{FF2B5EF4-FFF2-40B4-BE49-F238E27FC236}">
                  <a16:creationId xmlns="" xmlns:a16="http://schemas.microsoft.com/office/drawing/2014/main" id="{12ACBD1B-92B3-4B85-BB44-6619995EE96C}"/>
                </a:ext>
              </a:extLst>
            </p:cNvPr>
            <p:cNvSpPr>
              <a:spLocks noChangeArrowheads="1"/>
            </p:cNvSpPr>
            <p:nvPr/>
          </p:nvSpPr>
          <p:spPr bwMode="auto">
            <a:xfrm>
              <a:off x="6139181" y="36369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5" name="Rectangle 333">
              <a:extLst>
                <a:ext uri="{FF2B5EF4-FFF2-40B4-BE49-F238E27FC236}">
                  <a16:creationId xmlns="" xmlns:a16="http://schemas.microsoft.com/office/drawing/2014/main" id="{BD825883-65E8-4D5A-A7C5-76AA950D8B6F}"/>
                </a:ext>
              </a:extLst>
            </p:cNvPr>
            <p:cNvSpPr>
              <a:spLocks noChangeArrowheads="1"/>
            </p:cNvSpPr>
            <p:nvPr/>
          </p:nvSpPr>
          <p:spPr bwMode="auto">
            <a:xfrm>
              <a:off x="6139181" y="36226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6" name="Rectangle 334">
              <a:extLst>
                <a:ext uri="{FF2B5EF4-FFF2-40B4-BE49-F238E27FC236}">
                  <a16:creationId xmlns="" xmlns:a16="http://schemas.microsoft.com/office/drawing/2014/main" id="{E8256606-01A4-4FAA-9F9E-79CF5CB355EE}"/>
                </a:ext>
              </a:extLst>
            </p:cNvPr>
            <p:cNvSpPr>
              <a:spLocks noChangeArrowheads="1"/>
            </p:cNvSpPr>
            <p:nvPr/>
          </p:nvSpPr>
          <p:spPr bwMode="auto">
            <a:xfrm>
              <a:off x="6139181" y="36131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7" name="Rectangle 335">
              <a:extLst>
                <a:ext uri="{FF2B5EF4-FFF2-40B4-BE49-F238E27FC236}">
                  <a16:creationId xmlns="" xmlns:a16="http://schemas.microsoft.com/office/drawing/2014/main" id="{C62B66DC-96B7-422C-B0D5-A2D787E78765}"/>
                </a:ext>
              </a:extLst>
            </p:cNvPr>
            <p:cNvSpPr>
              <a:spLocks noChangeArrowheads="1"/>
            </p:cNvSpPr>
            <p:nvPr/>
          </p:nvSpPr>
          <p:spPr bwMode="auto">
            <a:xfrm>
              <a:off x="6139181" y="360203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8" name="Rectangle 336">
              <a:extLst>
                <a:ext uri="{FF2B5EF4-FFF2-40B4-BE49-F238E27FC236}">
                  <a16:creationId xmlns="" xmlns:a16="http://schemas.microsoft.com/office/drawing/2014/main" id="{13D47D0F-DD22-47EE-AC78-51987D560A96}"/>
                </a:ext>
              </a:extLst>
            </p:cNvPr>
            <p:cNvSpPr>
              <a:spLocks noChangeArrowheads="1"/>
            </p:cNvSpPr>
            <p:nvPr/>
          </p:nvSpPr>
          <p:spPr bwMode="auto">
            <a:xfrm>
              <a:off x="6142356" y="3594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9" name="Rectangle 337">
              <a:extLst>
                <a:ext uri="{FF2B5EF4-FFF2-40B4-BE49-F238E27FC236}">
                  <a16:creationId xmlns="" xmlns:a16="http://schemas.microsoft.com/office/drawing/2014/main" id="{33D9A0A2-354B-4BA4-B90A-53664086AECA}"/>
                </a:ext>
              </a:extLst>
            </p:cNvPr>
            <p:cNvSpPr>
              <a:spLocks noChangeArrowheads="1"/>
            </p:cNvSpPr>
            <p:nvPr/>
          </p:nvSpPr>
          <p:spPr bwMode="auto">
            <a:xfrm>
              <a:off x="6142356" y="35845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0" name="Rectangle 338">
              <a:extLst>
                <a:ext uri="{FF2B5EF4-FFF2-40B4-BE49-F238E27FC236}">
                  <a16:creationId xmlns="" xmlns:a16="http://schemas.microsoft.com/office/drawing/2014/main" id="{6CB862C8-79DB-487A-A8A3-40E916D425A6}"/>
                </a:ext>
              </a:extLst>
            </p:cNvPr>
            <p:cNvSpPr>
              <a:spLocks noChangeArrowheads="1"/>
            </p:cNvSpPr>
            <p:nvPr/>
          </p:nvSpPr>
          <p:spPr bwMode="auto">
            <a:xfrm>
              <a:off x="6142356" y="3573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1" name="Rectangle 339">
              <a:extLst>
                <a:ext uri="{FF2B5EF4-FFF2-40B4-BE49-F238E27FC236}">
                  <a16:creationId xmlns="" xmlns:a16="http://schemas.microsoft.com/office/drawing/2014/main" id="{9AC7D09C-BAC0-4945-AA2E-B2773F4C4203}"/>
                </a:ext>
              </a:extLst>
            </p:cNvPr>
            <p:cNvSpPr>
              <a:spLocks noChangeArrowheads="1"/>
            </p:cNvSpPr>
            <p:nvPr/>
          </p:nvSpPr>
          <p:spPr bwMode="auto">
            <a:xfrm>
              <a:off x="6145531" y="3559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2" name="Rectangle 340">
              <a:extLst>
                <a:ext uri="{FF2B5EF4-FFF2-40B4-BE49-F238E27FC236}">
                  <a16:creationId xmlns="" xmlns:a16="http://schemas.microsoft.com/office/drawing/2014/main" id="{558CB68C-BF43-465D-B033-EB82FF2CB387}"/>
                </a:ext>
              </a:extLst>
            </p:cNvPr>
            <p:cNvSpPr>
              <a:spLocks noChangeArrowheads="1"/>
            </p:cNvSpPr>
            <p:nvPr/>
          </p:nvSpPr>
          <p:spPr bwMode="auto">
            <a:xfrm>
              <a:off x="6145531" y="3552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3" name="Rectangle 341">
              <a:extLst>
                <a:ext uri="{FF2B5EF4-FFF2-40B4-BE49-F238E27FC236}">
                  <a16:creationId xmlns="" xmlns:a16="http://schemas.microsoft.com/office/drawing/2014/main" id="{3A8A36BA-42FD-427E-BCA4-65B1548730C9}"/>
                </a:ext>
              </a:extLst>
            </p:cNvPr>
            <p:cNvSpPr>
              <a:spLocks noChangeArrowheads="1"/>
            </p:cNvSpPr>
            <p:nvPr/>
          </p:nvSpPr>
          <p:spPr bwMode="auto">
            <a:xfrm>
              <a:off x="6145531" y="3544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4" name="Rectangle 342">
              <a:extLst>
                <a:ext uri="{FF2B5EF4-FFF2-40B4-BE49-F238E27FC236}">
                  <a16:creationId xmlns="" xmlns:a16="http://schemas.microsoft.com/office/drawing/2014/main" id="{65AAED9D-3178-4AA5-B835-0EBB73BBCC97}"/>
                </a:ext>
              </a:extLst>
            </p:cNvPr>
            <p:cNvSpPr>
              <a:spLocks noChangeArrowheads="1"/>
            </p:cNvSpPr>
            <p:nvPr/>
          </p:nvSpPr>
          <p:spPr bwMode="auto">
            <a:xfrm>
              <a:off x="6151881" y="35385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5" name="Rectangle 343">
              <a:extLst>
                <a:ext uri="{FF2B5EF4-FFF2-40B4-BE49-F238E27FC236}">
                  <a16:creationId xmlns="" xmlns:a16="http://schemas.microsoft.com/office/drawing/2014/main" id="{705CD366-4A00-4EE7-9E3F-ED827C5509DB}"/>
                </a:ext>
              </a:extLst>
            </p:cNvPr>
            <p:cNvSpPr>
              <a:spLocks noChangeArrowheads="1"/>
            </p:cNvSpPr>
            <p:nvPr/>
          </p:nvSpPr>
          <p:spPr bwMode="auto">
            <a:xfrm>
              <a:off x="6151881" y="35274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6" name="Rectangle 344">
              <a:extLst>
                <a:ext uri="{FF2B5EF4-FFF2-40B4-BE49-F238E27FC236}">
                  <a16:creationId xmlns="" xmlns:a16="http://schemas.microsoft.com/office/drawing/2014/main" id="{57A903CE-F9D3-46F3-875C-A684DFA7B6FA}"/>
                </a:ext>
              </a:extLst>
            </p:cNvPr>
            <p:cNvSpPr>
              <a:spLocks noChangeArrowheads="1"/>
            </p:cNvSpPr>
            <p:nvPr/>
          </p:nvSpPr>
          <p:spPr bwMode="auto">
            <a:xfrm>
              <a:off x="6151881" y="352107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7" name="Rectangle 345">
              <a:extLst>
                <a:ext uri="{FF2B5EF4-FFF2-40B4-BE49-F238E27FC236}">
                  <a16:creationId xmlns="" xmlns:a16="http://schemas.microsoft.com/office/drawing/2014/main" id="{45D9AA07-AAF4-4039-AF07-C364524C7FBE}"/>
                </a:ext>
              </a:extLst>
            </p:cNvPr>
            <p:cNvSpPr>
              <a:spLocks noChangeArrowheads="1"/>
            </p:cNvSpPr>
            <p:nvPr/>
          </p:nvSpPr>
          <p:spPr bwMode="auto">
            <a:xfrm>
              <a:off x="6159818" y="3509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8" name="Rectangle 346">
              <a:extLst>
                <a:ext uri="{FF2B5EF4-FFF2-40B4-BE49-F238E27FC236}">
                  <a16:creationId xmlns="" xmlns:a16="http://schemas.microsoft.com/office/drawing/2014/main" id="{7A512FC7-BA41-43CF-90BD-B52CEC41476B}"/>
                </a:ext>
              </a:extLst>
            </p:cNvPr>
            <p:cNvSpPr>
              <a:spLocks noChangeArrowheads="1"/>
            </p:cNvSpPr>
            <p:nvPr/>
          </p:nvSpPr>
          <p:spPr bwMode="auto">
            <a:xfrm>
              <a:off x="6159818" y="3503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9" name="Rectangle 347">
              <a:extLst>
                <a:ext uri="{FF2B5EF4-FFF2-40B4-BE49-F238E27FC236}">
                  <a16:creationId xmlns="" xmlns:a16="http://schemas.microsoft.com/office/drawing/2014/main" id="{63923DBE-F011-413E-A61D-1D5DF1C5BA01}"/>
                </a:ext>
              </a:extLst>
            </p:cNvPr>
            <p:cNvSpPr>
              <a:spLocks noChangeArrowheads="1"/>
            </p:cNvSpPr>
            <p:nvPr/>
          </p:nvSpPr>
          <p:spPr bwMode="auto">
            <a:xfrm>
              <a:off x="6166168" y="34988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0" name="Rectangle 348">
              <a:extLst>
                <a:ext uri="{FF2B5EF4-FFF2-40B4-BE49-F238E27FC236}">
                  <a16:creationId xmlns="" xmlns:a16="http://schemas.microsoft.com/office/drawing/2014/main" id="{2301C24B-4D4B-4042-A99C-4FCE9DDDCC7D}"/>
                </a:ext>
              </a:extLst>
            </p:cNvPr>
            <p:cNvSpPr>
              <a:spLocks noChangeArrowheads="1"/>
            </p:cNvSpPr>
            <p:nvPr/>
          </p:nvSpPr>
          <p:spPr bwMode="auto">
            <a:xfrm>
              <a:off x="6166168" y="34893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1" name="Rectangle 349">
              <a:extLst>
                <a:ext uri="{FF2B5EF4-FFF2-40B4-BE49-F238E27FC236}">
                  <a16:creationId xmlns="" xmlns:a16="http://schemas.microsoft.com/office/drawing/2014/main" id="{A9BA9903-C8AD-46C9-8505-65C075B164CE}"/>
                </a:ext>
              </a:extLst>
            </p:cNvPr>
            <p:cNvSpPr>
              <a:spLocks noChangeArrowheads="1"/>
            </p:cNvSpPr>
            <p:nvPr/>
          </p:nvSpPr>
          <p:spPr bwMode="auto">
            <a:xfrm>
              <a:off x="6177281" y="3484563"/>
              <a:ext cx="11113"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2" name="Rectangle 350">
              <a:extLst>
                <a:ext uri="{FF2B5EF4-FFF2-40B4-BE49-F238E27FC236}">
                  <a16:creationId xmlns="" xmlns:a16="http://schemas.microsoft.com/office/drawing/2014/main" id="{FFAADDFA-6B88-46C7-88FA-773B90457C69}"/>
                </a:ext>
              </a:extLst>
            </p:cNvPr>
            <p:cNvSpPr>
              <a:spLocks noChangeArrowheads="1"/>
            </p:cNvSpPr>
            <p:nvPr/>
          </p:nvSpPr>
          <p:spPr bwMode="auto">
            <a:xfrm>
              <a:off x="6177281" y="3475038"/>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3" name="Rectangle 351">
              <a:extLst>
                <a:ext uri="{FF2B5EF4-FFF2-40B4-BE49-F238E27FC236}">
                  <a16:creationId xmlns="" xmlns:a16="http://schemas.microsoft.com/office/drawing/2014/main" id="{95BD53BE-FE9B-4C68-9CE1-636CEFD7053E}"/>
                </a:ext>
              </a:extLst>
            </p:cNvPr>
            <p:cNvSpPr>
              <a:spLocks noChangeArrowheads="1"/>
            </p:cNvSpPr>
            <p:nvPr/>
          </p:nvSpPr>
          <p:spPr bwMode="auto">
            <a:xfrm>
              <a:off x="6177281" y="34671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4" name="Rectangle 352">
              <a:extLst>
                <a:ext uri="{FF2B5EF4-FFF2-40B4-BE49-F238E27FC236}">
                  <a16:creationId xmlns="" xmlns:a16="http://schemas.microsoft.com/office/drawing/2014/main" id="{01886EB5-FE54-42DA-A2E4-6279B1BA14AC}"/>
                </a:ext>
              </a:extLst>
            </p:cNvPr>
            <p:cNvSpPr>
              <a:spLocks noChangeArrowheads="1"/>
            </p:cNvSpPr>
            <p:nvPr/>
          </p:nvSpPr>
          <p:spPr bwMode="auto">
            <a:xfrm>
              <a:off x="6177281" y="345757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5" name="Rectangle 353">
              <a:extLst>
                <a:ext uri="{FF2B5EF4-FFF2-40B4-BE49-F238E27FC236}">
                  <a16:creationId xmlns="" xmlns:a16="http://schemas.microsoft.com/office/drawing/2014/main" id="{50E62A20-19F8-4BB4-B2A4-AF51D4F6AD41}"/>
                </a:ext>
              </a:extLst>
            </p:cNvPr>
            <p:cNvSpPr>
              <a:spLocks noChangeArrowheads="1"/>
            </p:cNvSpPr>
            <p:nvPr/>
          </p:nvSpPr>
          <p:spPr bwMode="auto">
            <a:xfrm>
              <a:off x="6180456" y="34496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6" name="Rectangle 354">
              <a:extLst>
                <a:ext uri="{FF2B5EF4-FFF2-40B4-BE49-F238E27FC236}">
                  <a16:creationId xmlns="" xmlns:a16="http://schemas.microsoft.com/office/drawing/2014/main" id="{059B85BA-409F-4860-B360-103941EC3129}"/>
                </a:ext>
              </a:extLst>
            </p:cNvPr>
            <p:cNvSpPr>
              <a:spLocks noChangeArrowheads="1"/>
            </p:cNvSpPr>
            <p:nvPr/>
          </p:nvSpPr>
          <p:spPr bwMode="auto">
            <a:xfrm>
              <a:off x="6180456" y="34385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7" name="Rectangle 355">
              <a:extLst>
                <a:ext uri="{FF2B5EF4-FFF2-40B4-BE49-F238E27FC236}">
                  <a16:creationId xmlns="" xmlns:a16="http://schemas.microsoft.com/office/drawing/2014/main" id="{B3FCFD86-743F-44BE-B595-0B9B62A33CBA}"/>
                </a:ext>
              </a:extLst>
            </p:cNvPr>
            <p:cNvSpPr>
              <a:spLocks noChangeArrowheads="1"/>
            </p:cNvSpPr>
            <p:nvPr/>
          </p:nvSpPr>
          <p:spPr bwMode="auto">
            <a:xfrm>
              <a:off x="6180456" y="34290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8" name="Rectangle 356">
              <a:extLst>
                <a:ext uri="{FF2B5EF4-FFF2-40B4-BE49-F238E27FC236}">
                  <a16:creationId xmlns="" xmlns:a16="http://schemas.microsoft.com/office/drawing/2014/main" id="{0C8AD141-9CF5-478D-8AB9-50CD2FF9B74A}"/>
                </a:ext>
              </a:extLst>
            </p:cNvPr>
            <p:cNvSpPr>
              <a:spLocks noChangeArrowheads="1"/>
            </p:cNvSpPr>
            <p:nvPr/>
          </p:nvSpPr>
          <p:spPr bwMode="auto">
            <a:xfrm>
              <a:off x="6188393" y="34210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9" name="Rectangle 357">
              <a:extLst>
                <a:ext uri="{FF2B5EF4-FFF2-40B4-BE49-F238E27FC236}">
                  <a16:creationId xmlns="" xmlns:a16="http://schemas.microsoft.com/office/drawing/2014/main" id="{2AA5CDBF-8003-44C1-9E14-56BA87101027}"/>
                </a:ext>
              </a:extLst>
            </p:cNvPr>
            <p:cNvSpPr>
              <a:spLocks noChangeArrowheads="1"/>
            </p:cNvSpPr>
            <p:nvPr/>
          </p:nvSpPr>
          <p:spPr bwMode="auto">
            <a:xfrm>
              <a:off x="6188393" y="3414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0" name="Rectangle 358">
              <a:extLst>
                <a:ext uri="{FF2B5EF4-FFF2-40B4-BE49-F238E27FC236}">
                  <a16:creationId xmlns="" xmlns:a16="http://schemas.microsoft.com/office/drawing/2014/main" id="{72D23541-EF8A-4D9E-BEBE-FABB7DCF0465}"/>
                </a:ext>
              </a:extLst>
            </p:cNvPr>
            <p:cNvSpPr>
              <a:spLocks noChangeArrowheads="1"/>
            </p:cNvSpPr>
            <p:nvPr/>
          </p:nvSpPr>
          <p:spPr bwMode="auto">
            <a:xfrm>
              <a:off x="6188393" y="34067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1" name="Rectangle 359">
              <a:extLst>
                <a:ext uri="{FF2B5EF4-FFF2-40B4-BE49-F238E27FC236}">
                  <a16:creationId xmlns="" xmlns:a16="http://schemas.microsoft.com/office/drawing/2014/main" id="{6A0066A3-D5F6-4CE8-8F9A-5CF7E620CA54}"/>
                </a:ext>
              </a:extLst>
            </p:cNvPr>
            <p:cNvSpPr>
              <a:spLocks noChangeArrowheads="1"/>
            </p:cNvSpPr>
            <p:nvPr/>
          </p:nvSpPr>
          <p:spPr bwMode="auto">
            <a:xfrm>
              <a:off x="6188393" y="33972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2" name="Rectangle 360">
              <a:extLst>
                <a:ext uri="{FF2B5EF4-FFF2-40B4-BE49-F238E27FC236}">
                  <a16:creationId xmlns="" xmlns:a16="http://schemas.microsoft.com/office/drawing/2014/main" id="{06F13BBA-0011-4895-B9F6-81B3BCCEFC1D}"/>
                </a:ext>
              </a:extLst>
            </p:cNvPr>
            <p:cNvSpPr>
              <a:spLocks noChangeArrowheads="1"/>
            </p:cNvSpPr>
            <p:nvPr/>
          </p:nvSpPr>
          <p:spPr bwMode="auto">
            <a:xfrm>
              <a:off x="6194743" y="3394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3" name="Rectangle 361">
              <a:extLst>
                <a:ext uri="{FF2B5EF4-FFF2-40B4-BE49-F238E27FC236}">
                  <a16:creationId xmlns="" xmlns:a16="http://schemas.microsoft.com/office/drawing/2014/main" id="{84816919-3E69-4B4D-9B47-FBD92B252538}"/>
                </a:ext>
              </a:extLst>
            </p:cNvPr>
            <p:cNvSpPr>
              <a:spLocks noChangeArrowheads="1"/>
            </p:cNvSpPr>
            <p:nvPr/>
          </p:nvSpPr>
          <p:spPr bwMode="auto">
            <a:xfrm>
              <a:off x="6194743" y="33861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4" name="Rectangle 362">
              <a:extLst>
                <a:ext uri="{FF2B5EF4-FFF2-40B4-BE49-F238E27FC236}">
                  <a16:creationId xmlns="" xmlns:a16="http://schemas.microsoft.com/office/drawing/2014/main" id="{3A0F0688-3896-428D-8D83-D441648B9373}"/>
                </a:ext>
              </a:extLst>
            </p:cNvPr>
            <p:cNvSpPr>
              <a:spLocks noChangeArrowheads="1"/>
            </p:cNvSpPr>
            <p:nvPr/>
          </p:nvSpPr>
          <p:spPr bwMode="auto">
            <a:xfrm>
              <a:off x="6194743" y="3379788"/>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5" name="Rectangle 363">
              <a:extLst>
                <a:ext uri="{FF2B5EF4-FFF2-40B4-BE49-F238E27FC236}">
                  <a16:creationId xmlns="" xmlns:a16="http://schemas.microsoft.com/office/drawing/2014/main" id="{AC78DFB2-ADFD-4403-873A-6F59C3713222}"/>
                </a:ext>
              </a:extLst>
            </p:cNvPr>
            <p:cNvSpPr>
              <a:spLocks noChangeArrowheads="1"/>
            </p:cNvSpPr>
            <p:nvPr/>
          </p:nvSpPr>
          <p:spPr bwMode="auto">
            <a:xfrm>
              <a:off x="6194743" y="3368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6" name="Rectangle 364">
              <a:extLst>
                <a:ext uri="{FF2B5EF4-FFF2-40B4-BE49-F238E27FC236}">
                  <a16:creationId xmlns="" xmlns:a16="http://schemas.microsoft.com/office/drawing/2014/main" id="{1AFED617-6997-4A01-BC47-105705B623EF}"/>
                </a:ext>
              </a:extLst>
            </p:cNvPr>
            <p:cNvSpPr>
              <a:spLocks noChangeArrowheads="1"/>
            </p:cNvSpPr>
            <p:nvPr/>
          </p:nvSpPr>
          <p:spPr bwMode="auto">
            <a:xfrm>
              <a:off x="6194743" y="33623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7" name="Rectangle 365">
              <a:extLst>
                <a:ext uri="{FF2B5EF4-FFF2-40B4-BE49-F238E27FC236}">
                  <a16:creationId xmlns="" xmlns:a16="http://schemas.microsoft.com/office/drawing/2014/main" id="{ADE3E94E-3AA7-4EF8-AF81-B1DC00D8DA40}"/>
                </a:ext>
              </a:extLst>
            </p:cNvPr>
            <p:cNvSpPr>
              <a:spLocks noChangeArrowheads="1"/>
            </p:cNvSpPr>
            <p:nvPr/>
          </p:nvSpPr>
          <p:spPr bwMode="auto">
            <a:xfrm>
              <a:off x="6202681" y="3354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8" name="Rectangle 366">
              <a:extLst>
                <a:ext uri="{FF2B5EF4-FFF2-40B4-BE49-F238E27FC236}">
                  <a16:creationId xmlns="" xmlns:a16="http://schemas.microsoft.com/office/drawing/2014/main" id="{6C4F372A-E930-4241-A383-2BDB5CDB2257}"/>
                </a:ext>
              </a:extLst>
            </p:cNvPr>
            <p:cNvSpPr>
              <a:spLocks noChangeArrowheads="1"/>
            </p:cNvSpPr>
            <p:nvPr/>
          </p:nvSpPr>
          <p:spPr bwMode="auto">
            <a:xfrm>
              <a:off x="6202681" y="33432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9" name="Rectangle 367">
              <a:extLst>
                <a:ext uri="{FF2B5EF4-FFF2-40B4-BE49-F238E27FC236}">
                  <a16:creationId xmlns="" xmlns:a16="http://schemas.microsoft.com/office/drawing/2014/main" id="{CADA5048-8FA2-437B-BF96-72D2DADC5991}"/>
                </a:ext>
              </a:extLst>
            </p:cNvPr>
            <p:cNvSpPr>
              <a:spLocks noChangeArrowheads="1"/>
            </p:cNvSpPr>
            <p:nvPr/>
          </p:nvSpPr>
          <p:spPr bwMode="auto">
            <a:xfrm>
              <a:off x="6202681" y="33337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0" name="Rectangle 368">
              <a:extLst>
                <a:ext uri="{FF2B5EF4-FFF2-40B4-BE49-F238E27FC236}">
                  <a16:creationId xmlns="" xmlns:a16="http://schemas.microsoft.com/office/drawing/2014/main" id="{27D2081F-C793-4C68-990A-5FFA7ECB161E}"/>
                </a:ext>
              </a:extLst>
            </p:cNvPr>
            <p:cNvSpPr>
              <a:spLocks noChangeArrowheads="1"/>
            </p:cNvSpPr>
            <p:nvPr/>
          </p:nvSpPr>
          <p:spPr bwMode="auto">
            <a:xfrm>
              <a:off x="6202681" y="33115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1" name="Rectangle 369">
              <a:extLst>
                <a:ext uri="{FF2B5EF4-FFF2-40B4-BE49-F238E27FC236}">
                  <a16:creationId xmlns="" xmlns:a16="http://schemas.microsoft.com/office/drawing/2014/main" id="{E3EEB835-5A7D-48BF-AF2C-29D005BFAFD3}"/>
                </a:ext>
              </a:extLst>
            </p:cNvPr>
            <p:cNvSpPr>
              <a:spLocks noChangeArrowheads="1"/>
            </p:cNvSpPr>
            <p:nvPr/>
          </p:nvSpPr>
          <p:spPr bwMode="auto">
            <a:xfrm>
              <a:off x="6202681" y="32940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2" name="Rectangle 370">
              <a:extLst>
                <a:ext uri="{FF2B5EF4-FFF2-40B4-BE49-F238E27FC236}">
                  <a16:creationId xmlns="" xmlns:a16="http://schemas.microsoft.com/office/drawing/2014/main" id="{B6B70D05-9269-439C-9917-4C37A3916B8A}"/>
                </a:ext>
              </a:extLst>
            </p:cNvPr>
            <p:cNvSpPr>
              <a:spLocks noChangeArrowheads="1"/>
            </p:cNvSpPr>
            <p:nvPr/>
          </p:nvSpPr>
          <p:spPr bwMode="auto">
            <a:xfrm>
              <a:off x="6202681" y="32877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3" name="Rectangle 371">
              <a:extLst>
                <a:ext uri="{FF2B5EF4-FFF2-40B4-BE49-F238E27FC236}">
                  <a16:creationId xmlns="" xmlns:a16="http://schemas.microsoft.com/office/drawing/2014/main" id="{4CF2C262-DF02-45BD-8A63-4C0CE18C783D}"/>
                </a:ext>
              </a:extLst>
            </p:cNvPr>
            <p:cNvSpPr>
              <a:spLocks noChangeArrowheads="1"/>
            </p:cNvSpPr>
            <p:nvPr/>
          </p:nvSpPr>
          <p:spPr bwMode="auto">
            <a:xfrm>
              <a:off x="6202681" y="32654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4" name="Rectangle 372">
              <a:extLst>
                <a:ext uri="{FF2B5EF4-FFF2-40B4-BE49-F238E27FC236}">
                  <a16:creationId xmlns="" xmlns:a16="http://schemas.microsoft.com/office/drawing/2014/main" id="{D96025AD-BAC5-4229-84EF-9F67497CF26B}"/>
                </a:ext>
              </a:extLst>
            </p:cNvPr>
            <p:cNvSpPr>
              <a:spLocks noChangeArrowheads="1"/>
            </p:cNvSpPr>
            <p:nvPr/>
          </p:nvSpPr>
          <p:spPr bwMode="auto">
            <a:xfrm>
              <a:off x="6202681" y="32512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5" name="Rectangle 373">
              <a:extLst>
                <a:ext uri="{FF2B5EF4-FFF2-40B4-BE49-F238E27FC236}">
                  <a16:creationId xmlns="" xmlns:a16="http://schemas.microsoft.com/office/drawing/2014/main" id="{7920151F-97BD-410C-B355-1B6B1104BC83}"/>
                </a:ext>
              </a:extLst>
            </p:cNvPr>
            <p:cNvSpPr>
              <a:spLocks noChangeArrowheads="1"/>
            </p:cNvSpPr>
            <p:nvPr/>
          </p:nvSpPr>
          <p:spPr bwMode="auto">
            <a:xfrm>
              <a:off x="6202681" y="32385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6" name="Rectangle 374">
              <a:extLst>
                <a:ext uri="{FF2B5EF4-FFF2-40B4-BE49-F238E27FC236}">
                  <a16:creationId xmlns="" xmlns:a16="http://schemas.microsoft.com/office/drawing/2014/main" id="{F7DFB02C-0B72-4085-BC11-C09C7149546B}"/>
                </a:ext>
              </a:extLst>
            </p:cNvPr>
            <p:cNvSpPr>
              <a:spLocks noChangeArrowheads="1"/>
            </p:cNvSpPr>
            <p:nvPr/>
          </p:nvSpPr>
          <p:spPr bwMode="auto">
            <a:xfrm>
              <a:off x="6202681" y="32242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7" name="Rectangle 375">
              <a:extLst>
                <a:ext uri="{FF2B5EF4-FFF2-40B4-BE49-F238E27FC236}">
                  <a16:creationId xmlns="" xmlns:a16="http://schemas.microsoft.com/office/drawing/2014/main" id="{EE9D7295-BE7C-4A57-852F-4667E46CCDCF}"/>
                </a:ext>
              </a:extLst>
            </p:cNvPr>
            <p:cNvSpPr>
              <a:spLocks noChangeArrowheads="1"/>
            </p:cNvSpPr>
            <p:nvPr/>
          </p:nvSpPr>
          <p:spPr bwMode="auto">
            <a:xfrm>
              <a:off x="6205856" y="3213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8" name="Rectangle 376">
              <a:extLst>
                <a:ext uri="{FF2B5EF4-FFF2-40B4-BE49-F238E27FC236}">
                  <a16:creationId xmlns="" xmlns:a16="http://schemas.microsoft.com/office/drawing/2014/main" id="{93C78A8A-17AA-4453-B55A-8C206A390306}"/>
                </a:ext>
              </a:extLst>
            </p:cNvPr>
            <p:cNvSpPr>
              <a:spLocks noChangeArrowheads="1"/>
            </p:cNvSpPr>
            <p:nvPr/>
          </p:nvSpPr>
          <p:spPr bwMode="auto">
            <a:xfrm>
              <a:off x="6205856" y="31988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9" name="Rectangle 377">
              <a:extLst>
                <a:ext uri="{FF2B5EF4-FFF2-40B4-BE49-F238E27FC236}">
                  <a16:creationId xmlns="" xmlns:a16="http://schemas.microsoft.com/office/drawing/2014/main" id="{8C8D2EB6-FB6A-47E8-B33B-27F8D877EFD0}"/>
                </a:ext>
              </a:extLst>
            </p:cNvPr>
            <p:cNvSpPr>
              <a:spLocks noChangeArrowheads="1"/>
            </p:cNvSpPr>
            <p:nvPr/>
          </p:nvSpPr>
          <p:spPr bwMode="auto">
            <a:xfrm>
              <a:off x="6205856" y="31781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0" name="Rectangle 378">
              <a:extLst>
                <a:ext uri="{FF2B5EF4-FFF2-40B4-BE49-F238E27FC236}">
                  <a16:creationId xmlns="" xmlns:a16="http://schemas.microsoft.com/office/drawing/2014/main" id="{E5158242-8303-4EEF-A42B-FAA8E52C86B4}"/>
                </a:ext>
              </a:extLst>
            </p:cNvPr>
            <p:cNvSpPr>
              <a:spLocks noChangeArrowheads="1"/>
            </p:cNvSpPr>
            <p:nvPr/>
          </p:nvSpPr>
          <p:spPr bwMode="auto">
            <a:xfrm>
              <a:off x="6205856" y="31702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1" name="Rectangle 379">
              <a:extLst>
                <a:ext uri="{FF2B5EF4-FFF2-40B4-BE49-F238E27FC236}">
                  <a16:creationId xmlns="" xmlns:a16="http://schemas.microsoft.com/office/drawing/2014/main" id="{35B6F0DB-C7B2-4945-91FA-192E8ED54426}"/>
                </a:ext>
              </a:extLst>
            </p:cNvPr>
            <p:cNvSpPr>
              <a:spLocks noChangeArrowheads="1"/>
            </p:cNvSpPr>
            <p:nvPr/>
          </p:nvSpPr>
          <p:spPr bwMode="auto">
            <a:xfrm>
              <a:off x="6205856" y="31638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2" name="Rectangle 380">
              <a:extLst>
                <a:ext uri="{FF2B5EF4-FFF2-40B4-BE49-F238E27FC236}">
                  <a16:creationId xmlns="" xmlns:a16="http://schemas.microsoft.com/office/drawing/2014/main" id="{E991233E-3B69-43E4-95D4-3CD3F6F9CC36}"/>
                </a:ext>
              </a:extLst>
            </p:cNvPr>
            <p:cNvSpPr>
              <a:spLocks noChangeArrowheads="1"/>
            </p:cNvSpPr>
            <p:nvPr/>
          </p:nvSpPr>
          <p:spPr bwMode="auto">
            <a:xfrm>
              <a:off x="6205856" y="314960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3" name="Rectangle 381">
              <a:extLst>
                <a:ext uri="{FF2B5EF4-FFF2-40B4-BE49-F238E27FC236}">
                  <a16:creationId xmlns="" xmlns:a16="http://schemas.microsoft.com/office/drawing/2014/main" id="{6DEEF0AF-FAE8-4260-B35B-C24C37654C09}"/>
                </a:ext>
              </a:extLst>
            </p:cNvPr>
            <p:cNvSpPr>
              <a:spLocks noChangeArrowheads="1"/>
            </p:cNvSpPr>
            <p:nvPr/>
          </p:nvSpPr>
          <p:spPr bwMode="auto">
            <a:xfrm>
              <a:off x="6205856" y="31242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4" name="Rectangle 382">
              <a:extLst>
                <a:ext uri="{FF2B5EF4-FFF2-40B4-BE49-F238E27FC236}">
                  <a16:creationId xmlns="" xmlns:a16="http://schemas.microsoft.com/office/drawing/2014/main" id="{465AAEBD-7BD5-46A9-9D82-E2AD3E0468DC}"/>
                </a:ext>
              </a:extLst>
            </p:cNvPr>
            <p:cNvSpPr>
              <a:spLocks noChangeArrowheads="1"/>
            </p:cNvSpPr>
            <p:nvPr/>
          </p:nvSpPr>
          <p:spPr bwMode="auto">
            <a:xfrm>
              <a:off x="6205856" y="31146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5" name="Rectangle 383">
              <a:extLst>
                <a:ext uri="{FF2B5EF4-FFF2-40B4-BE49-F238E27FC236}">
                  <a16:creationId xmlns="" xmlns:a16="http://schemas.microsoft.com/office/drawing/2014/main" id="{8226693B-7B66-4FFA-8C3D-EBE3343821EE}"/>
                </a:ext>
              </a:extLst>
            </p:cNvPr>
            <p:cNvSpPr>
              <a:spLocks noChangeArrowheads="1"/>
            </p:cNvSpPr>
            <p:nvPr/>
          </p:nvSpPr>
          <p:spPr bwMode="auto">
            <a:xfrm>
              <a:off x="6209031" y="31035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6" name="Rectangle 384">
              <a:extLst>
                <a:ext uri="{FF2B5EF4-FFF2-40B4-BE49-F238E27FC236}">
                  <a16:creationId xmlns="" xmlns:a16="http://schemas.microsoft.com/office/drawing/2014/main" id="{FDFF4410-2349-4608-B5E9-530062DED2BF}"/>
                </a:ext>
              </a:extLst>
            </p:cNvPr>
            <p:cNvSpPr>
              <a:spLocks noChangeArrowheads="1"/>
            </p:cNvSpPr>
            <p:nvPr/>
          </p:nvSpPr>
          <p:spPr bwMode="auto">
            <a:xfrm>
              <a:off x="6209031" y="30956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7" name="Rectangle 385">
              <a:extLst>
                <a:ext uri="{FF2B5EF4-FFF2-40B4-BE49-F238E27FC236}">
                  <a16:creationId xmlns="" xmlns:a16="http://schemas.microsoft.com/office/drawing/2014/main" id="{BC58FC4D-AEF2-4426-B061-013B578AC440}"/>
                </a:ext>
              </a:extLst>
            </p:cNvPr>
            <p:cNvSpPr>
              <a:spLocks noChangeArrowheads="1"/>
            </p:cNvSpPr>
            <p:nvPr/>
          </p:nvSpPr>
          <p:spPr bwMode="auto">
            <a:xfrm>
              <a:off x="6209031" y="30829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8" name="Rectangle 386">
              <a:extLst>
                <a:ext uri="{FF2B5EF4-FFF2-40B4-BE49-F238E27FC236}">
                  <a16:creationId xmlns="" xmlns:a16="http://schemas.microsoft.com/office/drawing/2014/main" id="{6564B89E-BAC4-4DA5-BCB0-DC890168D9C7}"/>
                </a:ext>
              </a:extLst>
            </p:cNvPr>
            <p:cNvSpPr>
              <a:spLocks noChangeArrowheads="1"/>
            </p:cNvSpPr>
            <p:nvPr/>
          </p:nvSpPr>
          <p:spPr bwMode="auto">
            <a:xfrm>
              <a:off x="6209031" y="30718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9" name="Rectangle 387">
              <a:extLst>
                <a:ext uri="{FF2B5EF4-FFF2-40B4-BE49-F238E27FC236}">
                  <a16:creationId xmlns="" xmlns:a16="http://schemas.microsoft.com/office/drawing/2014/main" id="{63C3E268-4748-4CAB-98E8-29858D66F614}"/>
                </a:ext>
              </a:extLst>
            </p:cNvPr>
            <p:cNvSpPr>
              <a:spLocks noChangeArrowheads="1"/>
            </p:cNvSpPr>
            <p:nvPr/>
          </p:nvSpPr>
          <p:spPr bwMode="auto">
            <a:xfrm>
              <a:off x="6209031" y="306070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0" name="Rectangle 388">
              <a:extLst>
                <a:ext uri="{FF2B5EF4-FFF2-40B4-BE49-F238E27FC236}">
                  <a16:creationId xmlns="" xmlns:a16="http://schemas.microsoft.com/office/drawing/2014/main" id="{2D4D0CCF-8AF6-42E1-98A1-18C451283C0D}"/>
                </a:ext>
              </a:extLst>
            </p:cNvPr>
            <p:cNvSpPr>
              <a:spLocks noChangeArrowheads="1"/>
            </p:cNvSpPr>
            <p:nvPr/>
          </p:nvSpPr>
          <p:spPr bwMode="auto">
            <a:xfrm>
              <a:off x="6220143" y="30464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1" name="Rectangle 389">
              <a:extLst>
                <a:ext uri="{FF2B5EF4-FFF2-40B4-BE49-F238E27FC236}">
                  <a16:creationId xmlns="" xmlns:a16="http://schemas.microsoft.com/office/drawing/2014/main" id="{4A0631F1-C01B-4794-9E6B-C4C755E0647D}"/>
                </a:ext>
              </a:extLst>
            </p:cNvPr>
            <p:cNvSpPr>
              <a:spLocks noChangeArrowheads="1"/>
            </p:cNvSpPr>
            <p:nvPr/>
          </p:nvSpPr>
          <p:spPr bwMode="auto">
            <a:xfrm>
              <a:off x="6216968" y="29686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2" name="Rectangle 390">
              <a:extLst>
                <a:ext uri="{FF2B5EF4-FFF2-40B4-BE49-F238E27FC236}">
                  <a16:creationId xmlns="" xmlns:a16="http://schemas.microsoft.com/office/drawing/2014/main" id="{B432328E-B375-4A5C-9B6F-76248C03DBEB}"/>
                </a:ext>
              </a:extLst>
            </p:cNvPr>
            <p:cNvSpPr>
              <a:spLocks noChangeArrowheads="1"/>
            </p:cNvSpPr>
            <p:nvPr/>
          </p:nvSpPr>
          <p:spPr bwMode="auto">
            <a:xfrm>
              <a:off x="6216968" y="2919413"/>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3" name="Rectangle 391">
              <a:extLst>
                <a:ext uri="{FF2B5EF4-FFF2-40B4-BE49-F238E27FC236}">
                  <a16:creationId xmlns="" xmlns:a16="http://schemas.microsoft.com/office/drawing/2014/main" id="{E5B392FC-776A-4154-B5A2-211C0B56A761}"/>
                </a:ext>
              </a:extLst>
            </p:cNvPr>
            <p:cNvSpPr>
              <a:spLocks noChangeArrowheads="1"/>
            </p:cNvSpPr>
            <p:nvPr/>
          </p:nvSpPr>
          <p:spPr bwMode="auto">
            <a:xfrm>
              <a:off x="6216968" y="29083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4" name="Rectangle 392">
              <a:extLst>
                <a:ext uri="{FF2B5EF4-FFF2-40B4-BE49-F238E27FC236}">
                  <a16:creationId xmlns="" xmlns:a16="http://schemas.microsoft.com/office/drawing/2014/main" id="{D768E37D-B08B-4960-8AA3-30F3B2855A01}"/>
                </a:ext>
              </a:extLst>
            </p:cNvPr>
            <p:cNvSpPr>
              <a:spLocks noChangeArrowheads="1"/>
            </p:cNvSpPr>
            <p:nvPr/>
          </p:nvSpPr>
          <p:spPr bwMode="auto">
            <a:xfrm>
              <a:off x="6216968" y="2898776"/>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5" name="Rectangle 393">
              <a:extLst>
                <a:ext uri="{FF2B5EF4-FFF2-40B4-BE49-F238E27FC236}">
                  <a16:creationId xmlns="" xmlns:a16="http://schemas.microsoft.com/office/drawing/2014/main" id="{F1C11C00-B77B-47EE-9BC1-05AE1A293261}"/>
                </a:ext>
              </a:extLst>
            </p:cNvPr>
            <p:cNvSpPr>
              <a:spLocks noChangeArrowheads="1"/>
            </p:cNvSpPr>
            <p:nvPr/>
          </p:nvSpPr>
          <p:spPr bwMode="auto">
            <a:xfrm>
              <a:off x="6216968" y="2798763"/>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19" name="Group 109">
            <a:extLst>
              <a:ext uri="{FF2B5EF4-FFF2-40B4-BE49-F238E27FC236}">
                <a16:creationId xmlns="" xmlns:a16="http://schemas.microsoft.com/office/drawing/2014/main" id="{BEE0A9A7-45A7-4DC5-8D37-EBD62BCC34C6}"/>
              </a:ext>
            </a:extLst>
          </p:cNvPr>
          <p:cNvGrpSpPr/>
          <p:nvPr/>
        </p:nvGrpSpPr>
        <p:grpSpPr bwMode="auto">
          <a:xfrm>
            <a:off x="7926351" y="2422806"/>
            <a:ext cx="162503" cy="926410"/>
            <a:chOff x="5888356" y="2752726"/>
            <a:chExt cx="115888" cy="1008063"/>
          </a:xfrm>
          <a:solidFill>
            <a:srgbClr val="004B87"/>
          </a:solidFill>
        </p:grpSpPr>
        <p:sp>
          <p:nvSpPr>
            <p:cNvPr id="1453" name="Rectangle 225">
              <a:extLst>
                <a:ext uri="{FF2B5EF4-FFF2-40B4-BE49-F238E27FC236}">
                  <a16:creationId xmlns="" xmlns:a16="http://schemas.microsoft.com/office/drawing/2014/main" id="{3BE62F96-31AA-433E-BD25-691D9FA5BDB3}"/>
                </a:ext>
              </a:extLst>
            </p:cNvPr>
            <p:cNvSpPr>
              <a:spLocks noChangeArrowheads="1"/>
            </p:cNvSpPr>
            <p:nvPr/>
          </p:nvSpPr>
          <p:spPr bwMode="auto">
            <a:xfrm>
              <a:off x="5888356" y="3749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4" name="Rectangle 394">
              <a:extLst>
                <a:ext uri="{FF2B5EF4-FFF2-40B4-BE49-F238E27FC236}">
                  <a16:creationId xmlns="" xmlns:a16="http://schemas.microsoft.com/office/drawing/2014/main" id="{8CB7046C-2DDC-4950-84B1-2F55ACD5AE6D}"/>
                </a:ext>
              </a:extLst>
            </p:cNvPr>
            <p:cNvSpPr>
              <a:spLocks noChangeArrowheads="1"/>
            </p:cNvSpPr>
            <p:nvPr/>
          </p:nvSpPr>
          <p:spPr bwMode="auto">
            <a:xfrm>
              <a:off x="5888356"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5" name="Rectangle 395">
              <a:extLst>
                <a:ext uri="{FF2B5EF4-FFF2-40B4-BE49-F238E27FC236}">
                  <a16:creationId xmlns="" xmlns:a16="http://schemas.microsoft.com/office/drawing/2014/main" id="{80964464-C3CE-41B3-AF96-8D16E161EF1F}"/>
                </a:ext>
              </a:extLst>
            </p:cNvPr>
            <p:cNvSpPr>
              <a:spLocks noChangeArrowheads="1"/>
            </p:cNvSpPr>
            <p:nvPr/>
          </p:nvSpPr>
          <p:spPr bwMode="auto">
            <a:xfrm>
              <a:off x="5894706" y="3705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6" name="Rectangle 396">
              <a:extLst>
                <a:ext uri="{FF2B5EF4-FFF2-40B4-BE49-F238E27FC236}">
                  <a16:creationId xmlns="" xmlns:a16="http://schemas.microsoft.com/office/drawing/2014/main" id="{02CE5895-0F89-4FCE-ABCA-EF7050FE288D}"/>
                </a:ext>
              </a:extLst>
            </p:cNvPr>
            <p:cNvSpPr>
              <a:spLocks noChangeArrowheads="1"/>
            </p:cNvSpPr>
            <p:nvPr/>
          </p:nvSpPr>
          <p:spPr bwMode="auto">
            <a:xfrm>
              <a:off x="5894706" y="3686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7" name="Rectangle 397">
              <a:extLst>
                <a:ext uri="{FF2B5EF4-FFF2-40B4-BE49-F238E27FC236}">
                  <a16:creationId xmlns="" xmlns:a16="http://schemas.microsoft.com/office/drawing/2014/main" id="{3638CE7B-A18A-4A89-9A09-368F1926836E}"/>
                </a:ext>
              </a:extLst>
            </p:cNvPr>
            <p:cNvSpPr>
              <a:spLocks noChangeArrowheads="1"/>
            </p:cNvSpPr>
            <p:nvPr/>
          </p:nvSpPr>
          <p:spPr bwMode="auto">
            <a:xfrm>
              <a:off x="5894706" y="3671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8" name="Rectangle 398">
              <a:extLst>
                <a:ext uri="{FF2B5EF4-FFF2-40B4-BE49-F238E27FC236}">
                  <a16:creationId xmlns="" xmlns:a16="http://schemas.microsoft.com/office/drawing/2014/main" id="{6060883E-3997-48A4-9452-5995A98B1106}"/>
                </a:ext>
              </a:extLst>
            </p:cNvPr>
            <p:cNvSpPr>
              <a:spLocks noChangeArrowheads="1"/>
            </p:cNvSpPr>
            <p:nvPr/>
          </p:nvSpPr>
          <p:spPr bwMode="auto">
            <a:xfrm>
              <a:off x="5894706" y="3654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9" name="Rectangle 399">
              <a:extLst>
                <a:ext uri="{FF2B5EF4-FFF2-40B4-BE49-F238E27FC236}">
                  <a16:creationId xmlns="" xmlns:a16="http://schemas.microsoft.com/office/drawing/2014/main" id="{78115224-C3B0-4C2A-9496-72ECDFB155F0}"/>
                </a:ext>
              </a:extLst>
            </p:cNvPr>
            <p:cNvSpPr>
              <a:spLocks noChangeArrowheads="1"/>
            </p:cNvSpPr>
            <p:nvPr/>
          </p:nvSpPr>
          <p:spPr bwMode="auto">
            <a:xfrm>
              <a:off x="5894706" y="36449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0" name="Rectangle 400">
              <a:extLst>
                <a:ext uri="{FF2B5EF4-FFF2-40B4-BE49-F238E27FC236}">
                  <a16:creationId xmlns="" xmlns:a16="http://schemas.microsoft.com/office/drawing/2014/main" id="{5C65412D-D4FC-4BBC-AA0C-569F273B06F8}"/>
                </a:ext>
              </a:extLst>
            </p:cNvPr>
            <p:cNvSpPr>
              <a:spLocks noChangeArrowheads="1"/>
            </p:cNvSpPr>
            <p:nvPr/>
          </p:nvSpPr>
          <p:spPr bwMode="auto">
            <a:xfrm>
              <a:off x="5894706" y="3636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1" name="Rectangle 401">
              <a:extLst>
                <a:ext uri="{FF2B5EF4-FFF2-40B4-BE49-F238E27FC236}">
                  <a16:creationId xmlns="" xmlns:a16="http://schemas.microsoft.com/office/drawing/2014/main" id="{270860D1-7B09-4060-905B-D1B6206D9710}"/>
                </a:ext>
              </a:extLst>
            </p:cNvPr>
            <p:cNvSpPr>
              <a:spLocks noChangeArrowheads="1"/>
            </p:cNvSpPr>
            <p:nvPr/>
          </p:nvSpPr>
          <p:spPr bwMode="auto">
            <a:xfrm>
              <a:off x="5902643" y="3633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2" name="Rectangle 402">
              <a:extLst>
                <a:ext uri="{FF2B5EF4-FFF2-40B4-BE49-F238E27FC236}">
                  <a16:creationId xmlns="" xmlns:a16="http://schemas.microsoft.com/office/drawing/2014/main" id="{F70AB7A2-F607-4FA4-8DD2-0A3269643E9E}"/>
                </a:ext>
              </a:extLst>
            </p:cNvPr>
            <p:cNvSpPr>
              <a:spLocks noChangeArrowheads="1"/>
            </p:cNvSpPr>
            <p:nvPr/>
          </p:nvSpPr>
          <p:spPr bwMode="auto">
            <a:xfrm>
              <a:off x="5902643" y="3619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3" name="Rectangle 403">
              <a:extLst>
                <a:ext uri="{FF2B5EF4-FFF2-40B4-BE49-F238E27FC236}">
                  <a16:creationId xmlns="" xmlns:a16="http://schemas.microsoft.com/office/drawing/2014/main" id="{3DB10ABE-D0FA-4604-BE79-254015500796}"/>
                </a:ext>
              </a:extLst>
            </p:cNvPr>
            <p:cNvSpPr>
              <a:spLocks noChangeArrowheads="1"/>
            </p:cNvSpPr>
            <p:nvPr/>
          </p:nvSpPr>
          <p:spPr bwMode="auto">
            <a:xfrm>
              <a:off x="5905818" y="36083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4" name="Rectangle 404">
              <a:extLst>
                <a:ext uri="{FF2B5EF4-FFF2-40B4-BE49-F238E27FC236}">
                  <a16:creationId xmlns="" xmlns:a16="http://schemas.microsoft.com/office/drawing/2014/main" id="{D4DAF06D-65CD-442E-A559-65A6C420B664}"/>
                </a:ext>
              </a:extLst>
            </p:cNvPr>
            <p:cNvSpPr>
              <a:spLocks noChangeArrowheads="1"/>
            </p:cNvSpPr>
            <p:nvPr/>
          </p:nvSpPr>
          <p:spPr bwMode="auto">
            <a:xfrm>
              <a:off x="5905818" y="359886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5" name="Rectangle 405">
              <a:extLst>
                <a:ext uri="{FF2B5EF4-FFF2-40B4-BE49-F238E27FC236}">
                  <a16:creationId xmlns="" xmlns:a16="http://schemas.microsoft.com/office/drawing/2014/main" id="{2B120311-4108-4668-A9F3-9CFF8748C92F}"/>
                </a:ext>
              </a:extLst>
            </p:cNvPr>
            <p:cNvSpPr>
              <a:spLocks noChangeArrowheads="1"/>
            </p:cNvSpPr>
            <p:nvPr/>
          </p:nvSpPr>
          <p:spPr bwMode="auto">
            <a:xfrm>
              <a:off x="5905818" y="35877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6" name="Rectangle 407">
              <a:extLst>
                <a:ext uri="{FF2B5EF4-FFF2-40B4-BE49-F238E27FC236}">
                  <a16:creationId xmlns="" xmlns:a16="http://schemas.microsoft.com/office/drawing/2014/main" id="{5F1D6228-2CD6-414D-9DE7-8AD4671722D9}"/>
                </a:ext>
              </a:extLst>
            </p:cNvPr>
            <p:cNvSpPr>
              <a:spLocks noChangeArrowheads="1"/>
            </p:cNvSpPr>
            <p:nvPr/>
          </p:nvSpPr>
          <p:spPr bwMode="auto">
            <a:xfrm>
              <a:off x="5912168" y="358140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7" name="Rectangle 408">
              <a:extLst>
                <a:ext uri="{FF2B5EF4-FFF2-40B4-BE49-F238E27FC236}">
                  <a16:creationId xmlns="" xmlns:a16="http://schemas.microsoft.com/office/drawing/2014/main" id="{49DA4068-C637-41BA-85D8-5F93C0402AF4}"/>
                </a:ext>
              </a:extLst>
            </p:cNvPr>
            <p:cNvSpPr>
              <a:spLocks noChangeArrowheads="1"/>
            </p:cNvSpPr>
            <p:nvPr/>
          </p:nvSpPr>
          <p:spPr bwMode="auto">
            <a:xfrm>
              <a:off x="5912168" y="357028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8" name="Rectangle 409">
              <a:extLst>
                <a:ext uri="{FF2B5EF4-FFF2-40B4-BE49-F238E27FC236}">
                  <a16:creationId xmlns="" xmlns:a16="http://schemas.microsoft.com/office/drawing/2014/main" id="{F68DE430-3661-4896-A3A0-940CDDE917CF}"/>
                </a:ext>
              </a:extLst>
            </p:cNvPr>
            <p:cNvSpPr>
              <a:spLocks noChangeArrowheads="1"/>
            </p:cNvSpPr>
            <p:nvPr/>
          </p:nvSpPr>
          <p:spPr bwMode="auto">
            <a:xfrm>
              <a:off x="5916931" y="35591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69" name="Rectangle 410">
              <a:extLst>
                <a:ext uri="{FF2B5EF4-FFF2-40B4-BE49-F238E27FC236}">
                  <a16:creationId xmlns="" xmlns:a16="http://schemas.microsoft.com/office/drawing/2014/main" id="{1BBD92B8-52C1-46E9-92CB-443FC747CC8F}"/>
                </a:ext>
              </a:extLst>
            </p:cNvPr>
            <p:cNvSpPr>
              <a:spLocks noChangeArrowheads="1"/>
            </p:cNvSpPr>
            <p:nvPr/>
          </p:nvSpPr>
          <p:spPr bwMode="auto">
            <a:xfrm>
              <a:off x="5920106" y="35496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0" name="Rectangle 411">
              <a:extLst>
                <a:ext uri="{FF2B5EF4-FFF2-40B4-BE49-F238E27FC236}">
                  <a16:creationId xmlns="" xmlns:a16="http://schemas.microsoft.com/office/drawing/2014/main" id="{8E9B07D6-C04C-4F18-AEC2-04C2E8BB235F}"/>
                </a:ext>
              </a:extLst>
            </p:cNvPr>
            <p:cNvSpPr>
              <a:spLocks noChangeArrowheads="1"/>
            </p:cNvSpPr>
            <p:nvPr/>
          </p:nvSpPr>
          <p:spPr bwMode="auto">
            <a:xfrm>
              <a:off x="5920106" y="3541714"/>
              <a:ext cx="9525"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1" name="Rectangle 412">
              <a:extLst>
                <a:ext uri="{FF2B5EF4-FFF2-40B4-BE49-F238E27FC236}">
                  <a16:creationId xmlns="" xmlns:a16="http://schemas.microsoft.com/office/drawing/2014/main" id="{0BAB0A31-AE98-47C7-A475-FDCD1F543421}"/>
                </a:ext>
              </a:extLst>
            </p:cNvPr>
            <p:cNvSpPr>
              <a:spLocks noChangeArrowheads="1"/>
            </p:cNvSpPr>
            <p:nvPr/>
          </p:nvSpPr>
          <p:spPr bwMode="auto">
            <a:xfrm>
              <a:off x="5920106" y="3535364"/>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2" name="Rectangle 413">
              <a:extLst>
                <a:ext uri="{FF2B5EF4-FFF2-40B4-BE49-F238E27FC236}">
                  <a16:creationId xmlns="" xmlns:a16="http://schemas.microsoft.com/office/drawing/2014/main" id="{74AEC0C8-8127-407C-AB1B-79AA5A326B36}"/>
                </a:ext>
              </a:extLst>
            </p:cNvPr>
            <p:cNvSpPr>
              <a:spLocks noChangeArrowheads="1"/>
            </p:cNvSpPr>
            <p:nvPr/>
          </p:nvSpPr>
          <p:spPr bwMode="auto">
            <a:xfrm>
              <a:off x="5926456" y="35306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3" name="Rectangle 414">
              <a:extLst>
                <a:ext uri="{FF2B5EF4-FFF2-40B4-BE49-F238E27FC236}">
                  <a16:creationId xmlns="" xmlns:a16="http://schemas.microsoft.com/office/drawing/2014/main" id="{64B8D25D-CD1B-4120-97C2-98C4F866E846}"/>
                </a:ext>
              </a:extLst>
            </p:cNvPr>
            <p:cNvSpPr>
              <a:spLocks noChangeArrowheads="1"/>
            </p:cNvSpPr>
            <p:nvPr/>
          </p:nvSpPr>
          <p:spPr bwMode="auto">
            <a:xfrm>
              <a:off x="5923281" y="3521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4" name="Rectangle 415">
              <a:extLst>
                <a:ext uri="{FF2B5EF4-FFF2-40B4-BE49-F238E27FC236}">
                  <a16:creationId xmlns="" xmlns:a16="http://schemas.microsoft.com/office/drawing/2014/main" id="{781BB175-11D1-4CF9-A7F2-38A850665AD8}"/>
                </a:ext>
              </a:extLst>
            </p:cNvPr>
            <p:cNvSpPr>
              <a:spLocks noChangeArrowheads="1"/>
            </p:cNvSpPr>
            <p:nvPr/>
          </p:nvSpPr>
          <p:spPr bwMode="auto">
            <a:xfrm>
              <a:off x="5934393" y="3521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5" name="Rectangle 416">
              <a:extLst>
                <a:ext uri="{FF2B5EF4-FFF2-40B4-BE49-F238E27FC236}">
                  <a16:creationId xmlns="" xmlns:a16="http://schemas.microsoft.com/office/drawing/2014/main" id="{D62BE51A-B309-41BE-BFE0-EC3A9B81FBAB}"/>
                </a:ext>
              </a:extLst>
            </p:cNvPr>
            <p:cNvSpPr>
              <a:spLocks noChangeArrowheads="1"/>
            </p:cNvSpPr>
            <p:nvPr/>
          </p:nvSpPr>
          <p:spPr bwMode="auto">
            <a:xfrm>
              <a:off x="5934393" y="35099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6" name="Rectangle 417">
              <a:extLst>
                <a:ext uri="{FF2B5EF4-FFF2-40B4-BE49-F238E27FC236}">
                  <a16:creationId xmlns="" xmlns:a16="http://schemas.microsoft.com/office/drawing/2014/main" id="{E80C756C-F82D-4E5D-9E78-3C4D24DA7EBF}"/>
                </a:ext>
              </a:extLst>
            </p:cNvPr>
            <p:cNvSpPr>
              <a:spLocks noChangeArrowheads="1"/>
            </p:cNvSpPr>
            <p:nvPr/>
          </p:nvSpPr>
          <p:spPr bwMode="auto">
            <a:xfrm>
              <a:off x="5940743" y="34988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7" name="Rectangle 418">
              <a:extLst>
                <a:ext uri="{FF2B5EF4-FFF2-40B4-BE49-F238E27FC236}">
                  <a16:creationId xmlns="" xmlns:a16="http://schemas.microsoft.com/office/drawing/2014/main" id="{69DAD114-CDB7-4451-BDF7-2D2032433B3A}"/>
                </a:ext>
              </a:extLst>
            </p:cNvPr>
            <p:cNvSpPr>
              <a:spLocks noChangeArrowheads="1"/>
            </p:cNvSpPr>
            <p:nvPr/>
          </p:nvSpPr>
          <p:spPr bwMode="auto">
            <a:xfrm>
              <a:off x="5940743" y="348932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8" name="Rectangle 419">
              <a:extLst>
                <a:ext uri="{FF2B5EF4-FFF2-40B4-BE49-F238E27FC236}">
                  <a16:creationId xmlns="" xmlns:a16="http://schemas.microsoft.com/office/drawing/2014/main" id="{ECB65D73-E8BD-416B-BC5C-D6C8055B7E99}"/>
                </a:ext>
              </a:extLst>
            </p:cNvPr>
            <p:cNvSpPr>
              <a:spLocks noChangeArrowheads="1"/>
            </p:cNvSpPr>
            <p:nvPr/>
          </p:nvSpPr>
          <p:spPr bwMode="auto">
            <a:xfrm>
              <a:off x="5943918" y="3478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79" name="Rectangle 420">
              <a:extLst>
                <a:ext uri="{FF2B5EF4-FFF2-40B4-BE49-F238E27FC236}">
                  <a16:creationId xmlns="" xmlns:a16="http://schemas.microsoft.com/office/drawing/2014/main" id="{9B0C46C0-4BAB-49C3-8BBB-3770B5A620D0}"/>
                </a:ext>
              </a:extLst>
            </p:cNvPr>
            <p:cNvSpPr>
              <a:spLocks noChangeArrowheads="1"/>
            </p:cNvSpPr>
            <p:nvPr/>
          </p:nvSpPr>
          <p:spPr bwMode="auto">
            <a:xfrm>
              <a:off x="5943918" y="3467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0" name="Rectangle 421">
              <a:extLst>
                <a:ext uri="{FF2B5EF4-FFF2-40B4-BE49-F238E27FC236}">
                  <a16:creationId xmlns="" xmlns:a16="http://schemas.microsoft.com/office/drawing/2014/main" id="{AA73635A-2F0A-4A8C-A9C2-8F1B9B8CE07C}"/>
                </a:ext>
              </a:extLst>
            </p:cNvPr>
            <p:cNvSpPr>
              <a:spLocks noChangeArrowheads="1"/>
            </p:cNvSpPr>
            <p:nvPr/>
          </p:nvSpPr>
          <p:spPr bwMode="auto">
            <a:xfrm>
              <a:off x="5943918" y="34575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1" name="Rectangle 422">
              <a:extLst>
                <a:ext uri="{FF2B5EF4-FFF2-40B4-BE49-F238E27FC236}">
                  <a16:creationId xmlns="" xmlns:a16="http://schemas.microsoft.com/office/drawing/2014/main" id="{CC10CB14-7F0D-48D4-A08C-B745A1AE8A41}"/>
                </a:ext>
              </a:extLst>
            </p:cNvPr>
            <p:cNvSpPr>
              <a:spLocks noChangeArrowheads="1"/>
            </p:cNvSpPr>
            <p:nvPr/>
          </p:nvSpPr>
          <p:spPr bwMode="auto">
            <a:xfrm>
              <a:off x="5943918" y="34385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2" name="Rectangle 423">
              <a:extLst>
                <a:ext uri="{FF2B5EF4-FFF2-40B4-BE49-F238E27FC236}">
                  <a16:creationId xmlns="" xmlns:a16="http://schemas.microsoft.com/office/drawing/2014/main" id="{35BDA6DB-71D6-49B6-934C-1507F89AB67A}"/>
                </a:ext>
              </a:extLst>
            </p:cNvPr>
            <p:cNvSpPr>
              <a:spLocks noChangeArrowheads="1"/>
            </p:cNvSpPr>
            <p:nvPr/>
          </p:nvSpPr>
          <p:spPr bwMode="auto">
            <a:xfrm>
              <a:off x="5943918" y="3425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3" name="Rectangle 424">
              <a:extLst>
                <a:ext uri="{FF2B5EF4-FFF2-40B4-BE49-F238E27FC236}">
                  <a16:creationId xmlns="" xmlns:a16="http://schemas.microsoft.com/office/drawing/2014/main" id="{4D0DD94A-372E-4BFA-8CD9-3A4A1C8D5F63}"/>
                </a:ext>
              </a:extLst>
            </p:cNvPr>
            <p:cNvSpPr>
              <a:spLocks noChangeArrowheads="1"/>
            </p:cNvSpPr>
            <p:nvPr/>
          </p:nvSpPr>
          <p:spPr bwMode="auto">
            <a:xfrm>
              <a:off x="5951856" y="3394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4" name="Rectangle 425">
              <a:extLst>
                <a:ext uri="{FF2B5EF4-FFF2-40B4-BE49-F238E27FC236}">
                  <a16:creationId xmlns="" xmlns:a16="http://schemas.microsoft.com/office/drawing/2014/main" id="{1CC99D2E-23F7-417B-A447-0A377D26C886}"/>
                </a:ext>
              </a:extLst>
            </p:cNvPr>
            <p:cNvSpPr>
              <a:spLocks noChangeArrowheads="1"/>
            </p:cNvSpPr>
            <p:nvPr/>
          </p:nvSpPr>
          <p:spPr bwMode="auto">
            <a:xfrm>
              <a:off x="5951856" y="33861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5" name="Rectangle 426">
              <a:extLst>
                <a:ext uri="{FF2B5EF4-FFF2-40B4-BE49-F238E27FC236}">
                  <a16:creationId xmlns="" xmlns:a16="http://schemas.microsoft.com/office/drawing/2014/main" id="{77BB2C47-01E6-4AEF-847F-B149E6DC804E}"/>
                </a:ext>
              </a:extLst>
            </p:cNvPr>
            <p:cNvSpPr>
              <a:spLocks noChangeArrowheads="1"/>
            </p:cNvSpPr>
            <p:nvPr/>
          </p:nvSpPr>
          <p:spPr bwMode="auto">
            <a:xfrm>
              <a:off x="5951856" y="33750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6" name="Rectangle 427">
              <a:extLst>
                <a:ext uri="{FF2B5EF4-FFF2-40B4-BE49-F238E27FC236}">
                  <a16:creationId xmlns="" xmlns:a16="http://schemas.microsoft.com/office/drawing/2014/main" id="{C7AF5D35-8577-44DC-970A-C6A1A108B7E3}"/>
                </a:ext>
              </a:extLst>
            </p:cNvPr>
            <p:cNvSpPr>
              <a:spLocks noChangeArrowheads="1"/>
            </p:cNvSpPr>
            <p:nvPr/>
          </p:nvSpPr>
          <p:spPr bwMode="auto">
            <a:xfrm>
              <a:off x="5951856" y="33543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7" name="Rectangle 428">
              <a:extLst>
                <a:ext uri="{FF2B5EF4-FFF2-40B4-BE49-F238E27FC236}">
                  <a16:creationId xmlns="" xmlns:a16="http://schemas.microsoft.com/office/drawing/2014/main" id="{EBEC7EE3-1DDD-4CE8-9551-0BE542C08BD3}"/>
                </a:ext>
              </a:extLst>
            </p:cNvPr>
            <p:cNvSpPr>
              <a:spLocks noChangeArrowheads="1"/>
            </p:cNvSpPr>
            <p:nvPr/>
          </p:nvSpPr>
          <p:spPr bwMode="auto">
            <a:xfrm>
              <a:off x="5951856" y="3336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8" name="Rectangle 429">
              <a:extLst>
                <a:ext uri="{FF2B5EF4-FFF2-40B4-BE49-F238E27FC236}">
                  <a16:creationId xmlns="" xmlns:a16="http://schemas.microsoft.com/office/drawing/2014/main" id="{12505291-C798-4D24-BB7F-9518F200E2CA}"/>
                </a:ext>
              </a:extLst>
            </p:cNvPr>
            <p:cNvSpPr>
              <a:spLocks noChangeArrowheads="1"/>
            </p:cNvSpPr>
            <p:nvPr/>
          </p:nvSpPr>
          <p:spPr bwMode="auto">
            <a:xfrm>
              <a:off x="5951856" y="33258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89" name="Rectangle 430">
              <a:extLst>
                <a:ext uri="{FF2B5EF4-FFF2-40B4-BE49-F238E27FC236}">
                  <a16:creationId xmlns="" xmlns:a16="http://schemas.microsoft.com/office/drawing/2014/main" id="{9E85386D-7B42-416B-A2FD-FC753169C86E}"/>
                </a:ext>
              </a:extLst>
            </p:cNvPr>
            <p:cNvSpPr>
              <a:spLocks noChangeArrowheads="1"/>
            </p:cNvSpPr>
            <p:nvPr/>
          </p:nvSpPr>
          <p:spPr bwMode="auto">
            <a:xfrm>
              <a:off x="5951856" y="33194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0" name="Rectangle 431">
              <a:extLst>
                <a:ext uri="{FF2B5EF4-FFF2-40B4-BE49-F238E27FC236}">
                  <a16:creationId xmlns="" xmlns:a16="http://schemas.microsoft.com/office/drawing/2014/main" id="{C046C9A8-FCC6-499C-AF95-5B3638F21A3E}"/>
                </a:ext>
              </a:extLst>
            </p:cNvPr>
            <p:cNvSpPr>
              <a:spLocks noChangeArrowheads="1"/>
            </p:cNvSpPr>
            <p:nvPr/>
          </p:nvSpPr>
          <p:spPr bwMode="auto">
            <a:xfrm>
              <a:off x="5958206" y="33083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1" name="Rectangle 432">
              <a:extLst>
                <a:ext uri="{FF2B5EF4-FFF2-40B4-BE49-F238E27FC236}">
                  <a16:creationId xmlns="" xmlns:a16="http://schemas.microsoft.com/office/drawing/2014/main" id="{F6F6D5D4-EEA3-4C0E-AD55-FA351BF3BA08}"/>
                </a:ext>
              </a:extLst>
            </p:cNvPr>
            <p:cNvSpPr>
              <a:spLocks noChangeArrowheads="1"/>
            </p:cNvSpPr>
            <p:nvPr/>
          </p:nvSpPr>
          <p:spPr bwMode="auto">
            <a:xfrm>
              <a:off x="5958206" y="32972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2" name="Rectangle 433">
              <a:extLst>
                <a:ext uri="{FF2B5EF4-FFF2-40B4-BE49-F238E27FC236}">
                  <a16:creationId xmlns="" xmlns:a16="http://schemas.microsoft.com/office/drawing/2014/main" id="{31A550C5-30D1-4E5D-863C-4710262EE799}"/>
                </a:ext>
              </a:extLst>
            </p:cNvPr>
            <p:cNvSpPr>
              <a:spLocks noChangeArrowheads="1"/>
            </p:cNvSpPr>
            <p:nvPr/>
          </p:nvSpPr>
          <p:spPr bwMode="auto">
            <a:xfrm>
              <a:off x="5958206" y="32877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3" name="Rectangle 434">
              <a:extLst>
                <a:ext uri="{FF2B5EF4-FFF2-40B4-BE49-F238E27FC236}">
                  <a16:creationId xmlns="" xmlns:a16="http://schemas.microsoft.com/office/drawing/2014/main" id="{EF9EA511-22CF-4713-9841-CCB3D739F2EB}"/>
                </a:ext>
              </a:extLst>
            </p:cNvPr>
            <p:cNvSpPr>
              <a:spLocks noChangeArrowheads="1"/>
            </p:cNvSpPr>
            <p:nvPr/>
          </p:nvSpPr>
          <p:spPr bwMode="auto">
            <a:xfrm>
              <a:off x="5958206" y="32797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4" name="Rectangle 435">
              <a:extLst>
                <a:ext uri="{FF2B5EF4-FFF2-40B4-BE49-F238E27FC236}">
                  <a16:creationId xmlns="" xmlns:a16="http://schemas.microsoft.com/office/drawing/2014/main" id="{60A23BDF-F467-47DC-8E4C-7454451F163A}"/>
                </a:ext>
              </a:extLst>
            </p:cNvPr>
            <p:cNvSpPr>
              <a:spLocks noChangeArrowheads="1"/>
            </p:cNvSpPr>
            <p:nvPr/>
          </p:nvSpPr>
          <p:spPr bwMode="auto">
            <a:xfrm>
              <a:off x="5958206" y="3273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5" name="Rectangle 436">
              <a:extLst>
                <a:ext uri="{FF2B5EF4-FFF2-40B4-BE49-F238E27FC236}">
                  <a16:creationId xmlns="" xmlns:a16="http://schemas.microsoft.com/office/drawing/2014/main" id="{43BF22EA-0214-4452-AE13-49AB2D8F6FE3}"/>
                </a:ext>
              </a:extLst>
            </p:cNvPr>
            <p:cNvSpPr>
              <a:spLocks noChangeArrowheads="1"/>
            </p:cNvSpPr>
            <p:nvPr/>
          </p:nvSpPr>
          <p:spPr bwMode="auto">
            <a:xfrm>
              <a:off x="5958206" y="32623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6" name="Rectangle 437">
              <a:extLst>
                <a:ext uri="{FF2B5EF4-FFF2-40B4-BE49-F238E27FC236}">
                  <a16:creationId xmlns="" xmlns:a16="http://schemas.microsoft.com/office/drawing/2014/main" id="{1CA2714E-5ECC-471B-915B-189055E0BB3C}"/>
                </a:ext>
              </a:extLst>
            </p:cNvPr>
            <p:cNvSpPr>
              <a:spLocks noChangeArrowheads="1"/>
            </p:cNvSpPr>
            <p:nvPr/>
          </p:nvSpPr>
          <p:spPr bwMode="auto">
            <a:xfrm>
              <a:off x="5966143" y="32559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7" name="Rectangle 438">
              <a:extLst>
                <a:ext uri="{FF2B5EF4-FFF2-40B4-BE49-F238E27FC236}">
                  <a16:creationId xmlns="" xmlns:a16="http://schemas.microsoft.com/office/drawing/2014/main" id="{0311F34C-133F-4DD3-BE9A-4E00AD47D5E5}"/>
                </a:ext>
              </a:extLst>
            </p:cNvPr>
            <p:cNvSpPr>
              <a:spLocks noChangeArrowheads="1"/>
            </p:cNvSpPr>
            <p:nvPr/>
          </p:nvSpPr>
          <p:spPr bwMode="auto">
            <a:xfrm>
              <a:off x="5966143" y="32448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8" name="Rectangle 439">
              <a:extLst>
                <a:ext uri="{FF2B5EF4-FFF2-40B4-BE49-F238E27FC236}">
                  <a16:creationId xmlns="" xmlns:a16="http://schemas.microsoft.com/office/drawing/2014/main" id="{5400D830-C8AB-462B-9EAD-000A54BE1880}"/>
                </a:ext>
              </a:extLst>
            </p:cNvPr>
            <p:cNvSpPr>
              <a:spLocks noChangeArrowheads="1"/>
            </p:cNvSpPr>
            <p:nvPr/>
          </p:nvSpPr>
          <p:spPr bwMode="auto">
            <a:xfrm>
              <a:off x="5966143" y="32337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99" name="Rectangle 440">
              <a:extLst>
                <a:ext uri="{FF2B5EF4-FFF2-40B4-BE49-F238E27FC236}">
                  <a16:creationId xmlns="" xmlns:a16="http://schemas.microsoft.com/office/drawing/2014/main" id="{19433900-2038-4A36-AF84-97810A7FFE48}"/>
                </a:ext>
              </a:extLst>
            </p:cNvPr>
            <p:cNvSpPr>
              <a:spLocks noChangeArrowheads="1"/>
            </p:cNvSpPr>
            <p:nvPr/>
          </p:nvSpPr>
          <p:spPr bwMode="auto">
            <a:xfrm>
              <a:off x="5966143" y="32273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0" name="Rectangle 441">
              <a:extLst>
                <a:ext uri="{FF2B5EF4-FFF2-40B4-BE49-F238E27FC236}">
                  <a16:creationId xmlns="" xmlns:a16="http://schemas.microsoft.com/office/drawing/2014/main" id="{BCDCC050-F103-4471-99A9-667F57C21F67}"/>
                </a:ext>
              </a:extLst>
            </p:cNvPr>
            <p:cNvSpPr>
              <a:spLocks noChangeArrowheads="1"/>
            </p:cNvSpPr>
            <p:nvPr/>
          </p:nvSpPr>
          <p:spPr bwMode="auto">
            <a:xfrm>
              <a:off x="5966143" y="3213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1" name="Rectangle 442">
              <a:extLst>
                <a:ext uri="{FF2B5EF4-FFF2-40B4-BE49-F238E27FC236}">
                  <a16:creationId xmlns="" xmlns:a16="http://schemas.microsoft.com/office/drawing/2014/main" id="{496FC886-050B-4EB0-A6A4-859E2A833C3E}"/>
                </a:ext>
              </a:extLst>
            </p:cNvPr>
            <p:cNvSpPr>
              <a:spLocks noChangeArrowheads="1"/>
            </p:cNvSpPr>
            <p:nvPr/>
          </p:nvSpPr>
          <p:spPr bwMode="auto">
            <a:xfrm>
              <a:off x="5969318" y="32019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2" name="Rectangle 443">
              <a:extLst>
                <a:ext uri="{FF2B5EF4-FFF2-40B4-BE49-F238E27FC236}">
                  <a16:creationId xmlns="" xmlns:a16="http://schemas.microsoft.com/office/drawing/2014/main" id="{975314E7-B6F7-47B1-AB59-B2923C94AB93}"/>
                </a:ext>
              </a:extLst>
            </p:cNvPr>
            <p:cNvSpPr>
              <a:spLocks noChangeArrowheads="1"/>
            </p:cNvSpPr>
            <p:nvPr/>
          </p:nvSpPr>
          <p:spPr bwMode="auto">
            <a:xfrm>
              <a:off x="5969318" y="31956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3" name="Rectangle 444">
              <a:extLst>
                <a:ext uri="{FF2B5EF4-FFF2-40B4-BE49-F238E27FC236}">
                  <a16:creationId xmlns="" xmlns:a16="http://schemas.microsoft.com/office/drawing/2014/main" id="{F1ADB0CD-99F1-4CA7-97E1-D6722EBDD7E9}"/>
                </a:ext>
              </a:extLst>
            </p:cNvPr>
            <p:cNvSpPr>
              <a:spLocks noChangeArrowheads="1"/>
            </p:cNvSpPr>
            <p:nvPr/>
          </p:nvSpPr>
          <p:spPr bwMode="auto">
            <a:xfrm>
              <a:off x="5969318" y="31877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4" name="Rectangle 445">
              <a:extLst>
                <a:ext uri="{FF2B5EF4-FFF2-40B4-BE49-F238E27FC236}">
                  <a16:creationId xmlns="" xmlns:a16="http://schemas.microsoft.com/office/drawing/2014/main" id="{ACA33882-3193-4F37-AB4F-D2F85F4DBBD3}"/>
                </a:ext>
              </a:extLst>
            </p:cNvPr>
            <p:cNvSpPr>
              <a:spLocks noChangeArrowheads="1"/>
            </p:cNvSpPr>
            <p:nvPr/>
          </p:nvSpPr>
          <p:spPr bwMode="auto">
            <a:xfrm>
              <a:off x="5975668" y="31813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5" name="Rectangle 446">
              <a:extLst>
                <a:ext uri="{FF2B5EF4-FFF2-40B4-BE49-F238E27FC236}">
                  <a16:creationId xmlns="" xmlns:a16="http://schemas.microsoft.com/office/drawing/2014/main" id="{38798BAF-AD47-49AB-886E-23C669189BC8}"/>
                </a:ext>
              </a:extLst>
            </p:cNvPr>
            <p:cNvSpPr>
              <a:spLocks noChangeArrowheads="1"/>
            </p:cNvSpPr>
            <p:nvPr/>
          </p:nvSpPr>
          <p:spPr bwMode="auto">
            <a:xfrm>
              <a:off x="5975668" y="31702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6" name="Rectangle 447">
              <a:extLst>
                <a:ext uri="{FF2B5EF4-FFF2-40B4-BE49-F238E27FC236}">
                  <a16:creationId xmlns="" xmlns:a16="http://schemas.microsoft.com/office/drawing/2014/main" id="{BEC8FE32-B6B9-450E-A8B0-2E7EC2770D94}"/>
                </a:ext>
              </a:extLst>
            </p:cNvPr>
            <p:cNvSpPr>
              <a:spLocks noChangeArrowheads="1"/>
            </p:cNvSpPr>
            <p:nvPr/>
          </p:nvSpPr>
          <p:spPr bwMode="auto">
            <a:xfrm>
              <a:off x="5975668" y="31559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7" name="Rectangle 448">
              <a:extLst>
                <a:ext uri="{FF2B5EF4-FFF2-40B4-BE49-F238E27FC236}">
                  <a16:creationId xmlns="" xmlns:a16="http://schemas.microsoft.com/office/drawing/2014/main" id="{69531F5F-3F09-46A6-B807-D6E31D125ECB}"/>
                </a:ext>
              </a:extLst>
            </p:cNvPr>
            <p:cNvSpPr>
              <a:spLocks noChangeArrowheads="1"/>
            </p:cNvSpPr>
            <p:nvPr/>
          </p:nvSpPr>
          <p:spPr bwMode="auto">
            <a:xfrm>
              <a:off x="5975668" y="31384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8" name="Rectangle 449">
              <a:extLst>
                <a:ext uri="{FF2B5EF4-FFF2-40B4-BE49-F238E27FC236}">
                  <a16:creationId xmlns="" xmlns:a16="http://schemas.microsoft.com/office/drawing/2014/main" id="{1D062396-A75D-4E34-9F97-0889FEEC6C57}"/>
                </a:ext>
              </a:extLst>
            </p:cNvPr>
            <p:cNvSpPr>
              <a:spLocks noChangeArrowheads="1"/>
            </p:cNvSpPr>
            <p:nvPr/>
          </p:nvSpPr>
          <p:spPr bwMode="auto">
            <a:xfrm>
              <a:off x="5975668" y="31289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09" name="Rectangle 450">
              <a:extLst>
                <a:ext uri="{FF2B5EF4-FFF2-40B4-BE49-F238E27FC236}">
                  <a16:creationId xmlns="" xmlns:a16="http://schemas.microsoft.com/office/drawing/2014/main" id="{346CCCC5-CBDE-4DC5-A671-2294B916E063}"/>
                </a:ext>
              </a:extLst>
            </p:cNvPr>
            <p:cNvSpPr>
              <a:spLocks noChangeArrowheads="1"/>
            </p:cNvSpPr>
            <p:nvPr/>
          </p:nvSpPr>
          <p:spPr bwMode="auto">
            <a:xfrm>
              <a:off x="5983606" y="31178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0" name="Rectangle 451">
              <a:extLst>
                <a:ext uri="{FF2B5EF4-FFF2-40B4-BE49-F238E27FC236}">
                  <a16:creationId xmlns="" xmlns:a16="http://schemas.microsoft.com/office/drawing/2014/main" id="{6BD7A188-CD49-4F52-8851-7A7A317FEF30}"/>
                </a:ext>
              </a:extLst>
            </p:cNvPr>
            <p:cNvSpPr>
              <a:spLocks noChangeArrowheads="1"/>
            </p:cNvSpPr>
            <p:nvPr/>
          </p:nvSpPr>
          <p:spPr bwMode="auto">
            <a:xfrm>
              <a:off x="5983606" y="31067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1" name="Rectangle 452">
              <a:extLst>
                <a:ext uri="{FF2B5EF4-FFF2-40B4-BE49-F238E27FC236}">
                  <a16:creationId xmlns="" xmlns:a16="http://schemas.microsoft.com/office/drawing/2014/main" id="{3F4C75D5-5F4F-456C-8207-9EA4268B401F}"/>
                </a:ext>
              </a:extLst>
            </p:cNvPr>
            <p:cNvSpPr>
              <a:spLocks noChangeArrowheads="1"/>
            </p:cNvSpPr>
            <p:nvPr/>
          </p:nvSpPr>
          <p:spPr bwMode="auto">
            <a:xfrm>
              <a:off x="5983606" y="30956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2" name="Rectangle 453">
              <a:extLst>
                <a:ext uri="{FF2B5EF4-FFF2-40B4-BE49-F238E27FC236}">
                  <a16:creationId xmlns="" xmlns:a16="http://schemas.microsoft.com/office/drawing/2014/main" id="{12D8B055-014E-4049-A35F-316B45ABB227}"/>
                </a:ext>
              </a:extLst>
            </p:cNvPr>
            <p:cNvSpPr>
              <a:spLocks noChangeArrowheads="1"/>
            </p:cNvSpPr>
            <p:nvPr/>
          </p:nvSpPr>
          <p:spPr bwMode="auto">
            <a:xfrm>
              <a:off x="5983606" y="30892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3" name="Rectangle 454">
              <a:extLst>
                <a:ext uri="{FF2B5EF4-FFF2-40B4-BE49-F238E27FC236}">
                  <a16:creationId xmlns="" xmlns:a16="http://schemas.microsoft.com/office/drawing/2014/main" id="{96D5A8B2-BD77-43EF-98C0-1CA69D148C50}"/>
                </a:ext>
              </a:extLst>
            </p:cNvPr>
            <p:cNvSpPr>
              <a:spLocks noChangeArrowheads="1"/>
            </p:cNvSpPr>
            <p:nvPr/>
          </p:nvSpPr>
          <p:spPr bwMode="auto">
            <a:xfrm>
              <a:off x="5983606" y="30718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4" name="Rectangle 455">
              <a:extLst>
                <a:ext uri="{FF2B5EF4-FFF2-40B4-BE49-F238E27FC236}">
                  <a16:creationId xmlns="" xmlns:a16="http://schemas.microsoft.com/office/drawing/2014/main" id="{E6A82D86-03F6-4C10-B8AA-246BF6999699}"/>
                </a:ext>
              </a:extLst>
            </p:cNvPr>
            <p:cNvSpPr>
              <a:spLocks noChangeArrowheads="1"/>
            </p:cNvSpPr>
            <p:nvPr/>
          </p:nvSpPr>
          <p:spPr bwMode="auto">
            <a:xfrm>
              <a:off x="5983606" y="30686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5" name="Rectangle 456">
              <a:extLst>
                <a:ext uri="{FF2B5EF4-FFF2-40B4-BE49-F238E27FC236}">
                  <a16:creationId xmlns="" xmlns:a16="http://schemas.microsoft.com/office/drawing/2014/main" id="{BD656930-87F1-4D70-BE8D-391A7BA0D38E}"/>
                </a:ext>
              </a:extLst>
            </p:cNvPr>
            <p:cNvSpPr>
              <a:spLocks noChangeArrowheads="1"/>
            </p:cNvSpPr>
            <p:nvPr/>
          </p:nvSpPr>
          <p:spPr bwMode="auto">
            <a:xfrm>
              <a:off x="5983606" y="30511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6" name="Rectangle 457">
              <a:extLst>
                <a:ext uri="{FF2B5EF4-FFF2-40B4-BE49-F238E27FC236}">
                  <a16:creationId xmlns="" xmlns:a16="http://schemas.microsoft.com/office/drawing/2014/main" id="{F9B74D68-1C09-43EF-8797-6A4BD1C960A3}"/>
                </a:ext>
              </a:extLst>
            </p:cNvPr>
            <p:cNvSpPr>
              <a:spLocks noChangeArrowheads="1"/>
            </p:cNvSpPr>
            <p:nvPr/>
          </p:nvSpPr>
          <p:spPr bwMode="auto">
            <a:xfrm>
              <a:off x="5983606" y="30368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7" name="Rectangle 458">
              <a:extLst>
                <a:ext uri="{FF2B5EF4-FFF2-40B4-BE49-F238E27FC236}">
                  <a16:creationId xmlns="" xmlns:a16="http://schemas.microsoft.com/office/drawing/2014/main" id="{FD4D1B7B-CA90-4D7F-B003-16124F21F53C}"/>
                </a:ext>
              </a:extLst>
            </p:cNvPr>
            <p:cNvSpPr>
              <a:spLocks noChangeArrowheads="1"/>
            </p:cNvSpPr>
            <p:nvPr/>
          </p:nvSpPr>
          <p:spPr bwMode="auto">
            <a:xfrm>
              <a:off x="5983606" y="29083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8" name="Rectangle 459">
              <a:extLst>
                <a:ext uri="{FF2B5EF4-FFF2-40B4-BE49-F238E27FC236}">
                  <a16:creationId xmlns="" xmlns:a16="http://schemas.microsoft.com/office/drawing/2014/main" id="{05D360C4-C575-46CB-9D7D-72A7BA26BA4A}"/>
                </a:ext>
              </a:extLst>
            </p:cNvPr>
            <p:cNvSpPr>
              <a:spLocks noChangeArrowheads="1"/>
            </p:cNvSpPr>
            <p:nvPr/>
          </p:nvSpPr>
          <p:spPr bwMode="auto">
            <a:xfrm>
              <a:off x="5983606" y="28702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9" name="Rectangle 460">
              <a:extLst>
                <a:ext uri="{FF2B5EF4-FFF2-40B4-BE49-F238E27FC236}">
                  <a16:creationId xmlns="" xmlns:a16="http://schemas.microsoft.com/office/drawing/2014/main" id="{97DAC9FB-C5DA-4830-99ED-E3E577A04B02}"/>
                </a:ext>
              </a:extLst>
            </p:cNvPr>
            <p:cNvSpPr>
              <a:spLocks noChangeArrowheads="1"/>
            </p:cNvSpPr>
            <p:nvPr/>
          </p:nvSpPr>
          <p:spPr bwMode="auto">
            <a:xfrm>
              <a:off x="5986781" y="2855914"/>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0" name="Rectangle 461">
              <a:extLst>
                <a:ext uri="{FF2B5EF4-FFF2-40B4-BE49-F238E27FC236}">
                  <a16:creationId xmlns="" xmlns:a16="http://schemas.microsoft.com/office/drawing/2014/main" id="{DB88EB65-E5E1-4D41-BA66-2A26E26F84BC}"/>
                </a:ext>
              </a:extLst>
            </p:cNvPr>
            <p:cNvSpPr>
              <a:spLocks noChangeArrowheads="1"/>
            </p:cNvSpPr>
            <p:nvPr/>
          </p:nvSpPr>
          <p:spPr bwMode="auto">
            <a:xfrm>
              <a:off x="5989956" y="2835276"/>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1" name="Rectangle 462">
              <a:extLst>
                <a:ext uri="{FF2B5EF4-FFF2-40B4-BE49-F238E27FC236}">
                  <a16:creationId xmlns="" xmlns:a16="http://schemas.microsoft.com/office/drawing/2014/main" id="{408E87F7-6B71-45F5-BD45-D5D041E1741A}"/>
                </a:ext>
              </a:extLst>
            </p:cNvPr>
            <p:cNvSpPr>
              <a:spLocks noChangeArrowheads="1"/>
            </p:cNvSpPr>
            <p:nvPr/>
          </p:nvSpPr>
          <p:spPr bwMode="auto">
            <a:xfrm>
              <a:off x="5989956" y="282098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2" name="Rectangle 463">
              <a:extLst>
                <a:ext uri="{FF2B5EF4-FFF2-40B4-BE49-F238E27FC236}">
                  <a16:creationId xmlns="" xmlns:a16="http://schemas.microsoft.com/office/drawing/2014/main" id="{DBAF9C50-EF5E-488C-BC5C-2205D4FB562E}"/>
                </a:ext>
              </a:extLst>
            </p:cNvPr>
            <p:cNvSpPr>
              <a:spLocks noChangeArrowheads="1"/>
            </p:cNvSpPr>
            <p:nvPr/>
          </p:nvSpPr>
          <p:spPr bwMode="auto">
            <a:xfrm>
              <a:off x="5989956" y="28098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3" name="Rectangle 464">
              <a:extLst>
                <a:ext uri="{FF2B5EF4-FFF2-40B4-BE49-F238E27FC236}">
                  <a16:creationId xmlns="" xmlns:a16="http://schemas.microsoft.com/office/drawing/2014/main" id="{2D0CD146-210D-4EFD-B36B-A41DAED40E1A}"/>
                </a:ext>
              </a:extLst>
            </p:cNvPr>
            <p:cNvSpPr>
              <a:spLocks noChangeArrowheads="1"/>
            </p:cNvSpPr>
            <p:nvPr/>
          </p:nvSpPr>
          <p:spPr bwMode="auto">
            <a:xfrm>
              <a:off x="5989956" y="28035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4" name="Rectangle 465">
              <a:extLst>
                <a:ext uri="{FF2B5EF4-FFF2-40B4-BE49-F238E27FC236}">
                  <a16:creationId xmlns="" xmlns:a16="http://schemas.microsoft.com/office/drawing/2014/main" id="{87BD89EA-18E1-4EB7-93B6-DDFABF8649B6}"/>
                </a:ext>
              </a:extLst>
            </p:cNvPr>
            <p:cNvSpPr>
              <a:spLocks noChangeArrowheads="1"/>
            </p:cNvSpPr>
            <p:nvPr/>
          </p:nvSpPr>
          <p:spPr bwMode="auto">
            <a:xfrm>
              <a:off x="5989956" y="27892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5" name="Rectangle 466">
              <a:extLst>
                <a:ext uri="{FF2B5EF4-FFF2-40B4-BE49-F238E27FC236}">
                  <a16:creationId xmlns="" xmlns:a16="http://schemas.microsoft.com/office/drawing/2014/main" id="{FB305B47-D692-4EDE-855C-5C51DE2FF78F}"/>
                </a:ext>
              </a:extLst>
            </p:cNvPr>
            <p:cNvSpPr>
              <a:spLocks noChangeArrowheads="1"/>
            </p:cNvSpPr>
            <p:nvPr/>
          </p:nvSpPr>
          <p:spPr bwMode="auto">
            <a:xfrm>
              <a:off x="5989956" y="278130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6" name="Rectangle 467">
              <a:extLst>
                <a:ext uri="{FF2B5EF4-FFF2-40B4-BE49-F238E27FC236}">
                  <a16:creationId xmlns="" xmlns:a16="http://schemas.microsoft.com/office/drawing/2014/main" id="{3D6C78A8-AAA3-45C7-8AA7-11A54239C3F4}"/>
                </a:ext>
              </a:extLst>
            </p:cNvPr>
            <p:cNvSpPr>
              <a:spLocks noChangeArrowheads="1"/>
            </p:cNvSpPr>
            <p:nvPr/>
          </p:nvSpPr>
          <p:spPr bwMode="auto">
            <a:xfrm>
              <a:off x="5989956" y="27638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7" name="Rectangle 468">
              <a:extLst>
                <a:ext uri="{FF2B5EF4-FFF2-40B4-BE49-F238E27FC236}">
                  <a16:creationId xmlns="" xmlns:a16="http://schemas.microsoft.com/office/drawing/2014/main" id="{56E85C5E-BE99-4C4B-94B3-69AAB9208D36}"/>
                </a:ext>
              </a:extLst>
            </p:cNvPr>
            <p:cNvSpPr>
              <a:spLocks noChangeArrowheads="1"/>
            </p:cNvSpPr>
            <p:nvPr/>
          </p:nvSpPr>
          <p:spPr bwMode="auto">
            <a:xfrm>
              <a:off x="5989956" y="27527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0" name="Group 110">
            <a:extLst>
              <a:ext uri="{FF2B5EF4-FFF2-40B4-BE49-F238E27FC236}">
                <a16:creationId xmlns="" xmlns:a16="http://schemas.microsoft.com/office/drawing/2014/main" id="{70E92CBC-60B3-4D37-AC00-78A9F80B441E}"/>
              </a:ext>
            </a:extLst>
          </p:cNvPr>
          <p:cNvGrpSpPr/>
          <p:nvPr/>
        </p:nvGrpSpPr>
        <p:grpSpPr bwMode="auto">
          <a:xfrm>
            <a:off x="7623610" y="2940720"/>
            <a:ext cx="149145" cy="440590"/>
            <a:chOff x="5672456" y="3316289"/>
            <a:chExt cx="106363" cy="479424"/>
          </a:xfrm>
          <a:solidFill>
            <a:srgbClr val="004B87"/>
          </a:solidFill>
        </p:grpSpPr>
        <p:sp>
          <p:nvSpPr>
            <p:cNvPr id="1420" name="Rectangle 224">
              <a:extLst>
                <a:ext uri="{FF2B5EF4-FFF2-40B4-BE49-F238E27FC236}">
                  <a16:creationId xmlns="" xmlns:a16="http://schemas.microsoft.com/office/drawing/2014/main" id="{BC88974C-4057-4298-B00B-B71E489D5563}"/>
                </a:ext>
              </a:extLst>
            </p:cNvPr>
            <p:cNvSpPr>
              <a:spLocks noChangeArrowheads="1"/>
            </p:cNvSpPr>
            <p:nvPr/>
          </p:nvSpPr>
          <p:spPr bwMode="auto">
            <a:xfrm>
              <a:off x="5672456" y="3786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1" name="Rectangle 469">
              <a:extLst>
                <a:ext uri="{FF2B5EF4-FFF2-40B4-BE49-F238E27FC236}">
                  <a16:creationId xmlns="" xmlns:a16="http://schemas.microsoft.com/office/drawing/2014/main" id="{528D6B0B-35A3-4548-B3C2-A971EF0837ED}"/>
                </a:ext>
              </a:extLst>
            </p:cNvPr>
            <p:cNvSpPr>
              <a:spLocks noChangeArrowheads="1"/>
            </p:cNvSpPr>
            <p:nvPr/>
          </p:nvSpPr>
          <p:spPr bwMode="auto">
            <a:xfrm>
              <a:off x="5672456"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2" name="Rectangle 470">
              <a:extLst>
                <a:ext uri="{FF2B5EF4-FFF2-40B4-BE49-F238E27FC236}">
                  <a16:creationId xmlns="" xmlns:a16="http://schemas.microsoft.com/office/drawing/2014/main" id="{981D6C4F-015A-434C-90AE-1566625E8186}"/>
                </a:ext>
              </a:extLst>
            </p:cNvPr>
            <p:cNvSpPr>
              <a:spLocks noChangeArrowheads="1"/>
            </p:cNvSpPr>
            <p:nvPr/>
          </p:nvSpPr>
          <p:spPr bwMode="auto">
            <a:xfrm>
              <a:off x="5672456"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3" name="Rectangle 471">
              <a:extLst>
                <a:ext uri="{FF2B5EF4-FFF2-40B4-BE49-F238E27FC236}">
                  <a16:creationId xmlns="" xmlns:a16="http://schemas.microsoft.com/office/drawing/2014/main" id="{7876032A-FB7B-4F46-98AB-F368BC113347}"/>
                </a:ext>
              </a:extLst>
            </p:cNvPr>
            <p:cNvSpPr>
              <a:spLocks noChangeArrowheads="1"/>
            </p:cNvSpPr>
            <p:nvPr/>
          </p:nvSpPr>
          <p:spPr bwMode="auto">
            <a:xfrm>
              <a:off x="5672456" y="36941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4" name="Rectangle 472">
              <a:extLst>
                <a:ext uri="{FF2B5EF4-FFF2-40B4-BE49-F238E27FC236}">
                  <a16:creationId xmlns="" xmlns:a16="http://schemas.microsoft.com/office/drawing/2014/main" id="{B1012DA5-65EE-4365-A3E7-EAB0783EB5CD}"/>
                </a:ext>
              </a:extLst>
            </p:cNvPr>
            <p:cNvSpPr>
              <a:spLocks noChangeArrowheads="1"/>
            </p:cNvSpPr>
            <p:nvPr/>
          </p:nvSpPr>
          <p:spPr bwMode="auto">
            <a:xfrm>
              <a:off x="5680393" y="3627439"/>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5" name="Rectangle 473">
              <a:extLst>
                <a:ext uri="{FF2B5EF4-FFF2-40B4-BE49-F238E27FC236}">
                  <a16:creationId xmlns="" xmlns:a16="http://schemas.microsoft.com/office/drawing/2014/main" id="{F9DB3CCC-9432-4661-8BE3-B9545F740E8E}"/>
                </a:ext>
              </a:extLst>
            </p:cNvPr>
            <p:cNvSpPr>
              <a:spLocks noChangeArrowheads="1"/>
            </p:cNvSpPr>
            <p:nvPr/>
          </p:nvSpPr>
          <p:spPr bwMode="auto">
            <a:xfrm>
              <a:off x="5680393" y="3608389"/>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6" name="Rectangle 474">
              <a:extLst>
                <a:ext uri="{FF2B5EF4-FFF2-40B4-BE49-F238E27FC236}">
                  <a16:creationId xmlns="" xmlns:a16="http://schemas.microsoft.com/office/drawing/2014/main" id="{85BF93A5-A949-4D65-83E0-B1FE66BA9058}"/>
                </a:ext>
              </a:extLst>
            </p:cNvPr>
            <p:cNvSpPr>
              <a:spLocks noChangeArrowheads="1"/>
            </p:cNvSpPr>
            <p:nvPr/>
          </p:nvSpPr>
          <p:spPr bwMode="auto">
            <a:xfrm>
              <a:off x="5683568" y="35988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7" name="Rectangle 475">
              <a:extLst>
                <a:ext uri="{FF2B5EF4-FFF2-40B4-BE49-F238E27FC236}">
                  <a16:creationId xmlns="" xmlns:a16="http://schemas.microsoft.com/office/drawing/2014/main" id="{8C2B65D9-1E67-4636-AF0C-D883FC045DF5}"/>
                </a:ext>
              </a:extLst>
            </p:cNvPr>
            <p:cNvSpPr>
              <a:spLocks noChangeArrowheads="1"/>
            </p:cNvSpPr>
            <p:nvPr/>
          </p:nvSpPr>
          <p:spPr bwMode="auto">
            <a:xfrm>
              <a:off x="5689918" y="35766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8" name="Rectangle 476">
              <a:extLst>
                <a:ext uri="{FF2B5EF4-FFF2-40B4-BE49-F238E27FC236}">
                  <a16:creationId xmlns="" xmlns:a16="http://schemas.microsoft.com/office/drawing/2014/main" id="{4815C84D-7101-418C-8461-3272F9F2DA32}"/>
                </a:ext>
              </a:extLst>
            </p:cNvPr>
            <p:cNvSpPr>
              <a:spLocks noChangeArrowheads="1"/>
            </p:cNvSpPr>
            <p:nvPr/>
          </p:nvSpPr>
          <p:spPr bwMode="auto">
            <a:xfrm>
              <a:off x="5689918" y="35671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29" name="Rectangle 477">
              <a:extLst>
                <a:ext uri="{FF2B5EF4-FFF2-40B4-BE49-F238E27FC236}">
                  <a16:creationId xmlns="" xmlns:a16="http://schemas.microsoft.com/office/drawing/2014/main" id="{F53614A9-104E-4CDB-A6A3-CD157C52A9C8}"/>
                </a:ext>
              </a:extLst>
            </p:cNvPr>
            <p:cNvSpPr>
              <a:spLocks noChangeArrowheads="1"/>
            </p:cNvSpPr>
            <p:nvPr/>
          </p:nvSpPr>
          <p:spPr bwMode="auto">
            <a:xfrm>
              <a:off x="5689918"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0" name="Rectangle 478">
              <a:extLst>
                <a:ext uri="{FF2B5EF4-FFF2-40B4-BE49-F238E27FC236}">
                  <a16:creationId xmlns="" xmlns:a16="http://schemas.microsoft.com/office/drawing/2014/main" id="{28647F69-D7E3-4250-BDA5-E0BD1417F164}"/>
                </a:ext>
              </a:extLst>
            </p:cNvPr>
            <p:cNvSpPr>
              <a:spLocks noChangeArrowheads="1"/>
            </p:cNvSpPr>
            <p:nvPr/>
          </p:nvSpPr>
          <p:spPr bwMode="auto">
            <a:xfrm>
              <a:off x="5697856"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1" name="Rectangle 479">
              <a:extLst>
                <a:ext uri="{FF2B5EF4-FFF2-40B4-BE49-F238E27FC236}">
                  <a16:creationId xmlns="" xmlns:a16="http://schemas.microsoft.com/office/drawing/2014/main" id="{F24F606E-49F0-47D2-B6D1-F084C2ED98E0}"/>
                </a:ext>
              </a:extLst>
            </p:cNvPr>
            <p:cNvSpPr>
              <a:spLocks noChangeArrowheads="1"/>
            </p:cNvSpPr>
            <p:nvPr/>
          </p:nvSpPr>
          <p:spPr bwMode="auto">
            <a:xfrm>
              <a:off x="5697856" y="35496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2" name="Rectangle 480">
              <a:extLst>
                <a:ext uri="{FF2B5EF4-FFF2-40B4-BE49-F238E27FC236}">
                  <a16:creationId xmlns="" xmlns:a16="http://schemas.microsoft.com/office/drawing/2014/main" id="{2A4FC2F9-F6A3-4B9E-8328-E641D919DFEF}"/>
                </a:ext>
              </a:extLst>
            </p:cNvPr>
            <p:cNvSpPr>
              <a:spLocks noChangeArrowheads="1"/>
            </p:cNvSpPr>
            <p:nvPr/>
          </p:nvSpPr>
          <p:spPr bwMode="auto">
            <a:xfrm>
              <a:off x="5697856" y="35353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3" name="Rectangle 481">
              <a:extLst>
                <a:ext uri="{FF2B5EF4-FFF2-40B4-BE49-F238E27FC236}">
                  <a16:creationId xmlns="" xmlns:a16="http://schemas.microsoft.com/office/drawing/2014/main" id="{0F59D5E4-1F30-4F8D-A42D-D4A637608502}"/>
                </a:ext>
              </a:extLst>
            </p:cNvPr>
            <p:cNvSpPr>
              <a:spLocks noChangeArrowheads="1"/>
            </p:cNvSpPr>
            <p:nvPr/>
          </p:nvSpPr>
          <p:spPr bwMode="auto">
            <a:xfrm>
              <a:off x="5707381" y="35353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4" name="Rectangle 482">
              <a:extLst>
                <a:ext uri="{FF2B5EF4-FFF2-40B4-BE49-F238E27FC236}">
                  <a16:creationId xmlns="" xmlns:a16="http://schemas.microsoft.com/office/drawing/2014/main" id="{F8DCBE61-0DF1-4CC9-901A-C424C280F8E9}"/>
                </a:ext>
              </a:extLst>
            </p:cNvPr>
            <p:cNvSpPr>
              <a:spLocks noChangeArrowheads="1"/>
            </p:cNvSpPr>
            <p:nvPr/>
          </p:nvSpPr>
          <p:spPr bwMode="auto">
            <a:xfrm>
              <a:off x="5707381" y="3521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5" name="Rectangle 483">
              <a:extLst>
                <a:ext uri="{FF2B5EF4-FFF2-40B4-BE49-F238E27FC236}">
                  <a16:creationId xmlns="" xmlns:a16="http://schemas.microsoft.com/office/drawing/2014/main" id="{2D3E2E61-C539-4675-824D-1DD08FFB8FC6}"/>
                </a:ext>
              </a:extLst>
            </p:cNvPr>
            <p:cNvSpPr>
              <a:spLocks noChangeArrowheads="1"/>
            </p:cNvSpPr>
            <p:nvPr/>
          </p:nvSpPr>
          <p:spPr bwMode="auto">
            <a:xfrm>
              <a:off x="5715318" y="35099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6" name="Rectangle 484">
              <a:extLst>
                <a:ext uri="{FF2B5EF4-FFF2-40B4-BE49-F238E27FC236}">
                  <a16:creationId xmlns="" xmlns:a16="http://schemas.microsoft.com/office/drawing/2014/main" id="{9820EFD3-173A-4239-94AE-C570B47E92C0}"/>
                </a:ext>
              </a:extLst>
            </p:cNvPr>
            <p:cNvSpPr>
              <a:spLocks noChangeArrowheads="1"/>
            </p:cNvSpPr>
            <p:nvPr/>
          </p:nvSpPr>
          <p:spPr bwMode="auto">
            <a:xfrm>
              <a:off x="5721668" y="3503614"/>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7" name="Rectangle 485">
              <a:extLst>
                <a:ext uri="{FF2B5EF4-FFF2-40B4-BE49-F238E27FC236}">
                  <a16:creationId xmlns="" xmlns:a16="http://schemas.microsoft.com/office/drawing/2014/main" id="{DE160EA3-33F6-4EB3-BB82-57D5A39F615D}"/>
                </a:ext>
              </a:extLst>
            </p:cNvPr>
            <p:cNvSpPr>
              <a:spLocks noChangeArrowheads="1"/>
            </p:cNvSpPr>
            <p:nvPr/>
          </p:nvSpPr>
          <p:spPr bwMode="auto">
            <a:xfrm>
              <a:off x="5721668" y="34925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8" name="Rectangle 486">
              <a:extLst>
                <a:ext uri="{FF2B5EF4-FFF2-40B4-BE49-F238E27FC236}">
                  <a16:creationId xmlns="" xmlns:a16="http://schemas.microsoft.com/office/drawing/2014/main" id="{76BA069A-F413-49AC-BE15-AF4792B62E77}"/>
                </a:ext>
              </a:extLst>
            </p:cNvPr>
            <p:cNvSpPr>
              <a:spLocks noChangeArrowheads="1"/>
            </p:cNvSpPr>
            <p:nvPr/>
          </p:nvSpPr>
          <p:spPr bwMode="auto">
            <a:xfrm>
              <a:off x="5729606" y="3492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39" name="Rectangle 487">
              <a:extLst>
                <a:ext uri="{FF2B5EF4-FFF2-40B4-BE49-F238E27FC236}">
                  <a16:creationId xmlns="" xmlns:a16="http://schemas.microsoft.com/office/drawing/2014/main" id="{8BB25F17-805F-45BE-BD6F-029611349D4A}"/>
                </a:ext>
              </a:extLst>
            </p:cNvPr>
            <p:cNvSpPr>
              <a:spLocks noChangeArrowheads="1"/>
            </p:cNvSpPr>
            <p:nvPr/>
          </p:nvSpPr>
          <p:spPr bwMode="auto">
            <a:xfrm>
              <a:off x="5729606" y="34718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0" name="Rectangle 488">
              <a:extLst>
                <a:ext uri="{FF2B5EF4-FFF2-40B4-BE49-F238E27FC236}">
                  <a16:creationId xmlns="" xmlns:a16="http://schemas.microsoft.com/office/drawing/2014/main" id="{EE0CD4FA-AF89-450C-B225-00D2772BD38F}"/>
                </a:ext>
              </a:extLst>
            </p:cNvPr>
            <p:cNvSpPr>
              <a:spLocks noChangeArrowheads="1"/>
            </p:cNvSpPr>
            <p:nvPr/>
          </p:nvSpPr>
          <p:spPr bwMode="auto">
            <a:xfrm>
              <a:off x="5732781" y="3463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1" name="Rectangle 489">
              <a:extLst>
                <a:ext uri="{FF2B5EF4-FFF2-40B4-BE49-F238E27FC236}">
                  <a16:creationId xmlns="" xmlns:a16="http://schemas.microsoft.com/office/drawing/2014/main" id="{3909E703-D737-4FA9-8854-6E8C4E48CCBB}"/>
                </a:ext>
              </a:extLst>
            </p:cNvPr>
            <p:cNvSpPr>
              <a:spLocks noChangeArrowheads="1"/>
            </p:cNvSpPr>
            <p:nvPr/>
          </p:nvSpPr>
          <p:spPr bwMode="auto">
            <a:xfrm>
              <a:off x="5735956" y="34528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2" name="Rectangle 490">
              <a:extLst>
                <a:ext uri="{FF2B5EF4-FFF2-40B4-BE49-F238E27FC236}">
                  <a16:creationId xmlns="" xmlns:a16="http://schemas.microsoft.com/office/drawing/2014/main" id="{513B9C53-8F22-44CD-A0B6-3104370509A1}"/>
                </a:ext>
              </a:extLst>
            </p:cNvPr>
            <p:cNvSpPr>
              <a:spLocks noChangeArrowheads="1"/>
            </p:cNvSpPr>
            <p:nvPr/>
          </p:nvSpPr>
          <p:spPr bwMode="auto">
            <a:xfrm>
              <a:off x="5743893" y="3446464"/>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3" name="Rectangle 491">
              <a:extLst>
                <a:ext uri="{FF2B5EF4-FFF2-40B4-BE49-F238E27FC236}">
                  <a16:creationId xmlns="" xmlns:a16="http://schemas.microsoft.com/office/drawing/2014/main" id="{A68A6CC4-E9EA-45AD-ABD7-BC1B91C5CC3E}"/>
                </a:ext>
              </a:extLst>
            </p:cNvPr>
            <p:cNvSpPr>
              <a:spLocks noChangeArrowheads="1"/>
            </p:cNvSpPr>
            <p:nvPr/>
          </p:nvSpPr>
          <p:spPr bwMode="auto">
            <a:xfrm>
              <a:off x="5743893" y="34321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4" name="Rectangle 492">
              <a:extLst>
                <a:ext uri="{FF2B5EF4-FFF2-40B4-BE49-F238E27FC236}">
                  <a16:creationId xmlns="" xmlns:a16="http://schemas.microsoft.com/office/drawing/2014/main" id="{71B7736D-4DD4-4AE3-AA13-CC1DC9C49C9A}"/>
                </a:ext>
              </a:extLst>
            </p:cNvPr>
            <p:cNvSpPr>
              <a:spLocks noChangeArrowheads="1"/>
            </p:cNvSpPr>
            <p:nvPr/>
          </p:nvSpPr>
          <p:spPr bwMode="auto">
            <a:xfrm>
              <a:off x="5747068" y="34210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5" name="Rectangle 493">
              <a:extLst>
                <a:ext uri="{FF2B5EF4-FFF2-40B4-BE49-F238E27FC236}">
                  <a16:creationId xmlns="" xmlns:a16="http://schemas.microsoft.com/office/drawing/2014/main" id="{2AE12B2E-4991-4B77-9FFA-10D40142DD82}"/>
                </a:ext>
              </a:extLst>
            </p:cNvPr>
            <p:cNvSpPr>
              <a:spLocks noChangeArrowheads="1"/>
            </p:cNvSpPr>
            <p:nvPr/>
          </p:nvSpPr>
          <p:spPr bwMode="auto">
            <a:xfrm>
              <a:off x="5753418" y="34115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6" name="Rectangle 494">
              <a:extLst>
                <a:ext uri="{FF2B5EF4-FFF2-40B4-BE49-F238E27FC236}">
                  <a16:creationId xmlns="" xmlns:a16="http://schemas.microsoft.com/office/drawing/2014/main" id="{6D1C3B7D-74AA-497F-8BBF-548D3A2A467F}"/>
                </a:ext>
              </a:extLst>
            </p:cNvPr>
            <p:cNvSpPr>
              <a:spLocks noChangeArrowheads="1"/>
            </p:cNvSpPr>
            <p:nvPr/>
          </p:nvSpPr>
          <p:spPr bwMode="auto">
            <a:xfrm>
              <a:off x="5753418" y="3400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7" name="Rectangle 495">
              <a:extLst>
                <a:ext uri="{FF2B5EF4-FFF2-40B4-BE49-F238E27FC236}">
                  <a16:creationId xmlns="" xmlns:a16="http://schemas.microsoft.com/office/drawing/2014/main" id="{8B806D8B-01D7-44EA-BA3D-86CA29185FD8}"/>
                </a:ext>
              </a:extLst>
            </p:cNvPr>
            <p:cNvSpPr>
              <a:spLocks noChangeArrowheads="1"/>
            </p:cNvSpPr>
            <p:nvPr/>
          </p:nvSpPr>
          <p:spPr bwMode="auto">
            <a:xfrm>
              <a:off x="5753418" y="33893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8" name="Rectangle 496">
              <a:extLst>
                <a:ext uri="{FF2B5EF4-FFF2-40B4-BE49-F238E27FC236}">
                  <a16:creationId xmlns="" xmlns:a16="http://schemas.microsoft.com/office/drawing/2014/main" id="{D3BF61E9-8F8C-468E-A698-0AA0080A3497}"/>
                </a:ext>
              </a:extLst>
            </p:cNvPr>
            <p:cNvSpPr>
              <a:spLocks noChangeArrowheads="1"/>
            </p:cNvSpPr>
            <p:nvPr/>
          </p:nvSpPr>
          <p:spPr bwMode="auto">
            <a:xfrm>
              <a:off x="5756593" y="33797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49" name="Rectangle 497">
              <a:extLst>
                <a:ext uri="{FF2B5EF4-FFF2-40B4-BE49-F238E27FC236}">
                  <a16:creationId xmlns="" xmlns:a16="http://schemas.microsoft.com/office/drawing/2014/main" id="{8E7E2C13-715A-4EC4-8976-C3908ED96103}"/>
                </a:ext>
              </a:extLst>
            </p:cNvPr>
            <p:cNvSpPr>
              <a:spLocks noChangeArrowheads="1"/>
            </p:cNvSpPr>
            <p:nvPr/>
          </p:nvSpPr>
          <p:spPr bwMode="auto">
            <a:xfrm>
              <a:off x="5756593" y="3368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0" name="Rectangle 498">
              <a:extLst>
                <a:ext uri="{FF2B5EF4-FFF2-40B4-BE49-F238E27FC236}">
                  <a16:creationId xmlns="" xmlns:a16="http://schemas.microsoft.com/office/drawing/2014/main" id="{B031FE05-0E15-4F37-BA30-47B2A60E7F33}"/>
                </a:ext>
              </a:extLst>
            </p:cNvPr>
            <p:cNvSpPr>
              <a:spLocks noChangeArrowheads="1"/>
            </p:cNvSpPr>
            <p:nvPr/>
          </p:nvSpPr>
          <p:spPr bwMode="auto">
            <a:xfrm>
              <a:off x="5761356" y="3351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1" name="Rectangle 499">
              <a:extLst>
                <a:ext uri="{FF2B5EF4-FFF2-40B4-BE49-F238E27FC236}">
                  <a16:creationId xmlns="" xmlns:a16="http://schemas.microsoft.com/office/drawing/2014/main" id="{2628A84E-4BF2-4DFE-B252-4B76DC1F66FB}"/>
                </a:ext>
              </a:extLst>
            </p:cNvPr>
            <p:cNvSpPr>
              <a:spLocks noChangeArrowheads="1"/>
            </p:cNvSpPr>
            <p:nvPr/>
          </p:nvSpPr>
          <p:spPr bwMode="auto">
            <a:xfrm>
              <a:off x="5767706" y="33369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52" name="Rectangle 500">
              <a:extLst>
                <a:ext uri="{FF2B5EF4-FFF2-40B4-BE49-F238E27FC236}">
                  <a16:creationId xmlns="" xmlns:a16="http://schemas.microsoft.com/office/drawing/2014/main" id="{D783CFE0-92E8-493D-BEF9-9FB9454BD33D}"/>
                </a:ext>
              </a:extLst>
            </p:cNvPr>
            <p:cNvSpPr>
              <a:spLocks noChangeArrowheads="1"/>
            </p:cNvSpPr>
            <p:nvPr/>
          </p:nvSpPr>
          <p:spPr bwMode="auto">
            <a:xfrm>
              <a:off x="5767706" y="3316289"/>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1" name="Group 111">
            <a:extLst>
              <a:ext uri="{FF2B5EF4-FFF2-40B4-BE49-F238E27FC236}">
                <a16:creationId xmlns="" xmlns:a16="http://schemas.microsoft.com/office/drawing/2014/main" id="{A8C6AF9E-7D38-4706-8447-A5987B5CD8ED}"/>
              </a:ext>
            </a:extLst>
          </p:cNvPr>
          <p:cNvGrpSpPr/>
          <p:nvPr/>
        </p:nvGrpSpPr>
        <p:grpSpPr bwMode="auto">
          <a:xfrm>
            <a:off x="7267442" y="2813794"/>
            <a:ext cx="222605" cy="961423"/>
            <a:chOff x="5418456" y="3178176"/>
            <a:chExt cx="158750" cy="1046163"/>
          </a:xfrm>
          <a:solidFill>
            <a:srgbClr val="004B87"/>
          </a:solidFill>
        </p:grpSpPr>
        <p:sp>
          <p:nvSpPr>
            <p:cNvPr id="1350" name="Rectangle 223">
              <a:extLst>
                <a:ext uri="{FF2B5EF4-FFF2-40B4-BE49-F238E27FC236}">
                  <a16:creationId xmlns="" xmlns:a16="http://schemas.microsoft.com/office/drawing/2014/main" id="{99C16057-87F8-4EB2-AECF-053999FB491C}"/>
                </a:ext>
              </a:extLst>
            </p:cNvPr>
            <p:cNvSpPr>
              <a:spLocks noChangeArrowheads="1"/>
            </p:cNvSpPr>
            <p:nvPr/>
          </p:nvSpPr>
          <p:spPr bwMode="auto">
            <a:xfrm>
              <a:off x="5418456" y="42132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1" name="Rectangle 501">
              <a:extLst>
                <a:ext uri="{FF2B5EF4-FFF2-40B4-BE49-F238E27FC236}">
                  <a16:creationId xmlns="" xmlns:a16="http://schemas.microsoft.com/office/drawing/2014/main" id="{F1000C5F-DC53-44F4-AF04-92B5E5D1C4CA}"/>
                </a:ext>
              </a:extLst>
            </p:cNvPr>
            <p:cNvSpPr>
              <a:spLocks noChangeArrowheads="1"/>
            </p:cNvSpPr>
            <p:nvPr/>
          </p:nvSpPr>
          <p:spPr bwMode="auto">
            <a:xfrm>
              <a:off x="5418456" y="41005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2" name="Rectangle 502">
              <a:extLst>
                <a:ext uri="{FF2B5EF4-FFF2-40B4-BE49-F238E27FC236}">
                  <a16:creationId xmlns="" xmlns:a16="http://schemas.microsoft.com/office/drawing/2014/main" id="{45028F29-8DF9-4C88-BB70-154967A29733}"/>
                </a:ext>
              </a:extLst>
            </p:cNvPr>
            <p:cNvSpPr>
              <a:spLocks noChangeArrowheads="1"/>
            </p:cNvSpPr>
            <p:nvPr/>
          </p:nvSpPr>
          <p:spPr bwMode="auto">
            <a:xfrm>
              <a:off x="5424806" y="39560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3" name="Rectangle 503">
              <a:extLst>
                <a:ext uri="{FF2B5EF4-FFF2-40B4-BE49-F238E27FC236}">
                  <a16:creationId xmlns="" xmlns:a16="http://schemas.microsoft.com/office/drawing/2014/main" id="{AD812733-0D9F-47FC-878A-52674A984F41}"/>
                </a:ext>
              </a:extLst>
            </p:cNvPr>
            <p:cNvSpPr>
              <a:spLocks noChangeArrowheads="1"/>
            </p:cNvSpPr>
            <p:nvPr/>
          </p:nvSpPr>
          <p:spPr bwMode="auto">
            <a:xfrm>
              <a:off x="5424806" y="39306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4" name="Rectangle 504">
              <a:extLst>
                <a:ext uri="{FF2B5EF4-FFF2-40B4-BE49-F238E27FC236}">
                  <a16:creationId xmlns="" xmlns:a16="http://schemas.microsoft.com/office/drawing/2014/main" id="{C0685A3C-6AFA-4541-84EF-B63C4B5A37FD}"/>
                </a:ext>
              </a:extLst>
            </p:cNvPr>
            <p:cNvSpPr>
              <a:spLocks noChangeArrowheads="1"/>
            </p:cNvSpPr>
            <p:nvPr/>
          </p:nvSpPr>
          <p:spPr bwMode="auto">
            <a:xfrm>
              <a:off x="5421631" y="38147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5" name="Rectangle 505">
              <a:extLst>
                <a:ext uri="{FF2B5EF4-FFF2-40B4-BE49-F238E27FC236}">
                  <a16:creationId xmlns="" xmlns:a16="http://schemas.microsoft.com/office/drawing/2014/main" id="{E5416940-D767-42EA-B1C2-2487D047E440}"/>
                </a:ext>
              </a:extLst>
            </p:cNvPr>
            <p:cNvSpPr>
              <a:spLocks noChangeArrowheads="1"/>
            </p:cNvSpPr>
            <p:nvPr/>
          </p:nvSpPr>
          <p:spPr bwMode="auto">
            <a:xfrm>
              <a:off x="5421631" y="37639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6" name="Rectangle 506">
              <a:extLst>
                <a:ext uri="{FF2B5EF4-FFF2-40B4-BE49-F238E27FC236}">
                  <a16:creationId xmlns="" xmlns:a16="http://schemas.microsoft.com/office/drawing/2014/main" id="{C3D91462-E20E-4E1B-A52F-B0BB121F9E8B}"/>
                </a:ext>
              </a:extLst>
            </p:cNvPr>
            <p:cNvSpPr>
              <a:spLocks noChangeArrowheads="1"/>
            </p:cNvSpPr>
            <p:nvPr/>
          </p:nvSpPr>
          <p:spPr bwMode="auto">
            <a:xfrm>
              <a:off x="5421631" y="3746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7" name="Rectangle 507">
              <a:extLst>
                <a:ext uri="{FF2B5EF4-FFF2-40B4-BE49-F238E27FC236}">
                  <a16:creationId xmlns="" xmlns:a16="http://schemas.microsoft.com/office/drawing/2014/main" id="{AA91F6B2-400E-4364-9B67-4407A80C99CC}"/>
                </a:ext>
              </a:extLst>
            </p:cNvPr>
            <p:cNvSpPr>
              <a:spLocks noChangeArrowheads="1"/>
            </p:cNvSpPr>
            <p:nvPr/>
          </p:nvSpPr>
          <p:spPr bwMode="auto">
            <a:xfrm>
              <a:off x="5421631" y="3740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8" name="Rectangle 508">
              <a:extLst>
                <a:ext uri="{FF2B5EF4-FFF2-40B4-BE49-F238E27FC236}">
                  <a16:creationId xmlns="" xmlns:a16="http://schemas.microsoft.com/office/drawing/2014/main" id="{52875158-8220-48F8-825D-728FAF3AAF01}"/>
                </a:ext>
              </a:extLst>
            </p:cNvPr>
            <p:cNvSpPr>
              <a:spLocks noChangeArrowheads="1"/>
            </p:cNvSpPr>
            <p:nvPr/>
          </p:nvSpPr>
          <p:spPr bwMode="auto">
            <a:xfrm>
              <a:off x="5421631" y="37258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59" name="Rectangle 509">
              <a:extLst>
                <a:ext uri="{FF2B5EF4-FFF2-40B4-BE49-F238E27FC236}">
                  <a16:creationId xmlns="" xmlns:a16="http://schemas.microsoft.com/office/drawing/2014/main" id="{688A7D48-E4BB-4C04-B8F7-E25872A2F001}"/>
                </a:ext>
              </a:extLst>
            </p:cNvPr>
            <p:cNvSpPr>
              <a:spLocks noChangeArrowheads="1"/>
            </p:cNvSpPr>
            <p:nvPr/>
          </p:nvSpPr>
          <p:spPr bwMode="auto">
            <a:xfrm>
              <a:off x="5421631"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0" name="Rectangle 510">
              <a:extLst>
                <a:ext uri="{FF2B5EF4-FFF2-40B4-BE49-F238E27FC236}">
                  <a16:creationId xmlns="" xmlns:a16="http://schemas.microsoft.com/office/drawing/2014/main" id="{2EB2388E-CA73-4AC8-9DF6-01F3178B5AC0}"/>
                </a:ext>
              </a:extLst>
            </p:cNvPr>
            <p:cNvSpPr>
              <a:spLocks noChangeArrowheads="1"/>
            </p:cNvSpPr>
            <p:nvPr/>
          </p:nvSpPr>
          <p:spPr bwMode="auto">
            <a:xfrm>
              <a:off x="5429568" y="37115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1" name="Rectangle 511">
              <a:extLst>
                <a:ext uri="{FF2B5EF4-FFF2-40B4-BE49-F238E27FC236}">
                  <a16:creationId xmlns="" xmlns:a16="http://schemas.microsoft.com/office/drawing/2014/main" id="{8A1B0E69-2EA4-42D5-A0C2-C67EF24D204E}"/>
                </a:ext>
              </a:extLst>
            </p:cNvPr>
            <p:cNvSpPr>
              <a:spLocks noChangeArrowheads="1"/>
            </p:cNvSpPr>
            <p:nvPr/>
          </p:nvSpPr>
          <p:spPr bwMode="auto">
            <a:xfrm>
              <a:off x="5429568" y="3700464"/>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2" name="Rectangle 512">
              <a:extLst>
                <a:ext uri="{FF2B5EF4-FFF2-40B4-BE49-F238E27FC236}">
                  <a16:creationId xmlns="" xmlns:a16="http://schemas.microsoft.com/office/drawing/2014/main" id="{DA6694BD-FDCB-4D8B-88CD-70799995D27F}"/>
                </a:ext>
              </a:extLst>
            </p:cNvPr>
            <p:cNvSpPr>
              <a:spLocks noChangeArrowheads="1"/>
            </p:cNvSpPr>
            <p:nvPr/>
          </p:nvSpPr>
          <p:spPr bwMode="auto">
            <a:xfrm>
              <a:off x="5429568" y="3694114"/>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3" name="Rectangle 513">
              <a:extLst>
                <a:ext uri="{FF2B5EF4-FFF2-40B4-BE49-F238E27FC236}">
                  <a16:creationId xmlns="" xmlns:a16="http://schemas.microsoft.com/office/drawing/2014/main" id="{3B3E5AE0-46A3-450E-8269-656F8D31B5F2}"/>
                </a:ext>
              </a:extLst>
            </p:cNvPr>
            <p:cNvSpPr>
              <a:spLocks noChangeArrowheads="1"/>
            </p:cNvSpPr>
            <p:nvPr/>
          </p:nvSpPr>
          <p:spPr bwMode="auto">
            <a:xfrm>
              <a:off x="5429568" y="3686176"/>
              <a:ext cx="9525"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4" name="Rectangle 514">
              <a:extLst>
                <a:ext uri="{FF2B5EF4-FFF2-40B4-BE49-F238E27FC236}">
                  <a16:creationId xmlns="" xmlns:a16="http://schemas.microsoft.com/office/drawing/2014/main" id="{C971E5ED-1348-4173-94F9-F0C004AD8A77}"/>
                </a:ext>
              </a:extLst>
            </p:cNvPr>
            <p:cNvSpPr>
              <a:spLocks noChangeArrowheads="1"/>
            </p:cNvSpPr>
            <p:nvPr/>
          </p:nvSpPr>
          <p:spPr bwMode="auto">
            <a:xfrm>
              <a:off x="5429568" y="3668714"/>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5" name="Rectangle 515">
              <a:extLst>
                <a:ext uri="{FF2B5EF4-FFF2-40B4-BE49-F238E27FC236}">
                  <a16:creationId xmlns="" xmlns:a16="http://schemas.microsoft.com/office/drawing/2014/main" id="{21D2EBC1-52E1-4798-AFE9-A903175C5E53}"/>
                </a:ext>
              </a:extLst>
            </p:cNvPr>
            <p:cNvSpPr>
              <a:spLocks noChangeArrowheads="1"/>
            </p:cNvSpPr>
            <p:nvPr/>
          </p:nvSpPr>
          <p:spPr bwMode="auto">
            <a:xfrm>
              <a:off x="5429568" y="365442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6" name="Rectangle 516">
              <a:extLst>
                <a:ext uri="{FF2B5EF4-FFF2-40B4-BE49-F238E27FC236}">
                  <a16:creationId xmlns="" xmlns:a16="http://schemas.microsoft.com/office/drawing/2014/main" id="{6153DAF3-6ED6-4460-B0C1-23029F73A7B3}"/>
                </a:ext>
              </a:extLst>
            </p:cNvPr>
            <p:cNvSpPr>
              <a:spLocks noChangeArrowheads="1"/>
            </p:cNvSpPr>
            <p:nvPr/>
          </p:nvSpPr>
          <p:spPr bwMode="auto">
            <a:xfrm>
              <a:off x="5435918" y="365125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7" name="Rectangle 517">
              <a:extLst>
                <a:ext uri="{FF2B5EF4-FFF2-40B4-BE49-F238E27FC236}">
                  <a16:creationId xmlns="" xmlns:a16="http://schemas.microsoft.com/office/drawing/2014/main" id="{728E993E-225B-48C7-860F-9630172161DD}"/>
                </a:ext>
              </a:extLst>
            </p:cNvPr>
            <p:cNvSpPr>
              <a:spLocks noChangeArrowheads="1"/>
            </p:cNvSpPr>
            <p:nvPr/>
          </p:nvSpPr>
          <p:spPr bwMode="auto">
            <a:xfrm>
              <a:off x="5435918" y="36401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8" name="Rectangle 518">
              <a:extLst>
                <a:ext uri="{FF2B5EF4-FFF2-40B4-BE49-F238E27FC236}">
                  <a16:creationId xmlns="" xmlns:a16="http://schemas.microsoft.com/office/drawing/2014/main" id="{48EA52B3-45C6-4523-851B-F68E4AB38EC7}"/>
                </a:ext>
              </a:extLst>
            </p:cNvPr>
            <p:cNvSpPr>
              <a:spLocks noChangeArrowheads="1"/>
            </p:cNvSpPr>
            <p:nvPr/>
          </p:nvSpPr>
          <p:spPr bwMode="auto">
            <a:xfrm>
              <a:off x="5435918" y="363378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69" name="Rectangle 519">
              <a:extLst>
                <a:ext uri="{FF2B5EF4-FFF2-40B4-BE49-F238E27FC236}">
                  <a16:creationId xmlns="" xmlns:a16="http://schemas.microsoft.com/office/drawing/2014/main" id="{8B567AC7-DD37-4311-BAA2-9C9BE2454188}"/>
                </a:ext>
              </a:extLst>
            </p:cNvPr>
            <p:cNvSpPr>
              <a:spLocks noChangeArrowheads="1"/>
            </p:cNvSpPr>
            <p:nvPr/>
          </p:nvSpPr>
          <p:spPr bwMode="auto">
            <a:xfrm>
              <a:off x="5435918" y="3619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0" name="Rectangle 520">
              <a:extLst>
                <a:ext uri="{FF2B5EF4-FFF2-40B4-BE49-F238E27FC236}">
                  <a16:creationId xmlns="" xmlns:a16="http://schemas.microsoft.com/office/drawing/2014/main" id="{1ACAC6C1-DDEE-4E6F-A1E1-88F219FA5116}"/>
                </a:ext>
              </a:extLst>
            </p:cNvPr>
            <p:cNvSpPr>
              <a:spLocks noChangeArrowheads="1"/>
            </p:cNvSpPr>
            <p:nvPr/>
          </p:nvSpPr>
          <p:spPr bwMode="auto">
            <a:xfrm>
              <a:off x="5443856" y="3613151"/>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1" name="Rectangle 521">
              <a:extLst>
                <a:ext uri="{FF2B5EF4-FFF2-40B4-BE49-F238E27FC236}">
                  <a16:creationId xmlns="" xmlns:a16="http://schemas.microsoft.com/office/drawing/2014/main" id="{3D2484C7-FF8D-4F95-8C2B-14EAD4471BF8}"/>
                </a:ext>
              </a:extLst>
            </p:cNvPr>
            <p:cNvSpPr>
              <a:spLocks noChangeArrowheads="1"/>
            </p:cNvSpPr>
            <p:nvPr/>
          </p:nvSpPr>
          <p:spPr bwMode="auto">
            <a:xfrm>
              <a:off x="5443856" y="3602039"/>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2" name="Rectangle 522">
              <a:extLst>
                <a:ext uri="{FF2B5EF4-FFF2-40B4-BE49-F238E27FC236}">
                  <a16:creationId xmlns="" xmlns:a16="http://schemas.microsoft.com/office/drawing/2014/main" id="{5D4D1F30-2864-4E92-B8EE-EE489C6D8CCC}"/>
                </a:ext>
              </a:extLst>
            </p:cNvPr>
            <p:cNvSpPr>
              <a:spLocks noChangeArrowheads="1"/>
            </p:cNvSpPr>
            <p:nvPr/>
          </p:nvSpPr>
          <p:spPr bwMode="auto">
            <a:xfrm>
              <a:off x="5450206" y="35988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3" name="Rectangle 523">
              <a:extLst>
                <a:ext uri="{FF2B5EF4-FFF2-40B4-BE49-F238E27FC236}">
                  <a16:creationId xmlns="" xmlns:a16="http://schemas.microsoft.com/office/drawing/2014/main" id="{0DE90B25-F026-4537-9AF8-BEDE8C73237A}"/>
                </a:ext>
              </a:extLst>
            </p:cNvPr>
            <p:cNvSpPr>
              <a:spLocks noChangeArrowheads="1"/>
            </p:cNvSpPr>
            <p:nvPr/>
          </p:nvSpPr>
          <p:spPr bwMode="auto">
            <a:xfrm>
              <a:off x="5450206" y="3590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4" name="Rectangle 524">
              <a:extLst>
                <a:ext uri="{FF2B5EF4-FFF2-40B4-BE49-F238E27FC236}">
                  <a16:creationId xmlns="" xmlns:a16="http://schemas.microsoft.com/office/drawing/2014/main" id="{E09ABFD8-8689-4374-8C89-E5B07206AF9B}"/>
                </a:ext>
              </a:extLst>
            </p:cNvPr>
            <p:cNvSpPr>
              <a:spLocks noChangeArrowheads="1"/>
            </p:cNvSpPr>
            <p:nvPr/>
          </p:nvSpPr>
          <p:spPr bwMode="auto">
            <a:xfrm>
              <a:off x="5450206" y="35845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5" name="Rectangle 525">
              <a:extLst>
                <a:ext uri="{FF2B5EF4-FFF2-40B4-BE49-F238E27FC236}">
                  <a16:creationId xmlns="" xmlns:a16="http://schemas.microsoft.com/office/drawing/2014/main" id="{2E25E302-F33E-40C4-A5E9-D48F4C911225}"/>
                </a:ext>
              </a:extLst>
            </p:cNvPr>
            <p:cNvSpPr>
              <a:spLocks noChangeArrowheads="1"/>
            </p:cNvSpPr>
            <p:nvPr/>
          </p:nvSpPr>
          <p:spPr bwMode="auto">
            <a:xfrm>
              <a:off x="5456556" y="35845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6" name="Rectangle 526">
              <a:extLst>
                <a:ext uri="{FF2B5EF4-FFF2-40B4-BE49-F238E27FC236}">
                  <a16:creationId xmlns="" xmlns:a16="http://schemas.microsoft.com/office/drawing/2014/main" id="{6A7CC6DF-043B-414B-86AC-3AED0B6CEC8A}"/>
                </a:ext>
              </a:extLst>
            </p:cNvPr>
            <p:cNvSpPr>
              <a:spLocks noChangeArrowheads="1"/>
            </p:cNvSpPr>
            <p:nvPr/>
          </p:nvSpPr>
          <p:spPr bwMode="auto">
            <a:xfrm>
              <a:off x="5456556" y="357663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7" name="Rectangle 527">
              <a:extLst>
                <a:ext uri="{FF2B5EF4-FFF2-40B4-BE49-F238E27FC236}">
                  <a16:creationId xmlns="" xmlns:a16="http://schemas.microsoft.com/office/drawing/2014/main" id="{2DD1874A-CA6B-4FA5-BB39-12356CE76636}"/>
                </a:ext>
              </a:extLst>
            </p:cNvPr>
            <p:cNvSpPr>
              <a:spLocks noChangeArrowheads="1"/>
            </p:cNvSpPr>
            <p:nvPr/>
          </p:nvSpPr>
          <p:spPr bwMode="auto">
            <a:xfrm>
              <a:off x="5461318" y="35766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8" name="Rectangle 528">
              <a:extLst>
                <a:ext uri="{FF2B5EF4-FFF2-40B4-BE49-F238E27FC236}">
                  <a16:creationId xmlns="" xmlns:a16="http://schemas.microsoft.com/office/drawing/2014/main" id="{D3A2FF54-793D-4EC0-B640-264F2BE66648}"/>
                </a:ext>
              </a:extLst>
            </p:cNvPr>
            <p:cNvSpPr>
              <a:spLocks noChangeArrowheads="1"/>
            </p:cNvSpPr>
            <p:nvPr/>
          </p:nvSpPr>
          <p:spPr bwMode="auto">
            <a:xfrm>
              <a:off x="5461318" y="35671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79" name="Rectangle 529">
              <a:extLst>
                <a:ext uri="{FF2B5EF4-FFF2-40B4-BE49-F238E27FC236}">
                  <a16:creationId xmlns="" xmlns:a16="http://schemas.microsoft.com/office/drawing/2014/main" id="{AF4F2318-E1F3-48F9-88EF-D7305C67E892}"/>
                </a:ext>
              </a:extLst>
            </p:cNvPr>
            <p:cNvSpPr>
              <a:spLocks noChangeArrowheads="1"/>
            </p:cNvSpPr>
            <p:nvPr/>
          </p:nvSpPr>
          <p:spPr bwMode="auto">
            <a:xfrm>
              <a:off x="5467668" y="35671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0" name="Rectangle 530">
              <a:extLst>
                <a:ext uri="{FF2B5EF4-FFF2-40B4-BE49-F238E27FC236}">
                  <a16:creationId xmlns="" xmlns:a16="http://schemas.microsoft.com/office/drawing/2014/main" id="{51705B62-7CDE-43EF-97EC-531ECFFDE4A3}"/>
                </a:ext>
              </a:extLst>
            </p:cNvPr>
            <p:cNvSpPr>
              <a:spLocks noChangeArrowheads="1"/>
            </p:cNvSpPr>
            <p:nvPr/>
          </p:nvSpPr>
          <p:spPr bwMode="auto">
            <a:xfrm>
              <a:off x="5467668" y="3559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1" name="Rectangle 531">
              <a:extLst>
                <a:ext uri="{FF2B5EF4-FFF2-40B4-BE49-F238E27FC236}">
                  <a16:creationId xmlns="" xmlns:a16="http://schemas.microsoft.com/office/drawing/2014/main" id="{3599FE39-04AE-4F68-8773-765D3AB5AB54}"/>
                </a:ext>
              </a:extLst>
            </p:cNvPr>
            <p:cNvSpPr>
              <a:spLocks noChangeArrowheads="1"/>
            </p:cNvSpPr>
            <p:nvPr/>
          </p:nvSpPr>
          <p:spPr bwMode="auto">
            <a:xfrm>
              <a:off x="5475606" y="35591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2" name="Rectangle 532">
              <a:extLst>
                <a:ext uri="{FF2B5EF4-FFF2-40B4-BE49-F238E27FC236}">
                  <a16:creationId xmlns="" xmlns:a16="http://schemas.microsoft.com/office/drawing/2014/main" id="{D4C13BB3-2BED-44F1-9711-CBB1A116A245}"/>
                </a:ext>
              </a:extLst>
            </p:cNvPr>
            <p:cNvSpPr>
              <a:spLocks noChangeArrowheads="1"/>
            </p:cNvSpPr>
            <p:nvPr/>
          </p:nvSpPr>
          <p:spPr bwMode="auto">
            <a:xfrm>
              <a:off x="5475606" y="3549651"/>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3" name="Rectangle 533">
              <a:extLst>
                <a:ext uri="{FF2B5EF4-FFF2-40B4-BE49-F238E27FC236}">
                  <a16:creationId xmlns="" xmlns:a16="http://schemas.microsoft.com/office/drawing/2014/main" id="{5444E0FB-83B1-4053-A5C8-FEC45E89F970}"/>
                </a:ext>
              </a:extLst>
            </p:cNvPr>
            <p:cNvSpPr>
              <a:spLocks noChangeArrowheads="1"/>
            </p:cNvSpPr>
            <p:nvPr/>
          </p:nvSpPr>
          <p:spPr bwMode="auto">
            <a:xfrm>
              <a:off x="5481956" y="354965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4" name="Rectangle 534">
              <a:extLst>
                <a:ext uri="{FF2B5EF4-FFF2-40B4-BE49-F238E27FC236}">
                  <a16:creationId xmlns="" xmlns:a16="http://schemas.microsoft.com/office/drawing/2014/main" id="{E3DDFBBD-6F0C-4C29-8E97-FA98B5B3A59B}"/>
                </a:ext>
              </a:extLst>
            </p:cNvPr>
            <p:cNvSpPr>
              <a:spLocks noChangeArrowheads="1"/>
            </p:cNvSpPr>
            <p:nvPr/>
          </p:nvSpPr>
          <p:spPr bwMode="auto">
            <a:xfrm>
              <a:off x="5478781" y="35417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5" name="Rectangle 535">
              <a:extLst>
                <a:ext uri="{FF2B5EF4-FFF2-40B4-BE49-F238E27FC236}">
                  <a16:creationId xmlns="" xmlns:a16="http://schemas.microsoft.com/office/drawing/2014/main" id="{7D225F0F-BA84-4693-8542-AA6F5746A618}"/>
                </a:ext>
              </a:extLst>
            </p:cNvPr>
            <p:cNvSpPr>
              <a:spLocks noChangeArrowheads="1"/>
            </p:cNvSpPr>
            <p:nvPr/>
          </p:nvSpPr>
          <p:spPr bwMode="auto">
            <a:xfrm>
              <a:off x="5485131" y="35417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6" name="Rectangle 536">
              <a:extLst>
                <a:ext uri="{FF2B5EF4-FFF2-40B4-BE49-F238E27FC236}">
                  <a16:creationId xmlns="" xmlns:a16="http://schemas.microsoft.com/office/drawing/2014/main" id="{5F8944AD-4690-4C1F-A7E7-F92A232BD324}"/>
                </a:ext>
              </a:extLst>
            </p:cNvPr>
            <p:cNvSpPr>
              <a:spLocks noChangeArrowheads="1"/>
            </p:cNvSpPr>
            <p:nvPr/>
          </p:nvSpPr>
          <p:spPr bwMode="auto">
            <a:xfrm>
              <a:off x="5485131" y="35353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7" name="Rectangle 537">
              <a:extLst>
                <a:ext uri="{FF2B5EF4-FFF2-40B4-BE49-F238E27FC236}">
                  <a16:creationId xmlns="" xmlns:a16="http://schemas.microsoft.com/office/drawing/2014/main" id="{A4F6A93B-5398-4016-B92B-14AE9B5FFB47}"/>
                </a:ext>
              </a:extLst>
            </p:cNvPr>
            <p:cNvSpPr>
              <a:spLocks noChangeArrowheads="1"/>
            </p:cNvSpPr>
            <p:nvPr/>
          </p:nvSpPr>
          <p:spPr bwMode="auto">
            <a:xfrm>
              <a:off x="5493068" y="35353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8" name="Rectangle 538">
              <a:extLst>
                <a:ext uri="{FF2B5EF4-FFF2-40B4-BE49-F238E27FC236}">
                  <a16:creationId xmlns="" xmlns:a16="http://schemas.microsoft.com/office/drawing/2014/main" id="{D8086399-019E-4663-B13A-A2BF3EEFB148}"/>
                </a:ext>
              </a:extLst>
            </p:cNvPr>
            <p:cNvSpPr>
              <a:spLocks noChangeArrowheads="1"/>
            </p:cNvSpPr>
            <p:nvPr/>
          </p:nvSpPr>
          <p:spPr bwMode="auto">
            <a:xfrm>
              <a:off x="5493068" y="3527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89" name="Rectangle 539">
              <a:extLst>
                <a:ext uri="{FF2B5EF4-FFF2-40B4-BE49-F238E27FC236}">
                  <a16:creationId xmlns="" xmlns:a16="http://schemas.microsoft.com/office/drawing/2014/main" id="{93EF6B16-F59D-403E-844D-7CC1B084693B}"/>
                </a:ext>
              </a:extLst>
            </p:cNvPr>
            <p:cNvSpPr>
              <a:spLocks noChangeArrowheads="1"/>
            </p:cNvSpPr>
            <p:nvPr/>
          </p:nvSpPr>
          <p:spPr bwMode="auto">
            <a:xfrm>
              <a:off x="5499418" y="3527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0" name="Rectangle 540">
              <a:extLst>
                <a:ext uri="{FF2B5EF4-FFF2-40B4-BE49-F238E27FC236}">
                  <a16:creationId xmlns="" xmlns:a16="http://schemas.microsoft.com/office/drawing/2014/main" id="{9A050AEB-4EE3-4798-8546-2C05D5C64551}"/>
                </a:ext>
              </a:extLst>
            </p:cNvPr>
            <p:cNvSpPr>
              <a:spLocks noChangeArrowheads="1"/>
            </p:cNvSpPr>
            <p:nvPr/>
          </p:nvSpPr>
          <p:spPr bwMode="auto">
            <a:xfrm>
              <a:off x="5499418" y="3521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1" name="Rectangle 541">
              <a:extLst>
                <a:ext uri="{FF2B5EF4-FFF2-40B4-BE49-F238E27FC236}">
                  <a16:creationId xmlns="" xmlns:a16="http://schemas.microsoft.com/office/drawing/2014/main" id="{4A394395-8AF7-4F09-9ADE-033F6A96E6B9}"/>
                </a:ext>
              </a:extLst>
            </p:cNvPr>
            <p:cNvSpPr>
              <a:spLocks noChangeArrowheads="1"/>
            </p:cNvSpPr>
            <p:nvPr/>
          </p:nvSpPr>
          <p:spPr bwMode="auto">
            <a:xfrm>
              <a:off x="5507356" y="3521076"/>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2" name="Rectangle 542">
              <a:extLst>
                <a:ext uri="{FF2B5EF4-FFF2-40B4-BE49-F238E27FC236}">
                  <a16:creationId xmlns="" xmlns:a16="http://schemas.microsoft.com/office/drawing/2014/main" id="{38624B43-18F5-42EB-82C8-D8D2D1D5DD17}"/>
                </a:ext>
              </a:extLst>
            </p:cNvPr>
            <p:cNvSpPr>
              <a:spLocks noChangeArrowheads="1"/>
            </p:cNvSpPr>
            <p:nvPr/>
          </p:nvSpPr>
          <p:spPr bwMode="auto">
            <a:xfrm>
              <a:off x="5507356" y="3513139"/>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3" name="Rectangle 543">
              <a:extLst>
                <a:ext uri="{FF2B5EF4-FFF2-40B4-BE49-F238E27FC236}">
                  <a16:creationId xmlns="" xmlns:a16="http://schemas.microsoft.com/office/drawing/2014/main" id="{DB99C5DA-92D9-44A6-93E8-F016F00DCF24}"/>
                </a:ext>
              </a:extLst>
            </p:cNvPr>
            <p:cNvSpPr>
              <a:spLocks noChangeArrowheads="1"/>
            </p:cNvSpPr>
            <p:nvPr/>
          </p:nvSpPr>
          <p:spPr bwMode="auto">
            <a:xfrm>
              <a:off x="5513706" y="35131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4" name="Rectangle 544">
              <a:extLst>
                <a:ext uri="{FF2B5EF4-FFF2-40B4-BE49-F238E27FC236}">
                  <a16:creationId xmlns="" xmlns:a16="http://schemas.microsoft.com/office/drawing/2014/main" id="{90F8B6D4-21FD-416F-8633-1DD3C290D0EA}"/>
                </a:ext>
              </a:extLst>
            </p:cNvPr>
            <p:cNvSpPr>
              <a:spLocks noChangeArrowheads="1"/>
            </p:cNvSpPr>
            <p:nvPr/>
          </p:nvSpPr>
          <p:spPr bwMode="auto">
            <a:xfrm>
              <a:off x="5516881" y="35067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5" name="Rectangle 545">
              <a:extLst>
                <a:ext uri="{FF2B5EF4-FFF2-40B4-BE49-F238E27FC236}">
                  <a16:creationId xmlns="" xmlns:a16="http://schemas.microsoft.com/office/drawing/2014/main" id="{101C7B01-4E0B-40D8-B4D6-015DD6BB8770}"/>
                </a:ext>
              </a:extLst>
            </p:cNvPr>
            <p:cNvSpPr>
              <a:spLocks noChangeArrowheads="1"/>
            </p:cNvSpPr>
            <p:nvPr/>
          </p:nvSpPr>
          <p:spPr bwMode="auto">
            <a:xfrm>
              <a:off x="5524818" y="35067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6" name="Rectangle 546">
              <a:extLst>
                <a:ext uri="{FF2B5EF4-FFF2-40B4-BE49-F238E27FC236}">
                  <a16:creationId xmlns="" xmlns:a16="http://schemas.microsoft.com/office/drawing/2014/main" id="{7F8B9ABB-1164-4FD8-A8CB-2D68E1DDA6C2}"/>
                </a:ext>
              </a:extLst>
            </p:cNvPr>
            <p:cNvSpPr>
              <a:spLocks noChangeArrowheads="1"/>
            </p:cNvSpPr>
            <p:nvPr/>
          </p:nvSpPr>
          <p:spPr bwMode="auto">
            <a:xfrm>
              <a:off x="5524818" y="34956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7" name="Rectangle 547">
              <a:extLst>
                <a:ext uri="{FF2B5EF4-FFF2-40B4-BE49-F238E27FC236}">
                  <a16:creationId xmlns="" xmlns:a16="http://schemas.microsoft.com/office/drawing/2014/main" id="{8BAC43A7-67D4-4368-979F-96BF63EE20A9}"/>
                </a:ext>
              </a:extLst>
            </p:cNvPr>
            <p:cNvSpPr>
              <a:spLocks noChangeArrowheads="1"/>
            </p:cNvSpPr>
            <p:nvPr/>
          </p:nvSpPr>
          <p:spPr bwMode="auto">
            <a:xfrm>
              <a:off x="5527993" y="3495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8" name="Rectangle 548">
              <a:extLst>
                <a:ext uri="{FF2B5EF4-FFF2-40B4-BE49-F238E27FC236}">
                  <a16:creationId xmlns="" xmlns:a16="http://schemas.microsoft.com/office/drawing/2014/main" id="{E74C103F-E639-4701-8231-2FB0E583443C}"/>
                </a:ext>
              </a:extLst>
            </p:cNvPr>
            <p:cNvSpPr>
              <a:spLocks noChangeArrowheads="1"/>
            </p:cNvSpPr>
            <p:nvPr/>
          </p:nvSpPr>
          <p:spPr bwMode="auto">
            <a:xfrm>
              <a:off x="5527993" y="34893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99" name="Rectangle 549">
              <a:extLst>
                <a:ext uri="{FF2B5EF4-FFF2-40B4-BE49-F238E27FC236}">
                  <a16:creationId xmlns="" xmlns:a16="http://schemas.microsoft.com/office/drawing/2014/main" id="{34798FB6-5921-4521-BBEE-F44DF72465C6}"/>
                </a:ext>
              </a:extLst>
            </p:cNvPr>
            <p:cNvSpPr>
              <a:spLocks noChangeArrowheads="1"/>
            </p:cNvSpPr>
            <p:nvPr/>
          </p:nvSpPr>
          <p:spPr bwMode="auto">
            <a:xfrm>
              <a:off x="5534343" y="34893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0" name="Rectangle 550">
              <a:extLst>
                <a:ext uri="{FF2B5EF4-FFF2-40B4-BE49-F238E27FC236}">
                  <a16:creationId xmlns="" xmlns:a16="http://schemas.microsoft.com/office/drawing/2014/main" id="{31708BF8-05E3-487D-8141-C1F282449AB3}"/>
                </a:ext>
              </a:extLst>
            </p:cNvPr>
            <p:cNvSpPr>
              <a:spLocks noChangeArrowheads="1"/>
            </p:cNvSpPr>
            <p:nvPr/>
          </p:nvSpPr>
          <p:spPr bwMode="auto">
            <a:xfrm>
              <a:off x="5534343" y="3478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1" name="Rectangle 551">
              <a:extLst>
                <a:ext uri="{FF2B5EF4-FFF2-40B4-BE49-F238E27FC236}">
                  <a16:creationId xmlns="" xmlns:a16="http://schemas.microsoft.com/office/drawing/2014/main" id="{2479E84A-1DF6-433B-BB2C-A17C90BEF692}"/>
                </a:ext>
              </a:extLst>
            </p:cNvPr>
            <p:cNvSpPr>
              <a:spLocks noChangeArrowheads="1"/>
            </p:cNvSpPr>
            <p:nvPr/>
          </p:nvSpPr>
          <p:spPr bwMode="auto">
            <a:xfrm>
              <a:off x="5542281" y="3478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2" name="Rectangle 552">
              <a:extLst>
                <a:ext uri="{FF2B5EF4-FFF2-40B4-BE49-F238E27FC236}">
                  <a16:creationId xmlns="" xmlns:a16="http://schemas.microsoft.com/office/drawing/2014/main" id="{D79306FB-5B3A-4775-B6E0-931F7E9C96BF}"/>
                </a:ext>
              </a:extLst>
            </p:cNvPr>
            <p:cNvSpPr>
              <a:spLocks noChangeArrowheads="1"/>
            </p:cNvSpPr>
            <p:nvPr/>
          </p:nvSpPr>
          <p:spPr bwMode="auto">
            <a:xfrm>
              <a:off x="5542281" y="3471864"/>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3" name="Rectangle 553">
              <a:extLst>
                <a:ext uri="{FF2B5EF4-FFF2-40B4-BE49-F238E27FC236}">
                  <a16:creationId xmlns="" xmlns:a16="http://schemas.microsoft.com/office/drawing/2014/main" id="{356F9E76-AED8-4AE1-A99B-639BEE9D6772}"/>
                </a:ext>
              </a:extLst>
            </p:cNvPr>
            <p:cNvSpPr>
              <a:spLocks noChangeArrowheads="1"/>
            </p:cNvSpPr>
            <p:nvPr/>
          </p:nvSpPr>
          <p:spPr bwMode="auto">
            <a:xfrm>
              <a:off x="5545456" y="34718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4" name="Rectangle 554">
              <a:extLst>
                <a:ext uri="{FF2B5EF4-FFF2-40B4-BE49-F238E27FC236}">
                  <a16:creationId xmlns="" xmlns:a16="http://schemas.microsoft.com/office/drawing/2014/main" id="{622718A0-5D11-4637-A940-E8806D197BE8}"/>
                </a:ext>
              </a:extLst>
            </p:cNvPr>
            <p:cNvSpPr>
              <a:spLocks noChangeArrowheads="1"/>
            </p:cNvSpPr>
            <p:nvPr/>
          </p:nvSpPr>
          <p:spPr bwMode="auto">
            <a:xfrm>
              <a:off x="5545456" y="3463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5" name="Rectangle 555">
              <a:extLst>
                <a:ext uri="{FF2B5EF4-FFF2-40B4-BE49-F238E27FC236}">
                  <a16:creationId xmlns="" xmlns:a16="http://schemas.microsoft.com/office/drawing/2014/main" id="{F2A46CDE-DB9C-42F2-81A3-2A293087A745}"/>
                </a:ext>
              </a:extLst>
            </p:cNvPr>
            <p:cNvSpPr>
              <a:spLocks noChangeArrowheads="1"/>
            </p:cNvSpPr>
            <p:nvPr/>
          </p:nvSpPr>
          <p:spPr bwMode="auto">
            <a:xfrm>
              <a:off x="5551806" y="34639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6" name="Rectangle 556">
              <a:extLst>
                <a:ext uri="{FF2B5EF4-FFF2-40B4-BE49-F238E27FC236}">
                  <a16:creationId xmlns="" xmlns:a16="http://schemas.microsoft.com/office/drawing/2014/main" id="{ABD968EA-34F7-4A06-A733-95CF5E2AA1AC}"/>
                </a:ext>
              </a:extLst>
            </p:cNvPr>
            <p:cNvSpPr>
              <a:spLocks noChangeArrowheads="1"/>
            </p:cNvSpPr>
            <p:nvPr/>
          </p:nvSpPr>
          <p:spPr bwMode="auto">
            <a:xfrm>
              <a:off x="5551806" y="34528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7" name="Rectangle 557">
              <a:extLst>
                <a:ext uri="{FF2B5EF4-FFF2-40B4-BE49-F238E27FC236}">
                  <a16:creationId xmlns="" xmlns:a16="http://schemas.microsoft.com/office/drawing/2014/main" id="{4F73D2FA-45B6-41DC-8661-5F2AAA378D8E}"/>
                </a:ext>
              </a:extLst>
            </p:cNvPr>
            <p:cNvSpPr>
              <a:spLocks noChangeArrowheads="1"/>
            </p:cNvSpPr>
            <p:nvPr/>
          </p:nvSpPr>
          <p:spPr bwMode="auto">
            <a:xfrm>
              <a:off x="5559743" y="34528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8" name="Rectangle 558">
              <a:extLst>
                <a:ext uri="{FF2B5EF4-FFF2-40B4-BE49-F238E27FC236}">
                  <a16:creationId xmlns="" xmlns:a16="http://schemas.microsoft.com/office/drawing/2014/main" id="{55D9A3D5-BC00-4F06-8C38-901B2978384D}"/>
                </a:ext>
              </a:extLst>
            </p:cNvPr>
            <p:cNvSpPr>
              <a:spLocks noChangeArrowheads="1"/>
            </p:cNvSpPr>
            <p:nvPr/>
          </p:nvSpPr>
          <p:spPr bwMode="auto">
            <a:xfrm>
              <a:off x="5551806" y="3446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09" name="Rectangle 559">
              <a:extLst>
                <a:ext uri="{FF2B5EF4-FFF2-40B4-BE49-F238E27FC236}">
                  <a16:creationId xmlns="" xmlns:a16="http://schemas.microsoft.com/office/drawing/2014/main" id="{AE08DCDC-6BB6-4438-989D-4C10032BA301}"/>
                </a:ext>
              </a:extLst>
            </p:cNvPr>
            <p:cNvSpPr>
              <a:spLocks noChangeArrowheads="1"/>
            </p:cNvSpPr>
            <p:nvPr/>
          </p:nvSpPr>
          <p:spPr bwMode="auto">
            <a:xfrm>
              <a:off x="5559743" y="3446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0" name="Rectangle 560">
              <a:extLst>
                <a:ext uri="{FF2B5EF4-FFF2-40B4-BE49-F238E27FC236}">
                  <a16:creationId xmlns="" xmlns:a16="http://schemas.microsoft.com/office/drawing/2014/main" id="{EE36C16B-A8B2-4F59-88AC-89E44823C236}"/>
                </a:ext>
              </a:extLst>
            </p:cNvPr>
            <p:cNvSpPr>
              <a:spLocks noChangeArrowheads="1"/>
            </p:cNvSpPr>
            <p:nvPr/>
          </p:nvSpPr>
          <p:spPr bwMode="auto">
            <a:xfrm>
              <a:off x="5551806" y="3432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1" name="Rectangle 561">
              <a:extLst>
                <a:ext uri="{FF2B5EF4-FFF2-40B4-BE49-F238E27FC236}">
                  <a16:creationId xmlns="" xmlns:a16="http://schemas.microsoft.com/office/drawing/2014/main" id="{2A2F121E-EBC1-4F43-B22B-EEFFF8BC1A73}"/>
                </a:ext>
              </a:extLst>
            </p:cNvPr>
            <p:cNvSpPr>
              <a:spLocks noChangeArrowheads="1"/>
            </p:cNvSpPr>
            <p:nvPr/>
          </p:nvSpPr>
          <p:spPr bwMode="auto">
            <a:xfrm>
              <a:off x="5559743" y="3432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2" name="Rectangle 562">
              <a:extLst>
                <a:ext uri="{FF2B5EF4-FFF2-40B4-BE49-F238E27FC236}">
                  <a16:creationId xmlns="" xmlns:a16="http://schemas.microsoft.com/office/drawing/2014/main" id="{C9BB1EDA-6B75-42C0-8AA5-CC258D0E46FF}"/>
                </a:ext>
              </a:extLst>
            </p:cNvPr>
            <p:cNvSpPr>
              <a:spLocks noChangeArrowheads="1"/>
            </p:cNvSpPr>
            <p:nvPr/>
          </p:nvSpPr>
          <p:spPr bwMode="auto">
            <a:xfrm>
              <a:off x="5551806" y="3425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3" name="Rectangle 563">
              <a:extLst>
                <a:ext uri="{FF2B5EF4-FFF2-40B4-BE49-F238E27FC236}">
                  <a16:creationId xmlns="" xmlns:a16="http://schemas.microsoft.com/office/drawing/2014/main" id="{33C7893B-0538-4EC2-8B5A-D9E8B908A07D}"/>
                </a:ext>
              </a:extLst>
            </p:cNvPr>
            <p:cNvSpPr>
              <a:spLocks noChangeArrowheads="1"/>
            </p:cNvSpPr>
            <p:nvPr/>
          </p:nvSpPr>
          <p:spPr bwMode="auto">
            <a:xfrm>
              <a:off x="5559743" y="3425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4" name="Rectangle 564">
              <a:extLst>
                <a:ext uri="{FF2B5EF4-FFF2-40B4-BE49-F238E27FC236}">
                  <a16:creationId xmlns="" xmlns:a16="http://schemas.microsoft.com/office/drawing/2014/main" id="{3D8069F4-3029-416B-8672-758AA98C5EDF}"/>
                </a:ext>
              </a:extLst>
            </p:cNvPr>
            <p:cNvSpPr>
              <a:spLocks noChangeArrowheads="1"/>
            </p:cNvSpPr>
            <p:nvPr/>
          </p:nvSpPr>
          <p:spPr bwMode="auto">
            <a:xfrm>
              <a:off x="5562918" y="34147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5" name="Rectangle 565">
              <a:extLst>
                <a:ext uri="{FF2B5EF4-FFF2-40B4-BE49-F238E27FC236}">
                  <a16:creationId xmlns="" xmlns:a16="http://schemas.microsoft.com/office/drawing/2014/main" id="{98775726-820E-42A4-91FF-D7863E02C591}"/>
                </a:ext>
              </a:extLst>
            </p:cNvPr>
            <p:cNvSpPr>
              <a:spLocks noChangeArrowheads="1"/>
            </p:cNvSpPr>
            <p:nvPr/>
          </p:nvSpPr>
          <p:spPr bwMode="auto">
            <a:xfrm>
              <a:off x="5562918" y="33893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6" name="Rectangle 566">
              <a:extLst>
                <a:ext uri="{FF2B5EF4-FFF2-40B4-BE49-F238E27FC236}">
                  <a16:creationId xmlns="" xmlns:a16="http://schemas.microsoft.com/office/drawing/2014/main" id="{E8EE5291-606F-4121-A040-18BBCCBA8816}"/>
                </a:ext>
              </a:extLst>
            </p:cNvPr>
            <p:cNvSpPr>
              <a:spLocks noChangeArrowheads="1"/>
            </p:cNvSpPr>
            <p:nvPr/>
          </p:nvSpPr>
          <p:spPr bwMode="auto">
            <a:xfrm>
              <a:off x="5562918" y="33750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7" name="Rectangle 567">
              <a:extLst>
                <a:ext uri="{FF2B5EF4-FFF2-40B4-BE49-F238E27FC236}">
                  <a16:creationId xmlns="" xmlns:a16="http://schemas.microsoft.com/office/drawing/2014/main" id="{B547CC53-8AEC-43B4-86D9-FCBF88EE8228}"/>
                </a:ext>
              </a:extLst>
            </p:cNvPr>
            <p:cNvSpPr>
              <a:spLocks noChangeArrowheads="1"/>
            </p:cNvSpPr>
            <p:nvPr/>
          </p:nvSpPr>
          <p:spPr bwMode="auto">
            <a:xfrm>
              <a:off x="5562918" y="31956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8" name="Rectangle 568">
              <a:extLst>
                <a:ext uri="{FF2B5EF4-FFF2-40B4-BE49-F238E27FC236}">
                  <a16:creationId xmlns="" xmlns:a16="http://schemas.microsoft.com/office/drawing/2014/main" id="{884CB164-8DD3-4DD8-87D2-D162127AC1D3}"/>
                </a:ext>
              </a:extLst>
            </p:cNvPr>
            <p:cNvSpPr>
              <a:spLocks noChangeArrowheads="1"/>
            </p:cNvSpPr>
            <p:nvPr/>
          </p:nvSpPr>
          <p:spPr bwMode="auto">
            <a:xfrm>
              <a:off x="5562918" y="31781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419" name="Rectangle 569">
              <a:extLst>
                <a:ext uri="{FF2B5EF4-FFF2-40B4-BE49-F238E27FC236}">
                  <a16:creationId xmlns="" xmlns:a16="http://schemas.microsoft.com/office/drawing/2014/main" id="{8C7AA8E7-ABA1-40B2-8D26-E31CC7CDBE06}"/>
                </a:ext>
              </a:extLst>
            </p:cNvPr>
            <p:cNvSpPr>
              <a:spLocks noChangeArrowheads="1"/>
            </p:cNvSpPr>
            <p:nvPr/>
          </p:nvSpPr>
          <p:spPr bwMode="auto">
            <a:xfrm>
              <a:off x="5421631" y="40338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2" name="Group 112">
            <a:extLst>
              <a:ext uri="{FF2B5EF4-FFF2-40B4-BE49-F238E27FC236}">
                <a16:creationId xmlns="" xmlns:a16="http://schemas.microsoft.com/office/drawing/2014/main" id="{ED9311BB-FCE3-47C8-8566-8B4CB0DA5065}"/>
              </a:ext>
            </a:extLst>
          </p:cNvPr>
          <p:cNvGrpSpPr/>
          <p:nvPr/>
        </p:nvGrpSpPr>
        <p:grpSpPr bwMode="auto">
          <a:xfrm>
            <a:off x="6975828" y="3007830"/>
            <a:ext cx="166954" cy="390990"/>
            <a:chOff x="5210493" y="3389313"/>
            <a:chExt cx="119063" cy="425451"/>
          </a:xfrm>
          <a:solidFill>
            <a:srgbClr val="004B87"/>
          </a:solidFill>
        </p:grpSpPr>
        <p:sp>
          <p:nvSpPr>
            <p:cNvPr id="1311" name="Rectangle 222">
              <a:extLst>
                <a:ext uri="{FF2B5EF4-FFF2-40B4-BE49-F238E27FC236}">
                  <a16:creationId xmlns="" xmlns:a16="http://schemas.microsoft.com/office/drawing/2014/main" id="{B77F343B-31B8-4475-B7BB-F54109258008}"/>
                </a:ext>
              </a:extLst>
            </p:cNvPr>
            <p:cNvSpPr>
              <a:spLocks noChangeArrowheads="1"/>
            </p:cNvSpPr>
            <p:nvPr/>
          </p:nvSpPr>
          <p:spPr bwMode="auto">
            <a:xfrm>
              <a:off x="5210493" y="380365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2" name="Rectangle 570">
              <a:extLst>
                <a:ext uri="{FF2B5EF4-FFF2-40B4-BE49-F238E27FC236}">
                  <a16:creationId xmlns="" xmlns:a16="http://schemas.microsoft.com/office/drawing/2014/main" id="{3F0EED24-9CD7-4299-86C6-B71DE94476A7}"/>
                </a:ext>
              </a:extLst>
            </p:cNvPr>
            <p:cNvSpPr>
              <a:spLocks noChangeArrowheads="1"/>
            </p:cNvSpPr>
            <p:nvPr/>
          </p:nvSpPr>
          <p:spPr bwMode="auto">
            <a:xfrm>
              <a:off x="5210493" y="37465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3" name="Rectangle 571">
              <a:extLst>
                <a:ext uri="{FF2B5EF4-FFF2-40B4-BE49-F238E27FC236}">
                  <a16:creationId xmlns="" xmlns:a16="http://schemas.microsoft.com/office/drawing/2014/main" id="{5DF8715F-FD85-41A3-922A-ABAF8DF47DAB}"/>
                </a:ext>
              </a:extLst>
            </p:cNvPr>
            <p:cNvSpPr>
              <a:spLocks noChangeArrowheads="1"/>
            </p:cNvSpPr>
            <p:nvPr/>
          </p:nvSpPr>
          <p:spPr bwMode="auto">
            <a:xfrm>
              <a:off x="5210493" y="37401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4" name="Rectangle 572">
              <a:extLst>
                <a:ext uri="{FF2B5EF4-FFF2-40B4-BE49-F238E27FC236}">
                  <a16:creationId xmlns="" xmlns:a16="http://schemas.microsoft.com/office/drawing/2014/main" id="{5E9B24BC-AF8A-4FEF-AE20-CA1ECF5E4E1C}"/>
                </a:ext>
              </a:extLst>
            </p:cNvPr>
            <p:cNvSpPr>
              <a:spLocks noChangeArrowheads="1"/>
            </p:cNvSpPr>
            <p:nvPr/>
          </p:nvSpPr>
          <p:spPr bwMode="auto">
            <a:xfrm>
              <a:off x="5210493"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5" name="Rectangle 573">
              <a:extLst>
                <a:ext uri="{FF2B5EF4-FFF2-40B4-BE49-F238E27FC236}">
                  <a16:creationId xmlns="" xmlns:a16="http://schemas.microsoft.com/office/drawing/2014/main" id="{0453EE33-F984-4D6A-8E7C-F4EB0925B9FA}"/>
                </a:ext>
              </a:extLst>
            </p:cNvPr>
            <p:cNvSpPr>
              <a:spLocks noChangeArrowheads="1"/>
            </p:cNvSpPr>
            <p:nvPr/>
          </p:nvSpPr>
          <p:spPr bwMode="auto">
            <a:xfrm>
              <a:off x="5213668"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6" name="Rectangle 574">
              <a:extLst>
                <a:ext uri="{FF2B5EF4-FFF2-40B4-BE49-F238E27FC236}">
                  <a16:creationId xmlns="" xmlns:a16="http://schemas.microsoft.com/office/drawing/2014/main" id="{6AF6AA90-CBDA-4BB1-AAC3-08DDEC8C20B4}"/>
                </a:ext>
              </a:extLst>
            </p:cNvPr>
            <p:cNvSpPr>
              <a:spLocks noChangeArrowheads="1"/>
            </p:cNvSpPr>
            <p:nvPr/>
          </p:nvSpPr>
          <p:spPr bwMode="auto">
            <a:xfrm>
              <a:off x="5216843" y="36941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7" name="Rectangle 575">
              <a:extLst>
                <a:ext uri="{FF2B5EF4-FFF2-40B4-BE49-F238E27FC236}">
                  <a16:creationId xmlns="" xmlns:a16="http://schemas.microsoft.com/office/drawing/2014/main" id="{0A6D373F-A515-4231-A3F8-08209A384539}"/>
                </a:ext>
              </a:extLst>
            </p:cNvPr>
            <p:cNvSpPr>
              <a:spLocks noChangeArrowheads="1"/>
            </p:cNvSpPr>
            <p:nvPr/>
          </p:nvSpPr>
          <p:spPr bwMode="auto">
            <a:xfrm>
              <a:off x="5216843" y="3679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8" name="Rectangle 576">
              <a:extLst>
                <a:ext uri="{FF2B5EF4-FFF2-40B4-BE49-F238E27FC236}">
                  <a16:creationId xmlns="" xmlns:a16="http://schemas.microsoft.com/office/drawing/2014/main" id="{EA8E9158-0E04-49F9-943C-F6269683AAA3}"/>
                </a:ext>
              </a:extLst>
            </p:cNvPr>
            <p:cNvSpPr>
              <a:spLocks noChangeArrowheads="1"/>
            </p:cNvSpPr>
            <p:nvPr/>
          </p:nvSpPr>
          <p:spPr bwMode="auto">
            <a:xfrm>
              <a:off x="5220018" y="36687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9" name="Rectangle 577">
              <a:extLst>
                <a:ext uri="{FF2B5EF4-FFF2-40B4-BE49-F238E27FC236}">
                  <a16:creationId xmlns="" xmlns:a16="http://schemas.microsoft.com/office/drawing/2014/main" id="{90BFB6BE-219C-4B77-8D75-8ED4A93E756C}"/>
                </a:ext>
              </a:extLst>
            </p:cNvPr>
            <p:cNvSpPr>
              <a:spLocks noChangeArrowheads="1"/>
            </p:cNvSpPr>
            <p:nvPr/>
          </p:nvSpPr>
          <p:spPr bwMode="auto">
            <a:xfrm>
              <a:off x="5220018" y="3654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0" name="Rectangle 578">
              <a:extLst>
                <a:ext uri="{FF2B5EF4-FFF2-40B4-BE49-F238E27FC236}">
                  <a16:creationId xmlns="" xmlns:a16="http://schemas.microsoft.com/office/drawing/2014/main" id="{4C6C6DF8-3E43-4262-858D-65F213D69C5D}"/>
                </a:ext>
              </a:extLst>
            </p:cNvPr>
            <p:cNvSpPr>
              <a:spLocks noChangeArrowheads="1"/>
            </p:cNvSpPr>
            <p:nvPr/>
          </p:nvSpPr>
          <p:spPr bwMode="auto">
            <a:xfrm>
              <a:off x="5227956" y="364490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1" name="Rectangle 579">
              <a:extLst>
                <a:ext uri="{FF2B5EF4-FFF2-40B4-BE49-F238E27FC236}">
                  <a16:creationId xmlns="" xmlns:a16="http://schemas.microsoft.com/office/drawing/2014/main" id="{3970B58F-1EBB-40F9-A289-1AA779F2F84A}"/>
                </a:ext>
              </a:extLst>
            </p:cNvPr>
            <p:cNvSpPr>
              <a:spLocks noChangeArrowheads="1"/>
            </p:cNvSpPr>
            <p:nvPr/>
          </p:nvSpPr>
          <p:spPr bwMode="auto">
            <a:xfrm>
              <a:off x="5227956" y="36369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2" name="Rectangle 580">
              <a:extLst>
                <a:ext uri="{FF2B5EF4-FFF2-40B4-BE49-F238E27FC236}">
                  <a16:creationId xmlns="" xmlns:a16="http://schemas.microsoft.com/office/drawing/2014/main" id="{16ACB34B-196B-420C-8521-7146327B18F4}"/>
                </a:ext>
              </a:extLst>
            </p:cNvPr>
            <p:cNvSpPr>
              <a:spLocks noChangeArrowheads="1"/>
            </p:cNvSpPr>
            <p:nvPr/>
          </p:nvSpPr>
          <p:spPr bwMode="auto">
            <a:xfrm>
              <a:off x="5234306" y="36369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3" name="Rectangle 581">
              <a:extLst>
                <a:ext uri="{FF2B5EF4-FFF2-40B4-BE49-F238E27FC236}">
                  <a16:creationId xmlns="" xmlns:a16="http://schemas.microsoft.com/office/drawing/2014/main" id="{DF8EBCCB-5322-4D34-82D2-BD2684E6D3DF}"/>
                </a:ext>
              </a:extLst>
            </p:cNvPr>
            <p:cNvSpPr>
              <a:spLocks noChangeArrowheads="1"/>
            </p:cNvSpPr>
            <p:nvPr/>
          </p:nvSpPr>
          <p:spPr bwMode="auto">
            <a:xfrm>
              <a:off x="5234306" y="36274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4" name="Rectangle 582">
              <a:extLst>
                <a:ext uri="{FF2B5EF4-FFF2-40B4-BE49-F238E27FC236}">
                  <a16:creationId xmlns="" xmlns:a16="http://schemas.microsoft.com/office/drawing/2014/main" id="{8571584F-CBC7-4305-8F91-DD070220A1AA}"/>
                </a:ext>
              </a:extLst>
            </p:cNvPr>
            <p:cNvSpPr>
              <a:spLocks noChangeArrowheads="1"/>
            </p:cNvSpPr>
            <p:nvPr/>
          </p:nvSpPr>
          <p:spPr bwMode="auto">
            <a:xfrm>
              <a:off x="5239068" y="36163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5" name="Rectangle 583">
              <a:extLst>
                <a:ext uri="{FF2B5EF4-FFF2-40B4-BE49-F238E27FC236}">
                  <a16:creationId xmlns="" xmlns:a16="http://schemas.microsoft.com/office/drawing/2014/main" id="{6EF6A3E0-6799-4355-99A1-73FAE2C6C9B0}"/>
                </a:ext>
              </a:extLst>
            </p:cNvPr>
            <p:cNvSpPr>
              <a:spLocks noChangeArrowheads="1"/>
            </p:cNvSpPr>
            <p:nvPr/>
          </p:nvSpPr>
          <p:spPr bwMode="auto">
            <a:xfrm>
              <a:off x="5245418" y="3613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6" name="Rectangle 584">
              <a:extLst>
                <a:ext uri="{FF2B5EF4-FFF2-40B4-BE49-F238E27FC236}">
                  <a16:creationId xmlns="" xmlns:a16="http://schemas.microsoft.com/office/drawing/2014/main" id="{E7F2EB0B-BE98-4944-B990-162F59E30968}"/>
                </a:ext>
              </a:extLst>
            </p:cNvPr>
            <p:cNvSpPr>
              <a:spLocks noChangeArrowheads="1"/>
            </p:cNvSpPr>
            <p:nvPr/>
          </p:nvSpPr>
          <p:spPr bwMode="auto">
            <a:xfrm>
              <a:off x="5245418" y="36020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7" name="Rectangle 585">
              <a:extLst>
                <a:ext uri="{FF2B5EF4-FFF2-40B4-BE49-F238E27FC236}">
                  <a16:creationId xmlns="" xmlns:a16="http://schemas.microsoft.com/office/drawing/2014/main" id="{141D698E-6AF5-4BCD-BDFA-D02527D9DBFC}"/>
                </a:ext>
              </a:extLst>
            </p:cNvPr>
            <p:cNvSpPr>
              <a:spLocks noChangeArrowheads="1"/>
            </p:cNvSpPr>
            <p:nvPr/>
          </p:nvSpPr>
          <p:spPr bwMode="auto">
            <a:xfrm>
              <a:off x="5251768" y="36020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8" name="Rectangle 586">
              <a:extLst>
                <a:ext uri="{FF2B5EF4-FFF2-40B4-BE49-F238E27FC236}">
                  <a16:creationId xmlns="" xmlns:a16="http://schemas.microsoft.com/office/drawing/2014/main" id="{19D64181-4D3C-42E2-B740-B16A62A98E51}"/>
                </a:ext>
              </a:extLst>
            </p:cNvPr>
            <p:cNvSpPr>
              <a:spLocks noChangeArrowheads="1"/>
            </p:cNvSpPr>
            <p:nvPr/>
          </p:nvSpPr>
          <p:spPr bwMode="auto">
            <a:xfrm>
              <a:off x="5251768" y="3587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29" name="Rectangle 587">
              <a:extLst>
                <a:ext uri="{FF2B5EF4-FFF2-40B4-BE49-F238E27FC236}">
                  <a16:creationId xmlns="" xmlns:a16="http://schemas.microsoft.com/office/drawing/2014/main" id="{2934C4E0-4AA5-4B0E-A770-E22E23190C5A}"/>
                </a:ext>
              </a:extLst>
            </p:cNvPr>
            <p:cNvSpPr>
              <a:spLocks noChangeArrowheads="1"/>
            </p:cNvSpPr>
            <p:nvPr/>
          </p:nvSpPr>
          <p:spPr bwMode="auto">
            <a:xfrm>
              <a:off x="5251768" y="35766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0" name="Rectangle 588">
              <a:extLst>
                <a:ext uri="{FF2B5EF4-FFF2-40B4-BE49-F238E27FC236}">
                  <a16:creationId xmlns="" xmlns:a16="http://schemas.microsoft.com/office/drawing/2014/main" id="{2243F579-A54E-478B-9D20-A9D0E96CF4C7}"/>
                </a:ext>
              </a:extLst>
            </p:cNvPr>
            <p:cNvSpPr>
              <a:spLocks noChangeArrowheads="1"/>
            </p:cNvSpPr>
            <p:nvPr/>
          </p:nvSpPr>
          <p:spPr bwMode="auto">
            <a:xfrm>
              <a:off x="5262881" y="357663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1" name="Rectangle 589">
              <a:extLst>
                <a:ext uri="{FF2B5EF4-FFF2-40B4-BE49-F238E27FC236}">
                  <a16:creationId xmlns="" xmlns:a16="http://schemas.microsoft.com/office/drawing/2014/main" id="{23B6FEB8-60D8-4AB1-A426-BBE3BD0F1F93}"/>
                </a:ext>
              </a:extLst>
            </p:cNvPr>
            <p:cNvSpPr>
              <a:spLocks noChangeArrowheads="1"/>
            </p:cNvSpPr>
            <p:nvPr/>
          </p:nvSpPr>
          <p:spPr bwMode="auto">
            <a:xfrm>
              <a:off x="5259706" y="35671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2" name="Rectangle 590">
              <a:extLst>
                <a:ext uri="{FF2B5EF4-FFF2-40B4-BE49-F238E27FC236}">
                  <a16:creationId xmlns="" xmlns:a16="http://schemas.microsoft.com/office/drawing/2014/main" id="{2A21DF2F-9996-4175-8184-29A9D3BC9DBA}"/>
                </a:ext>
              </a:extLst>
            </p:cNvPr>
            <p:cNvSpPr>
              <a:spLocks noChangeArrowheads="1"/>
            </p:cNvSpPr>
            <p:nvPr/>
          </p:nvSpPr>
          <p:spPr bwMode="auto">
            <a:xfrm>
              <a:off x="5266056" y="35560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3" name="Rectangle 591">
              <a:extLst>
                <a:ext uri="{FF2B5EF4-FFF2-40B4-BE49-F238E27FC236}">
                  <a16:creationId xmlns="" xmlns:a16="http://schemas.microsoft.com/office/drawing/2014/main" id="{B529DB4E-93D8-47CE-852D-C42889879615}"/>
                </a:ext>
              </a:extLst>
            </p:cNvPr>
            <p:cNvSpPr>
              <a:spLocks noChangeArrowheads="1"/>
            </p:cNvSpPr>
            <p:nvPr/>
          </p:nvSpPr>
          <p:spPr bwMode="auto">
            <a:xfrm>
              <a:off x="5270818" y="35560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4" name="Rectangle 592">
              <a:extLst>
                <a:ext uri="{FF2B5EF4-FFF2-40B4-BE49-F238E27FC236}">
                  <a16:creationId xmlns="" xmlns:a16="http://schemas.microsoft.com/office/drawing/2014/main" id="{063A3A4A-E8DC-4BE1-93F9-11A80F6A9167}"/>
                </a:ext>
              </a:extLst>
            </p:cNvPr>
            <p:cNvSpPr>
              <a:spLocks noChangeArrowheads="1"/>
            </p:cNvSpPr>
            <p:nvPr/>
          </p:nvSpPr>
          <p:spPr bwMode="auto">
            <a:xfrm>
              <a:off x="5273993" y="3544889"/>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5" name="Rectangle 593">
              <a:extLst>
                <a:ext uri="{FF2B5EF4-FFF2-40B4-BE49-F238E27FC236}">
                  <a16:creationId xmlns="" xmlns:a16="http://schemas.microsoft.com/office/drawing/2014/main" id="{FFAB66E0-E020-4FC5-8697-994288B07FF0}"/>
                </a:ext>
              </a:extLst>
            </p:cNvPr>
            <p:cNvSpPr>
              <a:spLocks noChangeArrowheads="1"/>
            </p:cNvSpPr>
            <p:nvPr/>
          </p:nvSpPr>
          <p:spPr bwMode="auto">
            <a:xfrm>
              <a:off x="5280343" y="35448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6" name="Rectangle 594">
              <a:extLst>
                <a:ext uri="{FF2B5EF4-FFF2-40B4-BE49-F238E27FC236}">
                  <a16:creationId xmlns="" xmlns:a16="http://schemas.microsoft.com/office/drawing/2014/main" id="{AE1819C2-6872-4A92-89BF-52F135F56243}"/>
                </a:ext>
              </a:extLst>
            </p:cNvPr>
            <p:cNvSpPr>
              <a:spLocks noChangeArrowheads="1"/>
            </p:cNvSpPr>
            <p:nvPr/>
          </p:nvSpPr>
          <p:spPr bwMode="auto">
            <a:xfrm>
              <a:off x="5280343" y="353853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7" name="Rectangle 595">
              <a:extLst>
                <a:ext uri="{FF2B5EF4-FFF2-40B4-BE49-F238E27FC236}">
                  <a16:creationId xmlns="" xmlns:a16="http://schemas.microsoft.com/office/drawing/2014/main" id="{B02DBAFE-E115-405E-AAB0-3ACF7DCBA228}"/>
                </a:ext>
              </a:extLst>
            </p:cNvPr>
            <p:cNvSpPr>
              <a:spLocks noChangeArrowheads="1"/>
            </p:cNvSpPr>
            <p:nvPr/>
          </p:nvSpPr>
          <p:spPr bwMode="auto">
            <a:xfrm>
              <a:off x="5288281" y="353853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8" name="Rectangle 596">
              <a:extLst>
                <a:ext uri="{FF2B5EF4-FFF2-40B4-BE49-F238E27FC236}">
                  <a16:creationId xmlns="" xmlns:a16="http://schemas.microsoft.com/office/drawing/2014/main" id="{8637A851-CB9E-4D95-BEC8-783904001087}"/>
                </a:ext>
              </a:extLst>
            </p:cNvPr>
            <p:cNvSpPr>
              <a:spLocks noChangeArrowheads="1"/>
            </p:cNvSpPr>
            <p:nvPr/>
          </p:nvSpPr>
          <p:spPr bwMode="auto">
            <a:xfrm>
              <a:off x="5288281" y="3524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39" name="Rectangle 597">
              <a:extLst>
                <a:ext uri="{FF2B5EF4-FFF2-40B4-BE49-F238E27FC236}">
                  <a16:creationId xmlns="" xmlns:a16="http://schemas.microsoft.com/office/drawing/2014/main" id="{AC2ED341-4AE8-4646-9391-37E0D50CF5DA}"/>
                </a:ext>
              </a:extLst>
            </p:cNvPr>
            <p:cNvSpPr>
              <a:spLocks noChangeArrowheads="1"/>
            </p:cNvSpPr>
            <p:nvPr/>
          </p:nvSpPr>
          <p:spPr bwMode="auto">
            <a:xfrm>
              <a:off x="5291456" y="3524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0" name="Rectangle 598">
              <a:extLst>
                <a:ext uri="{FF2B5EF4-FFF2-40B4-BE49-F238E27FC236}">
                  <a16:creationId xmlns="" xmlns:a16="http://schemas.microsoft.com/office/drawing/2014/main" id="{63E27514-7B38-4DFF-A719-C0CCC7EA5EA7}"/>
                </a:ext>
              </a:extLst>
            </p:cNvPr>
            <p:cNvSpPr>
              <a:spLocks noChangeArrowheads="1"/>
            </p:cNvSpPr>
            <p:nvPr/>
          </p:nvSpPr>
          <p:spPr bwMode="auto">
            <a:xfrm>
              <a:off x="5291456" y="35131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1" name="Rectangle 599">
              <a:extLst>
                <a:ext uri="{FF2B5EF4-FFF2-40B4-BE49-F238E27FC236}">
                  <a16:creationId xmlns="" xmlns:a16="http://schemas.microsoft.com/office/drawing/2014/main" id="{BD5A72F8-D3A8-452D-AC64-FCE779F31ACB}"/>
                </a:ext>
              </a:extLst>
            </p:cNvPr>
            <p:cNvSpPr>
              <a:spLocks noChangeArrowheads="1"/>
            </p:cNvSpPr>
            <p:nvPr/>
          </p:nvSpPr>
          <p:spPr bwMode="auto">
            <a:xfrm>
              <a:off x="5302568" y="3513139"/>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2" name="Rectangle 600">
              <a:extLst>
                <a:ext uri="{FF2B5EF4-FFF2-40B4-BE49-F238E27FC236}">
                  <a16:creationId xmlns="" xmlns:a16="http://schemas.microsoft.com/office/drawing/2014/main" id="{A1B1BB16-FF7A-41B3-8361-67BD02DC8188}"/>
                </a:ext>
              </a:extLst>
            </p:cNvPr>
            <p:cNvSpPr>
              <a:spLocks noChangeArrowheads="1"/>
            </p:cNvSpPr>
            <p:nvPr/>
          </p:nvSpPr>
          <p:spPr bwMode="auto">
            <a:xfrm>
              <a:off x="5302568" y="3506789"/>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3" name="Rectangle 601">
              <a:extLst>
                <a:ext uri="{FF2B5EF4-FFF2-40B4-BE49-F238E27FC236}">
                  <a16:creationId xmlns="" xmlns:a16="http://schemas.microsoft.com/office/drawing/2014/main" id="{906D2A6D-6A65-497F-9CD1-2E31582C9171}"/>
                </a:ext>
              </a:extLst>
            </p:cNvPr>
            <p:cNvSpPr>
              <a:spLocks noChangeArrowheads="1"/>
            </p:cNvSpPr>
            <p:nvPr/>
          </p:nvSpPr>
          <p:spPr bwMode="auto">
            <a:xfrm>
              <a:off x="5305743" y="35067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4" name="Rectangle 602">
              <a:extLst>
                <a:ext uri="{FF2B5EF4-FFF2-40B4-BE49-F238E27FC236}">
                  <a16:creationId xmlns="" xmlns:a16="http://schemas.microsoft.com/office/drawing/2014/main" id="{D68A67BC-74F3-4BFA-992E-C0D7AD89425A}"/>
                </a:ext>
              </a:extLst>
            </p:cNvPr>
            <p:cNvSpPr>
              <a:spLocks noChangeArrowheads="1"/>
            </p:cNvSpPr>
            <p:nvPr/>
          </p:nvSpPr>
          <p:spPr bwMode="auto">
            <a:xfrm>
              <a:off x="5305743" y="3492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5" name="Rectangle 603">
              <a:extLst>
                <a:ext uri="{FF2B5EF4-FFF2-40B4-BE49-F238E27FC236}">
                  <a16:creationId xmlns="" xmlns:a16="http://schemas.microsoft.com/office/drawing/2014/main" id="{ECBFD101-8B56-4AA4-8BE5-0489D2F7C56A}"/>
                </a:ext>
              </a:extLst>
            </p:cNvPr>
            <p:cNvSpPr>
              <a:spLocks noChangeArrowheads="1"/>
            </p:cNvSpPr>
            <p:nvPr/>
          </p:nvSpPr>
          <p:spPr bwMode="auto">
            <a:xfrm>
              <a:off x="5305743" y="34813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6" name="Rectangle 604">
              <a:extLst>
                <a:ext uri="{FF2B5EF4-FFF2-40B4-BE49-F238E27FC236}">
                  <a16:creationId xmlns="" xmlns:a16="http://schemas.microsoft.com/office/drawing/2014/main" id="{133CDFE4-91F7-4494-B1CF-B805264CDD34}"/>
                </a:ext>
              </a:extLst>
            </p:cNvPr>
            <p:cNvSpPr>
              <a:spLocks noChangeArrowheads="1"/>
            </p:cNvSpPr>
            <p:nvPr/>
          </p:nvSpPr>
          <p:spPr bwMode="auto">
            <a:xfrm>
              <a:off x="5308918" y="34750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7" name="Rectangle 605">
              <a:extLst>
                <a:ext uri="{FF2B5EF4-FFF2-40B4-BE49-F238E27FC236}">
                  <a16:creationId xmlns="" xmlns:a16="http://schemas.microsoft.com/office/drawing/2014/main" id="{0747DB55-344E-4602-83BB-8FB7567D37A1}"/>
                </a:ext>
              </a:extLst>
            </p:cNvPr>
            <p:cNvSpPr>
              <a:spLocks noChangeArrowheads="1"/>
            </p:cNvSpPr>
            <p:nvPr/>
          </p:nvSpPr>
          <p:spPr bwMode="auto">
            <a:xfrm>
              <a:off x="5315268" y="346392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8" name="Rectangle 606">
              <a:extLst>
                <a:ext uri="{FF2B5EF4-FFF2-40B4-BE49-F238E27FC236}">
                  <a16:creationId xmlns="" xmlns:a16="http://schemas.microsoft.com/office/drawing/2014/main" id="{DF8219B7-C387-4197-B16E-BD772F1A2FD1}"/>
                </a:ext>
              </a:extLst>
            </p:cNvPr>
            <p:cNvSpPr>
              <a:spLocks noChangeArrowheads="1"/>
            </p:cNvSpPr>
            <p:nvPr/>
          </p:nvSpPr>
          <p:spPr bwMode="auto">
            <a:xfrm>
              <a:off x="5320031" y="3452814"/>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49" name="Rectangle 608">
              <a:extLst>
                <a:ext uri="{FF2B5EF4-FFF2-40B4-BE49-F238E27FC236}">
                  <a16:creationId xmlns="" xmlns:a16="http://schemas.microsoft.com/office/drawing/2014/main" id="{0EF07CEA-999F-49CF-8B00-C43DAD28D04F}"/>
                </a:ext>
              </a:extLst>
            </p:cNvPr>
            <p:cNvSpPr>
              <a:spLocks noChangeArrowheads="1"/>
            </p:cNvSpPr>
            <p:nvPr/>
          </p:nvSpPr>
          <p:spPr bwMode="auto">
            <a:xfrm>
              <a:off x="5320031" y="33893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3" name="Group 113">
            <a:extLst>
              <a:ext uri="{FF2B5EF4-FFF2-40B4-BE49-F238E27FC236}">
                <a16:creationId xmlns="" xmlns:a16="http://schemas.microsoft.com/office/drawing/2014/main" id="{DF0D8257-08ED-4FA2-AB9D-5686A0DFB436}"/>
              </a:ext>
            </a:extLst>
          </p:cNvPr>
          <p:cNvGrpSpPr/>
          <p:nvPr/>
        </p:nvGrpSpPr>
        <p:grpSpPr bwMode="auto">
          <a:xfrm>
            <a:off x="6301337" y="2806500"/>
            <a:ext cx="218151" cy="709032"/>
            <a:chOff x="4729481" y="3170238"/>
            <a:chExt cx="155575" cy="771526"/>
          </a:xfrm>
          <a:solidFill>
            <a:srgbClr val="004B87"/>
          </a:solidFill>
        </p:grpSpPr>
        <p:sp>
          <p:nvSpPr>
            <p:cNvPr id="1238" name="Rectangle 127">
              <a:extLst>
                <a:ext uri="{FF2B5EF4-FFF2-40B4-BE49-F238E27FC236}">
                  <a16:creationId xmlns="" xmlns:a16="http://schemas.microsoft.com/office/drawing/2014/main" id="{AD62A2B7-2EFA-4DF1-8753-C57ECEC547A0}"/>
                </a:ext>
              </a:extLst>
            </p:cNvPr>
            <p:cNvSpPr>
              <a:spLocks noChangeArrowheads="1"/>
            </p:cNvSpPr>
            <p:nvPr/>
          </p:nvSpPr>
          <p:spPr bwMode="auto">
            <a:xfrm>
              <a:off x="4734243" y="39306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9" name="Rectangle 609">
              <a:extLst>
                <a:ext uri="{FF2B5EF4-FFF2-40B4-BE49-F238E27FC236}">
                  <a16:creationId xmlns="" xmlns:a16="http://schemas.microsoft.com/office/drawing/2014/main" id="{80D451BE-05B9-45E1-A2F1-28D76A00887C}"/>
                </a:ext>
              </a:extLst>
            </p:cNvPr>
            <p:cNvSpPr>
              <a:spLocks noChangeArrowheads="1"/>
            </p:cNvSpPr>
            <p:nvPr/>
          </p:nvSpPr>
          <p:spPr bwMode="auto">
            <a:xfrm>
              <a:off x="4734243" y="3910013"/>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0" name="Rectangle 610">
              <a:extLst>
                <a:ext uri="{FF2B5EF4-FFF2-40B4-BE49-F238E27FC236}">
                  <a16:creationId xmlns="" xmlns:a16="http://schemas.microsoft.com/office/drawing/2014/main" id="{50F062E3-E066-4EAE-A1F4-FB4020F6003C}"/>
                </a:ext>
              </a:extLst>
            </p:cNvPr>
            <p:cNvSpPr>
              <a:spLocks noChangeArrowheads="1"/>
            </p:cNvSpPr>
            <p:nvPr/>
          </p:nvSpPr>
          <p:spPr bwMode="auto">
            <a:xfrm>
              <a:off x="4734243" y="3887788"/>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1" name="Rectangle 611">
              <a:extLst>
                <a:ext uri="{FF2B5EF4-FFF2-40B4-BE49-F238E27FC236}">
                  <a16:creationId xmlns="" xmlns:a16="http://schemas.microsoft.com/office/drawing/2014/main" id="{E25462DC-647D-4F7D-991E-B38E1A6EFD09}"/>
                </a:ext>
              </a:extLst>
            </p:cNvPr>
            <p:cNvSpPr>
              <a:spLocks noChangeArrowheads="1"/>
            </p:cNvSpPr>
            <p:nvPr/>
          </p:nvSpPr>
          <p:spPr bwMode="auto">
            <a:xfrm>
              <a:off x="4734243" y="3852863"/>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2" name="Rectangle 612">
              <a:extLst>
                <a:ext uri="{FF2B5EF4-FFF2-40B4-BE49-F238E27FC236}">
                  <a16:creationId xmlns="" xmlns:a16="http://schemas.microsoft.com/office/drawing/2014/main" id="{D66EF33B-722D-4BFD-B123-07142225AFBE}"/>
                </a:ext>
              </a:extLst>
            </p:cNvPr>
            <p:cNvSpPr>
              <a:spLocks noChangeArrowheads="1"/>
            </p:cNvSpPr>
            <p:nvPr/>
          </p:nvSpPr>
          <p:spPr bwMode="auto">
            <a:xfrm>
              <a:off x="4734243" y="382428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3" name="Rectangle 613">
              <a:extLst>
                <a:ext uri="{FF2B5EF4-FFF2-40B4-BE49-F238E27FC236}">
                  <a16:creationId xmlns="" xmlns:a16="http://schemas.microsoft.com/office/drawing/2014/main" id="{E77F8141-0A9F-4758-9C06-8DF4652B3BC1}"/>
                </a:ext>
              </a:extLst>
            </p:cNvPr>
            <p:cNvSpPr>
              <a:spLocks noChangeArrowheads="1"/>
            </p:cNvSpPr>
            <p:nvPr/>
          </p:nvSpPr>
          <p:spPr bwMode="auto">
            <a:xfrm>
              <a:off x="4734243" y="381476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4" name="Rectangle 614">
              <a:extLst>
                <a:ext uri="{FF2B5EF4-FFF2-40B4-BE49-F238E27FC236}">
                  <a16:creationId xmlns="" xmlns:a16="http://schemas.microsoft.com/office/drawing/2014/main" id="{0FD130A0-167F-4F65-A2A1-912E94066F0F}"/>
                </a:ext>
              </a:extLst>
            </p:cNvPr>
            <p:cNvSpPr>
              <a:spLocks noChangeArrowheads="1"/>
            </p:cNvSpPr>
            <p:nvPr/>
          </p:nvSpPr>
          <p:spPr bwMode="auto">
            <a:xfrm>
              <a:off x="4729481" y="3795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5" name="Rectangle 615">
              <a:extLst>
                <a:ext uri="{FF2B5EF4-FFF2-40B4-BE49-F238E27FC236}">
                  <a16:creationId xmlns="" xmlns:a16="http://schemas.microsoft.com/office/drawing/2014/main" id="{A19408C3-55C4-4379-ADE8-640B6E7185C5}"/>
                </a:ext>
              </a:extLst>
            </p:cNvPr>
            <p:cNvSpPr>
              <a:spLocks noChangeArrowheads="1"/>
            </p:cNvSpPr>
            <p:nvPr/>
          </p:nvSpPr>
          <p:spPr bwMode="auto">
            <a:xfrm>
              <a:off x="4729481" y="3786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6" name="Rectangle 616">
              <a:extLst>
                <a:ext uri="{FF2B5EF4-FFF2-40B4-BE49-F238E27FC236}">
                  <a16:creationId xmlns="" xmlns:a16="http://schemas.microsoft.com/office/drawing/2014/main" id="{665EF87C-4104-48B9-A3B7-1C73D54A1B5A}"/>
                </a:ext>
              </a:extLst>
            </p:cNvPr>
            <p:cNvSpPr>
              <a:spLocks noChangeArrowheads="1"/>
            </p:cNvSpPr>
            <p:nvPr/>
          </p:nvSpPr>
          <p:spPr bwMode="auto">
            <a:xfrm>
              <a:off x="4740593" y="3786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7" name="Rectangle 617">
              <a:extLst>
                <a:ext uri="{FF2B5EF4-FFF2-40B4-BE49-F238E27FC236}">
                  <a16:creationId xmlns="" xmlns:a16="http://schemas.microsoft.com/office/drawing/2014/main" id="{12F0B22C-BA5B-4654-B575-A8539FAD6A24}"/>
                </a:ext>
              </a:extLst>
            </p:cNvPr>
            <p:cNvSpPr>
              <a:spLocks noChangeArrowheads="1"/>
            </p:cNvSpPr>
            <p:nvPr/>
          </p:nvSpPr>
          <p:spPr bwMode="auto">
            <a:xfrm>
              <a:off x="4740593" y="376872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8" name="Rectangle 618">
              <a:extLst>
                <a:ext uri="{FF2B5EF4-FFF2-40B4-BE49-F238E27FC236}">
                  <a16:creationId xmlns="" xmlns:a16="http://schemas.microsoft.com/office/drawing/2014/main" id="{21BD8C32-8C84-49EE-BDFC-E3E0704D4065}"/>
                </a:ext>
              </a:extLst>
            </p:cNvPr>
            <p:cNvSpPr>
              <a:spLocks noChangeArrowheads="1"/>
            </p:cNvSpPr>
            <p:nvPr/>
          </p:nvSpPr>
          <p:spPr bwMode="auto">
            <a:xfrm>
              <a:off x="4740593" y="37576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49" name="Rectangle 619">
              <a:extLst>
                <a:ext uri="{FF2B5EF4-FFF2-40B4-BE49-F238E27FC236}">
                  <a16:creationId xmlns="" xmlns:a16="http://schemas.microsoft.com/office/drawing/2014/main" id="{1FDDC50C-DDA6-41C5-9D6C-72F27E4CB3FE}"/>
                </a:ext>
              </a:extLst>
            </p:cNvPr>
            <p:cNvSpPr>
              <a:spLocks noChangeArrowheads="1"/>
            </p:cNvSpPr>
            <p:nvPr/>
          </p:nvSpPr>
          <p:spPr bwMode="auto">
            <a:xfrm>
              <a:off x="4740593" y="3743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0" name="Rectangle 620">
              <a:extLst>
                <a:ext uri="{FF2B5EF4-FFF2-40B4-BE49-F238E27FC236}">
                  <a16:creationId xmlns="" xmlns:a16="http://schemas.microsoft.com/office/drawing/2014/main" id="{21CCE94D-9D20-4659-BFF3-A663B203E7C3}"/>
                </a:ext>
              </a:extLst>
            </p:cNvPr>
            <p:cNvSpPr>
              <a:spLocks noChangeArrowheads="1"/>
            </p:cNvSpPr>
            <p:nvPr/>
          </p:nvSpPr>
          <p:spPr bwMode="auto">
            <a:xfrm>
              <a:off x="4740593" y="3732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1" name="Rectangle 621">
              <a:extLst>
                <a:ext uri="{FF2B5EF4-FFF2-40B4-BE49-F238E27FC236}">
                  <a16:creationId xmlns="" xmlns:a16="http://schemas.microsoft.com/office/drawing/2014/main" id="{3BD8BEB5-00FC-4B1A-A6CE-7715A246D933}"/>
                </a:ext>
              </a:extLst>
            </p:cNvPr>
            <p:cNvSpPr>
              <a:spLocks noChangeArrowheads="1"/>
            </p:cNvSpPr>
            <p:nvPr/>
          </p:nvSpPr>
          <p:spPr bwMode="auto">
            <a:xfrm>
              <a:off x="4751706" y="37322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2" name="Rectangle 622">
              <a:extLst>
                <a:ext uri="{FF2B5EF4-FFF2-40B4-BE49-F238E27FC236}">
                  <a16:creationId xmlns="" xmlns:a16="http://schemas.microsoft.com/office/drawing/2014/main" id="{E6BF6F9E-5E71-4EFF-969B-2507201E5206}"/>
                </a:ext>
              </a:extLst>
            </p:cNvPr>
            <p:cNvSpPr>
              <a:spLocks noChangeArrowheads="1"/>
            </p:cNvSpPr>
            <p:nvPr/>
          </p:nvSpPr>
          <p:spPr bwMode="auto">
            <a:xfrm>
              <a:off x="4743768" y="37226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3" name="Rectangle 623">
              <a:extLst>
                <a:ext uri="{FF2B5EF4-FFF2-40B4-BE49-F238E27FC236}">
                  <a16:creationId xmlns="" xmlns:a16="http://schemas.microsoft.com/office/drawing/2014/main" id="{4D5226AB-B5DE-467A-8B6C-F262ADE1FB90}"/>
                </a:ext>
              </a:extLst>
            </p:cNvPr>
            <p:cNvSpPr>
              <a:spLocks noChangeArrowheads="1"/>
            </p:cNvSpPr>
            <p:nvPr/>
          </p:nvSpPr>
          <p:spPr bwMode="auto">
            <a:xfrm>
              <a:off x="4751706" y="37226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4" name="Rectangle 624">
              <a:extLst>
                <a:ext uri="{FF2B5EF4-FFF2-40B4-BE49-F238E27FC236}">
                  <a16:creationId xmlns="" xmlns:a16="http://schemas.microsoft.com/office/drawing/2014/main" id="{D456184A-C33B-49B1-9842-7428E8DA68F0}"/>
                </a:ext>
              </a:extLst>
            </p:cNvPr>
            <p:cNvSpPr>
              <a:spLocks noChangeArrowheads="1"/>
            </p:cNvSpPr>
            <p:nvPr/>
          </p:nvSpPr>
          <p:spPr bwMode="auto">
            <a:xfrm>
              <a:off x="4751706"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5" name="Rectangle 625">
              <a:extLst>
                <a:ext uri="{FF2B5EF4-FFF2-40B4-BE49-F238E27FC236}">
                  <a16:creationId xmlns="" xmlns:a16="http://schemas.microsoft.com/office/drawing/2014/main" id="{0028668F-268B-4251-970E-51B6401D2DE5}"/>
                </a:ext>
              </a:extLst>
            </p:cNvPr>
            <p:cNvSpPr>
              <a:spLocks noChangeArrowheads="1"/>
            </p:cNvSpPr>
            <p:nvPr/>
          </p:nvSpPr>
          <p:spPr bwMode="auto">
            <a:xfrm>
              <a:off x="4754881"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6" name="Rectangle 626">
              <a:extLst>
                <a:ext uri="{FF2B5EF4-FFF2-40B4-BE49-F238E27FC236}">
                  <a16:creationId xmlns="" xmlns:a16="http://schemas.microsoft.com/office/drawing/2014/main" id="{FD3B0CA1-071F-4BF8-97E2-F2A4D3DA4578}"/>
                </a:ext>
              </a:extLst>
            </p:cNvPr>
            <p:cNvSpPr>
              <a:spLocks noChangeArrowheads="1"/>
            </p:cNvSpPr>
            <p:nvPr/>
          </p:nvSpPr>
          <p:spPr bwMode="auto">
            <a:xfrm>
              <a:off x="4754881" y="3705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7" name="Rectangle 627">
              <a:extLst>
                <a:ext uri="{FF2B5EF4-FFF2-40B4-BE49-F238E27FC236}">
                  <a16:creationId xmlns="" xmlns:a16="http://schemas.microsoft.com/office/drawing/2014/main" id="{AAED9A17-1276-4588-8B9A-06ED805681E8}"/>
                </a:ext>
              </a:extLst>
            </p:cNvPr>
            <p:cNvSpPr>
              <a:spLocks noChangeArrowheads="1"/>
            </p:cNvSpPr>
            <p:nvPr/>
          </p:nvSpPr>
          <p:spPr bwMode="auto">
            <a:xfrm>
              <a:off x="4761231" y="37052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8" name="Rectangle 628">
              <a:extLst>
                <a:ext uri="{FF2B5EF4-FFF2-40B4-BE49-F238E27FC236}">
                  <a16:creationId xmlns="" xmlns:a16="http://schemas.microsoft.com/office/drawing/2014/main" id="{D1FE806F-54A3-4143-AC03-6861C07EB72C}"/>
                </a:ext>
              </a:extLst>
            </p:cNvPr>
            <p:cNvSpPr>
              <a:spLocks noChangeArrowheads="1"/>
            </p:cNvSpPr>
            <p:nvPr/>
          </p:nvSpPr>
          <p:spPr bwMode="auto">
            <a:xfrm>
              <a:off x="4761231" y="3697288"/>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59" name="Rectangle 629">
              <a:extLst>
                <a:ext uri="{FF2B5EF4-FFF2-40B4-BE49-F238E27FC236}">
                  <a16:creationId xmlns="" xmlns:a16="http://schemas.microsoft.com/office/drawing/2014/main" id="{E82EF94F-CE0D-4CD2-B482-5FB42FCCF2CD}"/>
                </a:ext>
              </a:extLst>
            </p:cNvPr>
            <p:cNvSpPr>
              <a:spLocks noChangeArrowheads="1"/>
            </p:cNvSpPr>
            <p:nvPr/>
          </p:nvSpPr>
          <p:spPr bwMode="auto">
            <a:xfrm>
              <a:off x="4765993" y="3697288"/>
              <a:ext cx="12700"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0" name="Rectangle 630">
              <a:extLst>
                <a:ext uri="{FF2B5EF4-FFF2-40B4-BE49-F238E27FC236}">
                  <a16:creationId xmlns="" xmlns:a16="http://schemas.microsoft.com/office/drawing/2014/main" id="{54C0B6AF-B818-444C-90C8-02C5B03F03D3}"/>
                </a:ext>
              </a:extLst>
            </p:cNvPr>
            <p:cNvSpPr>
              <a:spLocks noChangeArrowheads="1"/>
            </p:cNvSpPr>
            <p:nvPr/>
          </p:nvSpPr>
          <p:spPr bwMode="auto">
            <a:xfrm>
              <a:off x="4765993" y="36861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1" name="Rectangle 631">
              <a:extLst>
                <a:ext uri="{FF2B5EF4-FFF2-40B4-BE49-F238E27FC236}">
                  <a16:creationId xmlns="" xmlns:a16="http://schemas.microsoft.com/office/drawing/2014/main" id="{A68F26E2-4074-4B14-A39A-5CAA96F7E89D}"/>
                </a:ext>
              </a:extLst>
            </p:cNvPr>
            <p:cNvSpPr>
              <a:spLocks noChangeArrowheads="1"/>
            </p:cNvSpPr>
            <p:nvPr/>
          </p:nvSpPr>
          <p:spPr bwMode="auto">
            <a:xfrm>
              <a:off x="4772343" y="3686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2" name="Rectangle 632">
              <a:extLst>
                <a:ext uri="{FF2B5EF4-FFF2-40B4-BE49-F238E27FC236}">
                  <a16:creationId xmlns="" xmlns:a16="http://schemas.microsoft.com/office/drawing/2014/main" id="{F65A0AC1-F335-4A20-B1E7-3CC5EBC80D9C}"/>
                </a:ext>
              </a:extLst>
            </p:cNvPr>
            <p:cNvSpPr>
              <a:spLocks noChangeArrowheads="1"/>
            </p:cNvSpPr>
            <p:nvPr/>
          </p:nvSpPr>
          <p:spPr bwMode="auto">
            <a:xfrm>
              <a:off x="4769168" y="36766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3" name="Rectangle 633">
              <a:extLst>
                <a:ext uri="{FF2B5EF4-FFF2-40B4-BE49-F238E27FC236}">
                  <a16:creationId xmlns="" xmlns:a16="http://schemas.microsoft.com/office/drawing/2014/main" id="{1EE3E1D6-FE4B-4BB3-A390-1E6E870CC1F3}"/>
                </a:ext>
              </a:extLst>
            </p:cNvPr>
            <p:cNvSpPr>
              <a:spLocks noChangeArrowheads="1"/>
            </p:cNvSpPr>
            <p:nvPr/>
          </p:nvSpPr>
          <p:spPr bwMode="auto">
            <a:xfrm>
              <a:off x="4772343" y="36766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4" name="Rectangle 634">
              <a:extLst>
                <a:ext uri="{FF2B5EF4-FFF2-40B4-BE49-F238E27FC236}">
                  <a16:creationId xmlns="" xmlns:a16="http://schemas.microsoft.com/office/drawing/2014/main" id="{083C3192-24A4-4204-8CFA-056F400AC49A}"/>
                </a:ext>
              </a:extLst>
            </p:cNvPr>
            <p:cNvSpPr>
              <a:spLocks noChangeArrowheads="1"/>
            </p:cNvSpPr>
            <p:nvPr/>
          </p:nvSpPr>
          <p:spPr bwMode="auto">
            <a:xfrm>
              <a:off x="4772343" y="36687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5" name="Rectangle 635">
              <a:extLst>
                <a:ext uri="{FF2B5EF4-FFF2-40B4-BE49-F238E27FC236}">
                  <a16:creationId xmlns="" xmlns:a16="http://schemas.microsoft.com/office/drawing/2014/main" id="{12C28A40-60E2-4289-B418-1EBDDED02B15}"/>
                </a:ext>
              </a:extLst>
            </p:cNvPr>
            <p:cNvSpPr>
              <a:spLocks noChangeArrowheads="1"/>
            </p:cNvSpPr>
            <p:nvPr/>
          </p:nvSpPr>
          <p:spPr bwMode="auto">
            <a:xfrm>
              <a:off x="4778693" y="3668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6" name="Rectangle 636">
              <a:extLst>
                <a:ext uri="{FF2B5EF4-FFF2-40B4-BE49-F238E27FC236}">
                  <a16:creationId xmlns="" xmlns:a16="http://schemas.microsoft.com/office/drawing/2014/main" id="{1184D83C-77B0-4962-A611-91EBE781395C}"/>
                </a:ext>
              </a:extLst>
            </p:cNvPr>
            <p:cNvSpPr>
              <a:spLocks noChangeArrowheads="1"/>
            </p:cNvSpPr>
            <p:nvPr/>
          </p:nvSpPr>
          <p:spPr bwMode="auto">
            <a:xfrm>
              <a:off x="4775518" y="3659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7" name="Rectangle 637">
              <a:extLst>
                <a:ext uri="{FF2B5EF4-FFF2-40B4-BE49-F238E27FC236}">
                  <a16:creationId xmlns="" xmlns:a16="http://schemas.microsoft.com/office/drawing/2014/main" id="{B97BFDCA-A897-4501-8840-002F395A78FC}"/>
                </a:ext>
              </a:extLst>
            </p:cNvPr>
            <p:cNvSpPr>
              <a:spLocks noChangeArrowheads="1"/>
            </p:cNvSpPr>
            <p:nvPr/>
          </p:nvSpPr>
          <p:spPr bwMode="auto">
            <a:xfrm>
              <a:off x="4786631" y="3659188"/>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8" name="Rectangle 638">
              <a:extLst>
                <a:ext uri="{FF2B5EF4-FFF2-40B4-BE49-F238E27FC236}">
                  <a16:creationId xmlns="" xmlns:a16="http://schemas.microsoft.com/office/drawing/2014/main" id="{613CAA18-AD90-4FC7-AA54-40617A112C97}"/>
                </a:ext>
              </a:extLst>
            </p:cNvPr>
            <p:cNvSpPr>
              <a:spLocks noChangeArrowheads="1"/>
            </p:cNvSpPr>
            <p:nvPr/>
          </p:nvSpPr>
          <p:spPr bwMode="auto">
            <a:xfrm>
              <a:off x="4786631" y="36512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69" name="Rectangle 639">
              <a:extLst>
                <a:ext uri="{FF2B5EF4-FFF2-40B4-BE49-F238E27FC236}">
                  <a16:creationId xmlns="" xmlns:a16="http://schemas.microsoft.com/office/drawing/2014/main" id="{405E711B-16B2-40F2-96B6-7852FDD28E27}"/>
                </a:ext>
              </a:extLst>
            </p:cNvPr>
            <p:cNvSpPr>
              <a:spLocks noChangeArrowheads="1"/>
            </p:cNvSpPr>
            <p:nvPr/>
          </p:nvSpPr>
          <p:spPr bwMode="auto">
            <a:xfrm>
              <a:off x="4792981" y="36512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0" name="Rectangle 640">
              <a:extLst>
                <a:ext uri="{FF2B5EF4-FFF2-40B4-BE49-F238E27FC236}">
                  <a16:creationId xmlns="" xmlns:a16="http://schemas.microsoft.com/office/drawing/2014/main" id="{50003FE1-F65A-4280-87C7-734B7A0CCFCF}"/>
                </a:ext>
              </a:extLst>
            </p:cNvPr>
            <p:cNvSpPr>
              <a:spLocks noChangeArrowheads="1"/>
            </p:cNvSpPr>
            <p:nvPr/>
          </p:nvSpPr>
          <p:spPr bwMode="auto">
            <a:xfrm>
              <a:off x="4792981" y="364490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1" name="Rectangle 641">
              <a:extLst>
                <a:ext uri="{FF2B5EF4-FFF2-40B4-BE49-F238E27FC236}">
                  <a16:creationId xmlns="" xmlns:a16="http://schemas.microsoft.com/office/drawing/2014/main" id="{823B8EE0-F219-4F19-969F-449B5E0BBA6A}"/>
                </a:ext>
              </a:extLst>
            </p:cNvPr>
            <p:cNvSpPr>
              <a:spLocks noChangeArrowheads="1"/>
            </p:cNvSpPr>
            <p:nvPr/>
          </p:nvSpPr>
          <p:spPr bwMode="auto">
            <a:xfrm>
              <a:off x="4800918" y="36449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2" name="Rectangle 642">
              <a:extLst>
                <a:ext uri="{FF2B5EF4-FFF2-40B4-BE49-F238E27FC236}">
                  <a16:creationId xmlns="" xmlns:a16="http://schemas.microsoft.com/office/drawing/2014/main" id="{9FE0D21C-2E03-4481-9265-00AF982146E3}"/>
                </a:ext>
              </a:extLst>
            </p:cNvPr>
            <p:cNvSpPr>
              <a:spLocks noChangeArrowheads="1"/>
            </p:cNvSpPr>
            <p:nvPr/>
          </p:nvSpPr>
          <p:spPr bwMode="auto">
            <a:xfrm>
              <a:off x="4797743" y="3636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3" name="Rectangle 643">
              <a:extLst>
                <a:ext uri="{FF2B5EF4-FFF2-40B4-BE49-F238E27FC236}">
                  <a16:creationId xmlns="" xmlns:a16="http://schemas.microsoft.com/office/drawing/2014/main" id="{EEE3869F-481F-4170-BAD2-641A12E2120E}"/>
                </a:ext>
              </a:extLst>
            </p:cNvPr>
            <p:cNvSpPr>
              <a:spLocks noChangeArrowheads="1"/>
            </p:cNvSpPr>
            <p:nvPr/>
          </p:nvSpPr>
          <p:spPr bwMode="auto">
            <a:xfrm>
              <a:off x="4804093" y="3636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4" name="Rectangle 644">
              <a:extLst>
                <a:ext uri="{FF2B5EF4-FFF2-40B4-BE49-F238E27FC236}">
                  <a16:creationId xmlns="" xmlns:a16="http://schemas.microsoft.com/office/drawing/2014/main" id="{83411087-5EE8-47E7-A62B-D6252062AD4C}"/>
                </a:ext>
              </a:extLst>
            </p:cNvPr>
            <p:cNvSpPr>
              <a:spLocks noChangeArrowheads="1"/>
            </p:cNvSpPr>
            <p:nvPr/>
          </p:nvSpPr>
          <p:spPr bwMode="auto">
            <a:xfrm>
              <a:off x="4804093" y="3630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5" name="Rectangle 645">
              <a:extLst>
                <a:ext uri="{FF2B5EF4-FFF2-40B4-BE49-F238E27FC236}">
                  <a16:creationId xmlns="" xmlns:a16="http://schemas.microsoft.com/office/drawing/2014/main" id="{D2FE1FEB-4095-4309-A751-C6A1B284BAE8}"/>
                </a:ext>
              </a:extLst>
            </p:cNvPr>
            <p:cNvSpPr>
              <a:spLocks noChangeArrowheads="1"/>
            </p:cNvSpPr>
            <p:nvPr/>
          </p:nvSpPr>
          <p:spPr bwMode="auto">
            <a:xfrm>
              <a:off x="4815206" y="363061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6" name="Rectangle 646">
              <a:extLst>
                <a:ext uri="{FF2B5EF4-FFF2-40B4-BE49-F238E27FC236}">
                  <a16:creationId xmlns="" xmlns:a16="http://schemas.microsoft.com/office/drawing/2014/main" id="{A91F7F96-0DEC-4EDA-BF3B-3950F14D631A}"/>
                </a:ext>
              </a:extLst>
            </p:cNvPr>
            <p:cNvSpPr>
              <a:spLocks noChangeArrowheads="1"/>
            </p:cNvSpPr>
            <p:nvPr/>
          </p:nvSpPr>
          <p:spPr bwMode="auto">
            <a:xfrm>
              <a:off x="4815206" y="3622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7" name="Rectangle 647">
              <a:extLst>
                <a:ext uri="{FF2B5EF4-FFF2-40B4-BE49-F238E27FC236}">
                  <a16:creationId xmlns="" xmlns:a16="http://schemas.microsoft.com/office/drawing/2014/main" id="{96F9DBFE-B586-4B3E-B259-F1EE18385BE0}"/>
                </a:ext>
              </a:extLst>
            </p:cNvPr>
            <p:cNvSpPr>
              <a:spLocks noChangeArrowheads="1"/>
            </p:cNvSpPr>
            <p:nvPr/>
          </p:nvSpPr>
          <p:spPr bwMode="auto">
            <a:xfrm>
              <a:off x="4821556" y="3622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8" name="Rectangle 648">
              <a:extLst>
                <a:ext uri="{FF2B5EF4-FFF2-40B4-BE49-F238E27FC236}">
                  <a16:creationId xmlns="" xmlns:a16="http://schemas.microsoft.com/office/drawing/2014/main" id="{E661C9CB-9284-439E-9DB3-8043C17AF789}"/>
                </a:ext>
              </a:extLst>
            </p:cNvPr>
            <p:cNvSpPr>
              <a:spLocks noChangeArrowheads="1"/>
            </p:cNvSpPr>
            <p:nvPr/>
          </p:nvSpPr>
          <p:spPr bwMode="auto">
            <a:xfrm>
              <a:off x="4818381"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79" name="Rectangle 649">
              <a:extLst>
                <a:ext uri="{FF2B5EF4-FFF2-40B4-BE49-F238E27FC236}">
                  <a16:creationId xmlns="" xmlns:a16="http://schemas.microsoft.com/office/drawing/2014/main" id="{5C4C2B8F-0937-4DC3-965B-56ED8BF3650C}"/>
                </a:ext>
              </a:extLst>
            </p:cNvPr>
            <p:cNvSpPr>
              <a:spLocks noChangeArrowheads="1"/>
            </p:cNvSpPr>
            <p:nvPr/>
          </p:nvSpPr>
          <p:spPr bwMode="auto">
            <a:xfrm>
              <a:off x="4829493"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0" name="Rectangle 650">
              <a:extLst>
                <a:ext uri="{FF2B5EF4-FFF2-40B4-BE49-F238E27FC236}">
                  <a16:creationId xmlns="" xmlns:a16="http://schemas.microsoft.com/office/drawing/2014/main" id="{C6BC0B07-B72F-4E8A-A09C-D104BCE4F919}"/>
                </a:ext>
              </a:extLst>
            </p:cNvPr>
            <p:cNvSpPr>
              <a:spLocks noChangeArrowheads="1"/>
            </p:cNvSpPr>
            <p:nvPr/>
          </p:nvSpPr>
          <p:spPr bwMode="auto">
            <a:xfrm>
              <a:off x="4824731"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1" name="Rectangle 651">
              <a:extLst>
                <a:ext uri="{FF2B5EF4-FFF2-40B4-BE49-F238E27FC236}">
                  <a16:creationId xmlns="" xmlns:a16="http://schemas.microsoft.com/office/drawing/2014/main" id="{64F76379-D242-4D8E-9FE3-D36766224120}"/>
                </a:ext>
              </a:extLst>
            </p:cNvPr>
            <p:cNvSpPr>
              <a:spLocks noChangeArrowheads="1"/>
            </p:cNvSpPr>
            <p:nvPr/>
          </p:nvSpPr>
          <p:spPr bwMode="auto">
            <a:xfrm>
              <a:off x="4835843"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2" name="Rectangle 652">
              <a:extLst>
                <a:ext uri="{FF2B5EF4-FFF2-40B4-BE49-F238E27FC236}">
                  <a16:creationId xmlns="" xmlns:a16="http://schemas.microsoft.com/office/drawing/2014/main" id="{E823333B-E7F0-43EF-B166-F1C440156DAD}"/>
                </a:ext>
              </a:extLst>
            </p:cNvPr>
            <p:cNvSpPr>
              <a:spLocks noChangeArrowheads="1"/>
            </p:cNvSpPr>
            <p:nvPr/>
          </p:nvSpPr>
          <p:spPr bwMode="auto">
            <a:xfrm>
              <a:off x="4835843" y="36020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3" name="Rectangle 653">
              <a:extLst>
                <a:ext uri="{FF2B5EF4-FFF2-40B4-BE49-F238E27FC236}">
                  <a16:creationId xmlns="" xmlns:a16="http://schemas.microsoft.com/office/drawing/2014/main" id="{CA0C517A-7CC4-41FC-95ED-2BD3B995DA60}"/>
                </a:ext>
              </a:extLst>
            </p:cNvPr>
            <p:cNvSpPr>
              <a:spLocks noChangeArrowheads="1"/>
            </p:cNvSpPr>
            <p:nvPr/>
          </p:nvSpPr>
          <p:spPr bwMode="auto">
            <a:xfrm>
              <a:off x="4843781" y="3602038"/>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4" name="Rectangle 654">
              <a:extLst>
                <a:ext uri="{FF2B5EF4-FFF2-40B4-BE49-F238E27FC236}">
                  <a16:creationId xmlns="" xmlns:a16="http://schemas.microsoft.com/office/drawing/2014/main" id="{17F5132E-A3C6-4838-ACEA-4FDD4FCBF53F}"/>
                </a:ext>
              </a:extLst>
            </p:cNvPr>
            <p:cNvSpPr>
              <a:spLocks noChangeArrowheads="1"/>
            </p:cNvSpPr>
            <p:nvPr/>
          </p:nvSpPr>
          <p:spPr bwMode="auto">
            <a:xfrm>
              <a:off x="4839018" y="3590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5" name="Rectangle 655">
              <a:extLst>
                <a:ext uri="{FF2B5EF4-FFF2-40B4-BE49-F238E27FC236}">
                  <a16:creationId xmlns="" xmlns:a16="http://schemas.microsoft.com/office/drawing/2014/main" id="{F2261536-4AF1-495B-9FCB-2506180DBFFF}"/>
                </a:ext>
              </a:extLst>
            </p:cNvPr>
            <p:cNvSpPr>
              <a:spLocks noChangeArrowheads="1"/>
            </p:cNvSpPr>
            <p:nvPr/>
          </p:nvSpPr>
          <p:spPr bwMode="auto">
            <a:xfrm>
              <a:off x="4846956" y="3590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6" name="Rectangle 656">
              <a:extLst>
                <a:ext uri="{FF2B5EF4-FFF2-40B4-BE49-F238E27FC236}">
                  <a16:creationId xmlns="" xmlns:a16="http://schemas.microsoft.com/office/drawing/2014/main" id="{2ECFCE6A-B97E-43B1-A8CE-9E2BB7A8A1F2}"/>
                </a:ext>
              </a:extLst>
            </p:cNvPr>
            <p:cNvSpPr>
              <a:spLocks noChangeArrowheads="1"/>
            </p:cNvSpPr>
            <p:nvPr/>
          </p:nvSpPr>
          <p:spPr bwMode="auto">
            <a:xfrm>
              <a:off x="4843781" y="3584576"/>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7" name="Rectangle 657">
              <a:extLst>
                <a:ext uri="{FF2B5EF4-FFF2-40B4-BE49-F238E27FC236}">
                  <a16:creationId xmlns="" xmlns:a16="http://schemas.microsoft.com/office/drawing/2014/main" id="{AFE77C2C-1F75-4E84-AD1A-8611A2CC34F5}"/>
                </a:ext>
              </a:extLst>
            </p:cNvPr>
            <p:cNvSpPr>
              <a:spLocks noChangeArrowheads="1"/>
            </p:cNvSpPr>
            <p:nvPr/>
          </p:nvSpPr>
          <p:spPr bwMode="auto">
            <a:xfrm>
              <a:off x="4850131" y="358457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8" name="Rectangle 658">
              <a:extLst>
                <a:ext uri="{FF2B5EF4-FFF2-40B4-BE49-F238E27FC236}">
                  <a16:creationId xmlns="" xmlns:a16="http://schemas.microsoft.com/office/drawing/2014/main" id="{EDDEC3C3-2FA6-4748-92BD-40C6561BEDA7}"/>
                </a:ext>
              </a:extLst>
            </p:cNvPr>
            <p:cNvSpPr>
              <a:spLocks noChangeArrowheads="1"/>
            </p:cNvSpPr>
            <p:nvPr/>
          </p:nvSpPr>
          <p:spPr bwMode="auto">
            <a:xfrm>
              <a:off x="4846956" y="3573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89" name="Rectangle 659">
              <a:extLst>
                <a:ext uri="{FF2B5EF4-FFF2-40B4-BE49-F238E27FC236}">
                  <a16:creationId xmlns="" xmlns:a16="http://schemas.microsoft.com/office/drawing/2014/main" id="{5A41BC58-C93B-4682-B402-6A234B4A4EBA}"/>
                </a:ext>
              </a:extLst>
            </p:cNvPr>
            <p:cNvSpPr>
              <a:spLocks noChangeArrowheads="1"/>
            </p:cNvSpPr>
            <p:nvPr/>
          </p:nvSpPr>
          <p:spPr bwMode="auto">
            <a:xfrm>
              <a:off x="4853306" y="3573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0" name="Rectangle 660">
              <a:extLst>
                <a:ext uri="{FF2B5EF4-FFF2-40B4-BE49-F238E27FC236}">
                  <a16:creationId xmlns="" xmlns:a16="http://schemas.microsoft.com/office/drawing/2014/main" id="{1BCB6D2B-834F-4D8F-A61E-9FE9086AD3D0}"/>
                </a:ext>
              </a:extLst>
            </p:cNvPr>
            <p:cNvSpPr>
              <a:spLocks noChangeArrowheads="1"/>
            </p:cNvSpPr>
            <p:nvPr/>
          </p:nvSpPr>
          <p:spPr bwMode="auto">
            <a:xfrm>
              <a:off x="4850131" y="35671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1" name="Rectangle 661">
              <a:extLst>
                <a:ext uri="{FF2B5EF4-FFF2-40B4-BE49-F238E27FC236}">
                  <a16:creationId xmlns="" xmlns:a16="http://schemas.microsoft.com/office/drawing/2014/main" id="{7B42A83C-B976-4D6C-881F-56089B557891}"/>
                </a:ext>
              </a:extLst>
            </p:cNvPr>
            <p:cNvSpPr>
              <a:spLocks noChangeArrowheads="1"/>
            </p:cNvSpPr>
            <p:nvPr/>
          </p:nvSpPr>
          <p:spPr bwMode="auto">
            <a:xfrm>
              <a:off x="4856481" y="35671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2" name="Rectangle 662">
              <a:extLst>
                <a:ext uri="{FF2B5EF4-FFF2-40B4-BE49-F238E27FC236}">
                  <a16:creationId xmlns="" xmlns:a16="http://schemas.microsoft.com/office/drawing/2014/main" id="{9819DF08-C676-4646-9385-A94E3A787B49}"/>
                </a:ext>
              </a:extLst>
            </p:cNvPr>
            <p:cNvSpPr>
              <a:spLocks noChangeArrowheads="1"/>
            </p:cNvSpPr>
            <p:nvPr/>
          </p:nvSpPr>
          <p:spPr bwMode="auto">
            <a:xfrm>
              <a:off x="4856481"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3" name="Rectangle 663">
              <a:extLst>
                <a:ext uri="{FF2B5EF4-FFF2-40B4-BE49-F238E27FC236}">
                  <a16:creationId xmlns="" xmlns:a16="http://schemas.microsoft.com/office/drawing/2014/main" id="{94A5E78C-F11A-4B60-BE39-3C519B280CAA}"/>
                </a:ext>
              </a:extLst>
            </p:cNvPr>
            <p:cNvSpPr>
              <a:spLocks noChangeArrowheads="1"/>
            </p:cNvSpPr>
            <p:nvPr/>
          </p:nvSpPr>
          <p:spPr bwMode="auto">
            <a:xfrm>
              <a:off x="4861243"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4" name="Rectangle 664">
              <a:extLst>
                <a:ext uri="{FF2B5EF4-FFF2-40B4-BE49-F238E27FC236}">
                  <a16:creationId xmlns="" xmlns:a16="http://schemas.microsoft.com/office/drawing/2014/main" id="{E4F19127-AA34-4FC4-B292-EF8CA7671031}"/>
                </a:ext>
              </a:extLst>
            </p:cNvPr>
            <p:cNvSpPr>
              <a:spLocks noChangeArrowheads="1"/>
            </p:cNvSpPr>
            <p:nvPr/>
          </p:nvSpPr>
          <p:spPr bwMode="auto">
            <a:xfrm>
              <a:off x="4856481" y="35496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5" name="Rectangle 665">
              <a:extLst>
                <a:ext uri="{FF2B5EF4-FFF2-40B4-BE49-F238E27FC236}">
                  <a16:creationId xmlns="" xmlns:a16="http://schemas.microsoft.com/office/drawing/2014/main" id="{29DAE0B4-90AE-460D-A770-A50839F7EE1C}"/>
                </a:ext>
              </a:extLst>
            </p:cNvPr>
            <p:cNvSpPr>
              <a:spLocks noChangeArrowheads="1"/>
            </p:cNvSpPr>
            <p:nvPr/>
          </p:nvSpPr>
          <p:spPr bwMode="auto">
            <a:xfrm>
              <a:off x="4856481" y="3538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6" name="Rectangle 666">
              <a:extLst>
                <a:ext uri="{FF2B5EF4-FFF2-40B4-BE49-F238E27FC236}">
                  <a16:creationId xmlns="" xmlns:a16="http://schemas.microsoft.com/office/drawing/2014/main" id="{CEDD6DEC-E033-4E51-8753-2B4DAAC3F8A9}"/>
                </a:ext>
              </a:extLst>
            </p:cNvPr>
            <p:cNvSpPr>
              <a:spLocks noChangeArrowheads="1"/>
            </p:cNvSpPr>
            <p:nvPr/>
          </p:nvSpPr>
          <p:spPr bwMode="auto">
            <a:xfrm>
              <a:off x="4856481" y="35306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7" name="Rectangle 667">
              <a:extLst>
                <a:ext uri="{FF2B5EF4-FFF2-40B4-BE49-F238E27FC236}">
                  <a16:creationId xmlns="" xmlns:a16="http://schemas.microsoft.com/office/drawing/2014/main" id="{8CD7630C-7E4B-41EC-A7FE-74174B2D6ACF}"/>
                </a:ext>
              </a:extLst>
            </p:cNvPr>
            <p:cNvSpPr>
              <a:spLocks noChangeArrowheads="1"/>
            </p:cNvSpPr>
            <p:nvPr/>
          </p:nvSpPr>
          <p:spPr bwMode="auto">
            <a:xfrm>
              <a:off x="4867593" y="35306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8" name="Rectangle 668">
              <a:extLst>
                <a:ext uri="{FF2B5EF4-FFF2-40B4-BE49-F238E27FC236}">
                  <a16:creationId xmlns="" xmlns:a16="http://schemas.microsoft.com/office/drawing/2014/main" id="{CCC2428D-720C-48EC-ABC4-FB99E21111B8}"/>
                </a:ext>
              </a:extLst>
            </p:cNvPr>
            <p:cNvSpPr>
              <a:spLocks noChangeArrowheads="1"/>
            </p:cNvSpPr>
            <p:nvPr/>
          </p:nvSpPr>
          <p:spPr bwMode="auto">
            <a:xfrm>
              <a:off x="4864418" y="3521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99" name="Rectangle 669">
              <a:extLst>
                <a:ext uri="{FF2B5EF4-FFF2-40B4-BE49-F238E27FC236}">
                  <a16:creationId xmlns="" xmlns:a16="http://schemas.microsoft.com/office/drawing/2014/main" id="{3D87E17E-19D4-4BFE-A2E0-FF694A04D6FC}"/>
                </a:ext>
              </a:extLst>
            </p:cNvPr>
            <p:cNvSpPr>
              <a:spLocks noChangeArrowheads="1"/>
            </p:cNvSpPr>
            <p:nvPr/>
          </p:nvSpPr>
          <p:spPr bwMode="auto">
            <a:xfrm>
              <a:off x="4864418" y="3503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0" name="Rectangle 670">
              <a:extLst>
                <a:ext uri="{FF2B5EF4-FFF2-40B4-BE49-F238E27FC236}">
                  <a16:creationId xmlns="" xmlns:a16="http://schemas.microsoft.com/office/drawing/2014/main" id="{E22F506C-6FB7-472E-BBC3-7421DF56B8CC}"/>
                </a:ext>
              </a:extLst>
            </p:cNvPr>
            <p:cNvSpPr>
              <a:spLocks noChangeArrowheads="1"/>
            </p:cNvSpPr>
            <p:nvPr/>
          </p:nvSpPr>
          <p:spPr bwMode="auto">
            <a:xfrm>
              <a:off x="4864418" y="34956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1" name="Rectangle 671">
              <a:extLst>
                <a:ext uri="{FF2B5EF4-FFF2-40B4-BE49-F238E27FC236}">
                  <a16:creationId xmlns="" xmlns:a16="http://schemas.microsoft.com/office/drawing/2014/main" id="{7728EF53-4717-4E99-B0C6-4142D0911743}"/>
                </a:ext>
              </a:extLst>
            </p:cNvPr>
            <p:cNvSpPr>
              <a:spLocks noChangeArrowheads="1"/>
            </p:cNvSpPr>
            <p:nvPr/>
          </p:nvSpPr>
          <p:spPr bwMode="auto">
            <a:xfrm>
              <a:off x="4864418" y="34845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2" name="Rectangle 672">
              <a:extLst>
                <a:ext uri="{FF2B5EF4-FFF2-40B4-BE49-F238E27FC236}">
                  <a16:creationId xmlns="" xmlns:a16="http://schemas.microsoft.com/office/drawing/2014/main" id="{D4CAA2F9-1E95-4F09-999A-C940A560EDBA}"/>
                </a:ext>
              </a:extLst>
            </p:cNvPr>
            <p:cNvSpPr>
              <a:spLocks noChangeArrowheads="1"/>
            </p:cNvSpPr>
            <p:nvPr/>
          </p:nvSpPr>
          <p:spPr bwMode="auto">
            <a:xfrm>
              <a:off x="4875531" y="34845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3" name="Rectangle 673">
              <a:extLst>
                <a:ext uri="{FF2B5EF4-FFF2-40B4-BE49-F238E27FC236}">
                  <a16:creationId xmlns="" xmlns:a16="http://schemas.microsoft.com/office/drawing/2014/main" id="{57021DEF-32D4-4504-96F6-62775462796B}"/>
                </a:ext>
              </a:extLst>
            </p:cNvPr>
            <p:cNvSpPr>
              <a:spLocks noChangeArrowheads="1"/>
            </p:cNvSpPr>
            <p:nvPr/>
          </p:nvSpPr>
          <p:spPr bwMode="auto">
            <a:xfrm>
              <a:off x="4875531" y="34750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4" name="Rectangle 674">
              <a:extLst>
                <a:ext uri="{FF2B5EF4-FFF2-40B4-BE49-F238E27FC236}">
                  <a16:creationId xmlns="" xmlns:a16="http://schemas.microsoft.com/office/drawing/2014/main" id="{E87BF2F7-22C1-4B2E-BA40-144B4DA10EC5}"/>
                </a:ext>
              </a:extLst>
            </p:cNvPr>
            <p:cNvSpPr>
              <a:spLocks noChangeArrowheads="1"/>
            </p:cNvSpPr>
            <p:nvPr/>
          </p:nvSpPr>
          <p:spPr bwMode="auto">
            <a:xfrm>
              <a:off x="4875531" y="346075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5" name="Rectangle 675">
              <a:extLst>
                <a:ext uri="{FF2B5EF4-FFF2-40B4-BE49-F238E27FC236}">
                  <a16:creationId xmlns="" xmlns:a16="http://schemas.microsoft.com/office/drawing/2014/main" id="{3AB5EC57-CFB7-4279-BEF1-CC71472BF464}"/>
                </a:ext>
              </a:extLst>
            </p:cNvPr>
            <p:cNvSpPr>
              <a:spLocks noChangeArrowheads="1"/>
            </p:cNvSpPr>
            <p:nvPr/>
          </p:nvSpPr>
          <p:spPr bwMode="auto">
            <a:xfrm>
              <a:off x="4875531" y="3457576"/>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6" name="Rectangle 676">
              <a:extLst>
                <a:ext uri="{FF2B5EF4-FFF2-40B4-BE49-F238E27FC236}">
                  <a16:creationId xmlns="" xmlns:a16="http://schemas.microsoft.com/office/drawing/2014/main" id="{818D0E3A-6DF3-461D-8EFD-0E55292912C8}"/>
                </a:ext>
              </a:extLst>
            </p:cNvPr>
            <p:cNvSpPr>
              <a:spLocks noChangeArrowheads="1"/>
            </p:cNvSpPr>
            <p:nvPr/>
          </p:nvSpPr>
          <p:spPr bwMode="auto">
            <a:xfrm>
              <a:off x="4875531" y="343535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7" name="Rectangle 677">
              <a:extLst>
                <a:ext uri="{FF2B5EF4-FFF2-40B4-BE49-F238E27FC236}">
                  <a16:creationId xmlns="" xmlns:a16="http://schemas.microsoft.com/office/drawing/2014/main" id="{B2C4231B-DD07-4F73-8577-7602F2D2D0D5}"/>
                </a:ext>
              </a:extLst>
            </p:cNvPr>
            <p:cNvSpPr>
              <a:spLocks noChangeArrowheads="1"/>
            </p:cNvSpPr>
            <p:nvPr/>
          </p:nvSpPr>
          <p:spPr bwMode="auto">
            <a:xfrm>
              <a:off x="4875531" y="338613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8" name="Rectangle 678">
              <a:extLst>
                <a:ext uri="{FF2B5EF4-FFF2-40B4-BE49-F238E27FC236}">
                  <a16:creationId xmlns="" xmlns:a16="http://schemas.microsoft.com/office/drawing/2014/main" id="{685BF528-002D-4CB5-9A52-96371D5B4641}"/>
                </a:ext>
              </a:extLst>
            </p:cNvPr>
            <p:cNvSpPr>
              <a:spLocks noChangeArrowheads="1"/>
            </p:cNvSpPr>
            <p:nvPr/>
          </p:nvSpPr>
          <p:spPr bwMode="auto">
            <a:xfrm>
              <a:off x="4875531" y="331946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09" name="Rectangle 679">
              <a:extLst>
                <a:ext uri="{FF2B5EF4-FFF2-40B4-BE49-F238E27FC236}">
                  <a16:creationId xmlns="" xmlns:a16="http://schemas.microsoft.com/office/drawing/2014/main" id="{F9DB9C18-BC0E-4E56-B950-9A1D08B81033}"/>
                </a:ext>
              </a:extLst>
            </p:cNvPr>
            <p:cNvSpPr>
              <a:spLocks noChangeArrowheads="1"/>
            </p:cNvSpPr>
            <p:nvPr/>
          </p:nvSpPr>
          <p:spPr bwMode="auto">
            <a:xfrm>
              <a:off x="4875531" y="318135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310" name="Rectangle 680">
              <a:extLst>
                <a:ext uri="{FF2B5EF4-FFF2-40B4-BE49-F238E27FC236}">
                  <a16:creationId xmlns="" xmlns:a16="http://schemas.microsoft.com/office/drawing/2014/main" id="{AFDC4F5C-5948-4EBD-B263-886CE539CCCE}"/>
                </a:ext>
              </a:extLst>
            </p:cNvPr>
            <p:cNvSpPr>
              <a:spLocks noChangeArrowheads="1"/>
            </p:cNvSpPr>
            <p:nvPr/>
          </p:nvSpPr>
          <p:spPr bwMode="auto">
            <a:xfrm>
              <a:off x="4875531" y="317023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4" name="Group 114">
            <a:extLst>
              <a:ext uri="{FF2B5EF4-FFF2-40B4-BE49-F238E27FC236}">
                <a16:creationId xmlns="" xmlns:a16="http://schemas.microsoft.com/office/drawing/2014/main" id="{5172D781-F22C-4C9F-B7F4-325B90559A8A}"/>
              </a:ext>
            </a:extLst>
          </p:cNvPr>
          <p:cNvGrpSpPr/>
          <p:nvPr/>
        </p:nvGrpSpPr>
        <p:grpSpPr bwMode="auto">
          <a:xfrm>
            <a:off x="6000820" y="2904247"/>
            <a:ext cx="122434" cy="870969"/>
            <a:chOff x="4515168" y="3276601"/>
            <a:chExt cx="87313" cy="947738"/>
          </a:xfrm>
          <a:solidFill>
            <a:srgbClr val="004B87"/>
          </a:solidFill>
        </p:grpSpPr>
        <p:sp>
          <p:nvSpPr>
            <p:cNvPr id="1197" name="Rectangle 125">
              <a:extLst>
                <a:ext uri="{FF2B5EF4-FFF2-40B4-BE49-F238E27FC236}">
                  <a16:creationId xmlns="" xmlns:a16="http://schemas.microsoft.com/office/drawing/2014/main" id="{EEBE4BE4-309F-49A8-A9FC-2B8FAD2A372C}"/>
                </a:ext>
              </a:extLst>
            </p:cNvPr>
            <p:cNvSpPr>
              <a:spLocks noChangeArrowheads="1"/>
            </p:cNvSpPr>
            <p:nvPr/>
          </p:nvSpPr>
          <p:spPr bwMode="auto">
            <a:xfrm>
              <a:off x="4515168" y="42132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8" name="Rectangle 126">
              <a:extLst>
                <a:ext uri="{FF2B5EF4-FFF2-40B4-BE49-F238E27FC236}">
                  <a16:creationId xmlns="" xmlns:a16="http://schemas.microsoft.com/office/drawing/2014/main" id="{665F4B34-3811-4B43-ACDD-D71C5FA7BDB4}"/>
                </a:ext>
              </a:extLst>
            </p:cNvPr>
            <p:cNvSpPr>
              <a:spLocks noChangeArrowheads="1"/>
            </p:cNvSpPr>
            <p:nvPr/>
          </p:nvSpPr>
          <p:spPr bwMode="auto">
            <a:xfrm>
              <a:off x="4515168" y="41005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9" name="Rectangle 681">
              <a:extLst>
                <a:ext uri="{FF2B5EF4-FFF2-40B4-BE49-F238E27FC236}">
                  <a16:creationId xmlns="" xmlns:a16="http://schemas.microsoft.com/office/drawing/2014/main" id="{D1A3A9B2-04D0-4761-B526-D296262BE5A6}"/>
                </a:ext>
              </a:extLst>
            </p:cNvPr>
            <p:cNvSpPr>
              <a:spLocks noChangeArrowheads="1"/>
            </p:cNvSpPr>
            <p:nvPr/>
          </p:nvSpPr>
          <p:spPr bwMode="auto">
            <a:xfrm>
              <a:off x="4515168" y="3760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0" name="Rectangle 682">
              <a:extLst>
                <a:ext uri="{FF2B5EF4-FFF2-40B4-BE49-F238E27FC236}">
                  <a16:creationId xmlns="" xmlns:a16="http://schemas.microsoft.com/office/drawing/2014/main" id="{6DDCD759-8B65-4D54-AC93-2CB48CD6A03D}"/>
                </a:ext>
              </a:extLst>
            </p:cNvPr>
            <p:cNvSpPr>
              <a:spLocks noChangeArrowheads="1"/>
            </p:cNvSpPr>
            <p:nvPr/>
          </p:nvSpPr>
          <p:spPr bwMode="auto">
            <a:xfrm>
              <a:off x="4521518"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1" name="Rectangle 683">
              <a:extLst>
                <a:ext uri="{FF2B5EF4-FFF2-40B4-BE49-F238E27FC236}">
                  <a16:creationId xmlns="" xmlns:a16="http://schemas.microsoft.com/office/drawing/2014/main" id="{D9FF5260-033F-48EA-8A23-D44B40E9AA31}"/>
                </a:ext>
              </a:extLst>
            </p:cNvPr>
            <p:cNvSpPr>
              <a:spLocks noChangeArrowheads="1"/>
            </p:cNvSpPr>
            <p:nvPr/>
          </p:nvSpPr>
          <p:spPr bwMode="auto">
            <a:xfrm>
              <a:off x="4521518" y="37258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2" name="Rectangle 684">
              <a:extLst>
                <a:ext uri="{FF2B5EF4-FFF2-40B4-BE49-F238E27FC236}">
                  <a16:creationId xmlns="" xmlns:a16="http://schemas.microsoft.com/office/drawing/2014/main" id="{1AD3366D-663A-4952-ABEF-D0B9869B75A3}"/>
                </a:ext>
              </a:extLst>
            </p:cNvPr>
            <p:cNvSpPr>
              <a:spLocks noChangeArrowheads="1"/>
            </p:cNvSpPr>
            <p:nvPr/>
          </p:nvSpPr>
          <p:spPr bwMode="auto">
            <a:xfrm>
              <a:off x="4521518" y="37147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3" name="Rectangle 685">
              <a:extLst>
                <a:ext uri="{FF2B5EF4-FFF2-40B4-BE49-F238E27FC236}">
                  <a16:creationId xmlns="" xmlns:a16="http://schemas.microsoft.com/office/drawing/2014/main" id="{E085D5A0-E33D-4FA7-8420-C51E8AF77BD9}"/>
                </a:ext>
              </a:extLst>
            </p:cNvPr>
            <p:cNvSpPr>
              <a:spLocks noChangeArrowheads="1"/>
            </p:cNvSpPr>
            <p:nvPr/>
          </p:nvSpPr>
          <p:spPr bwMode="auto">
            <a:xfrm>
              <a:off x="4521518" y="3690938"/>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4" name="Rectangle 686">
              <a:extLst>
                <a:ext uri="{FF2B5EF4-FFF2-40B4-BE49-F238E27FC236}">
                  <a16:creationId xmlns="" xmlns:a16="http://schemas.microsoft.com/office/drawing/2014/main" id="{EA484DD9-2A0E-4DBC-AAB1-29B9CDB9061F}"/>
                </a:ext>
              </a:extLst>
            </p:cNvPr>
            <p:cNvSpPr>
              <a:spLocks noChangeArrowheads="1"/>
            </p:cNvSpPr>
            <p:nvPr/>
          </p:nvSpPr>
          <p:spPr bwMode="auto">
            <a:xfrm>
              <a:off x="4532631" y="3690938"/>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5" name="Rectangle 687">
              <a:extLst>
                <a:ext uri="{FF2B5EF4-FFF2-40B4-BE49-F238E27FC236}">
                  <a16:creationId xmlns="" xmlns:a16="http://schemas.microsoft.com/office/drawing/2014/main" id="{881D9F7D-2880-4D2D-993A-18AE788DD5BE}"/>
                </a:ext>
              </a:extLst>
            </p:cNvPr>
            <p:cNvSpPr>
              <a:spLocks noChangeArrowheads="1"/>
            </p:cNvSpPr>
            <p:nvPr/>
          </p:nvSpPr>
          <p:spPr bwMode="auto">
            <a:xfrm>
              <a:off x="4529456" y="367982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6" name="Rectangle 688">
              <a:extLst>
                <a:ext uri="{FF2B5EF4-FFF2-40B4-BE49-F238E27FC236}">
                  <a16:creationId xmlns="" xmlns:a16="http://schemas.microsoft.com/office/drawing/2014/main" id="{156401FD-D0CB-4F90-B5CD-0C3C3EFB75AC}"/>
                </a:ext>
              </a:extLst>
            </p:cNvPr>
            <p:cNvSpPr>
              <a:spLocks noChangeArrowheads="1"/>
            </p:cNvSpPr>
            <p:nvPr/>
          </p:nvSpPr>
          <p:spPr bwMode="auto">
            <a:xfrm>
              <a:off x="4532631" y="3679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7" name="Rectangle 689">
              <a:extLst>
                <a:ext uri="{FF2B5EF4-FFF2-40B4-BE49-F238E27FC236}">
                  <a16:creationId xmlns="" xmlns:a16="http://schemas.microsoft.com/office/drawing/2014/main" id="{0AE94B10-D694-48EC-B578-FCFAC7048A22}"/>
                </a:ext>
              </a:extLst>
            </p:cNvPr>
            <p:cNvSpPr>
              <a:spLocks noChangeArrowheads="1"/>
            </p:cNvSpPr>
            <p:nvPr/>
          </p:nvSpPr>
          <p:spPr bwMode="auto">
            <a:xfrm>
              <a:off x="4532631" y="3668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8" name="Rectangle 690">
              <a:extLst>
                <a:ext uri="{FF2B5EF4-FFF2-40B4-BE49-F238E27FC236}">
                  <a16:creationId xmlns="" xmlns:a16="http://schemas.microsoft.com/office/drawing/2014/main" id="{2B10574D-E29B-44EF-AECD-F53BBF1608A6}"/>
                </a:ext>
              </a:extLst>
            </p:cNvPr>
            <p:cNvSpPr>
              <a:spLocks noChangeArrowheads="1"/>
            </p:cNvSpPr>
            <p:nvPr/>
          </p:nvSpPr>
          <p:spPr bwMode="auto">
            <a:xfrm>
              <a:off x="4538981" y="3668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09" name="Rectangle 691">
              <a:extLst>
                <a:ext uri="{FF2B5EF4-FFF2-40B4-BE49-F238E27FC236}">
                  <a16:creationId xmlns="" xmlns:a16="http://schemas.microsoft.com/office/drawing/2014/main" id="{9B5E8780-BA76-47A8-A5FD-A184BABBE791}"/>
                </a:ext>
              </a:extLst>
            </p:cNvPr>
            <p:cNvSpPr>
              <a:spLocks noChangeArrowheads="1"/>
            </p:cNvSpPr>
            <p:nvPr/>
          </p:nvSpPr>
          <p:spPr bwMode="auto">
            <a:xfrm>
              <a:off x="4538981" y="3659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0" name="Rectangle 692">
              <a:extLst>
                <a:ext uri="{FF2B5EF4-FFF2-40B4-BE49-F238E27FC236}">
                  <a16:creationId xmlns="" xmlns:a16="http://schemas.microsoft.com/office/drawing/2014/main" id="{5ACAD90E-5578-469F-982B-7C3A45A1633E}"/>
                </a:ext>
              </a:extLst>
            </p:cNvPr>
            <p:cNvSpPr>
              <a:spLocks noChangeArrowheads="1"/>
            </p:cNvSpPr>
            <p:nvPr/>
          </p:nvSpPr>
          <p:spPr bwMode="auto">
            <a:xfrm>
              <a:off x="4543743" y="3659188"/>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1" name="Rectangle 693">
              <a:extLst>
                <a:ext uri="{FF2B5EF4-FFF2-40B4-BE49-F238E27FC236}">
                  <a16:creationId xmlns="" xmlns:a16="http://schemas.microsoft.com/office/drawing/2014/main" id="{BBC284A0-EA6A-4B13-A282-8D20958AA6E2}"/>
                </a:ext>
              </a:extLst>
            </p:cNvPr>
            <p:cNvSpPr>
              <a:spLocks noChangeArrowheads="1"/>
            </p:cNvSpPr>
            <p:nvPr/>
          </p:nvSpPr>
          <p:spPr bwMode="auto">
            <a:xfrm>
              <a:off x="4543743" y="36512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2" name="Rectangle 694">
              <a:extLst>
                <a:ext uri="{FF2B5EF4-FFF2-40B4-BE49-F238E27FC236}">
                  <a16:creationId xmlns="" xmlns:a16="http://schemas.microsoft.com/office/drawing/2014/main" id="{710F9696-E6A9-4034-A915-3EEFEDCA5BF8}"/>
                </a:ext>
              </a:extLst>
            </p:cNvPr>
            <p:cNvSpPr>
              <a:spLocks noChangeArrowheads="1"/>
            </p:cNvSpPr>
            <p:nvPr/>
          </p:nvSpPr>
          <p:spPr bwMode="auto">
            <a:xfrm>
              <a:off x="4550093" y="3651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3" name="Rectangle 695">
              <a:extLst>
                <a:ext uri="{FF2B5EF4-FFF2-40B4-BE49-F238E27FC236}">
                  <a16:creationId xmlns="" xmlns:a16="http://schemas.microsoft.com/office/drawing/2014/main" id="{D5B25319-B8D8-4BFC-9690-6053E968CD35}"/>
                </a:ext>
              </a:extLst>
            </p:cNvPr>
            <p:cNvSpPr>
              <a:spLocks noChangeArrowheads="1"/>
            </p:cNvSpPr>
            <p:nvPr/>
          </p:nvSpPr>
          <p:spPr bwMode="auto">
            <a:xfrm>
              <a:off x="4550093" y="364490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4" name="Rectangle 696">
              <a:extLst>
                <a:ext uri="{FF2B5EF4-FFF2-40B4-BE49-F238E27FC236}">
                  <a16:creationId xmlns="" xmlns:a16="http://schemas.microsoft.com/office/drawing/2014/main" id="{2197EC1E-1281-4120-A752-16C1313703ED}"/>
                </a:ext>
              </a:extLst>
            </p:cNvPr>
            <p:cNvSpPr>
              <a:spLocks noChangeArrowheads="1"/>
            </p:cNvSpPr>
            <p:nvPr/>
          </p:nvSpPr>
          <p:spPr bwMode="auto">
            <a:xfrm>
              <a:off x="4553268" y="364490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5" name="Rectangle 697">
              <a:extLst>
                <a:ext uri="{FF2B5EF4-FFF2-40B4-BE49-F238E27FC236}">
                  <a16:creationId xmlns="" xmlns:a16="http://schemas.microsoft.com/office/drawing/2014/main" id="{680E0450-211D-4AA6-B054-524C7FB90E1F}"/>
                </a:ext>
              </a:extLst>
            </p:cNvPr>
            <p:cNvSpPr>
              <a:spLocks noChangeArrowheads="1"/>
            </p:cNvSpPr>
            <p:nvPr/>
          </p:nvSpPr>
          <p:spPr bwMode="auto">
            <a:xfrm>
              <a:off x="4553268" y="36337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6" name="Rectangle 698">
              <a:extLst>
                <a:ext uri="{FF2B5EF4-FFF2-40B4-BE49-F238E27FC236}">
                  <a16:creationId xmlns="" xmlns:a16="http://schemas.microsoft.com/office/drawing/2014/main" id="{138335EE-173A-40E0-AB86-4C64A90AE47C}"/>
                </a:ext>
              </a:extLst>
            </p:cNvPr>
            <p:cNvSpPr>
              <a:spLocks noChangeArrowheads="1"/>
            </p:cNvSpPr>
            <p:nvPr/>
          </p:nvSpPr>
          <p:spPr bwMode="auto">
            <a:xfrm>
              <a:off x="4556443" y="36337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7" name="Rectangle 699">
              <a:extLst>
                <a:ext uri="{FF2B5EF4-FFF2-40B4-BE49-F238E27FC236}">
                  <a16:creationId xmlns="" xmlns:a16="http://schemas.microsoft.com/office/drawing/2014/main" id="{5D12F0C4-C271-4223-9B9A-F5995E543ADB}"/>
                </a:ext>
              </a:extLst>
            </p:cNvPr>
            <p:cNvSpPr>
              <a:spLocks noChangeArrowheads="1"/>
            </p:cNvSpPr>
            <p:nvPr/>
          </p:nvSpPr>
          <p:spPr bwMode="auto">
            <a:xfrm>
              <a:off x="4553268" y="36274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8" name="Rectangle 700">
              <a:extLst>
                <a:ext uri="{FF2B5EF4-FFF2-40B4-BE49-F238E27FC236}">
                  <a16:creationId xmlns="" xmlns:a16="http://schemas.microsoft.com/office/drawing/2014/main" id="{EB959C91-2AA2-4073-A9E3-911920172284}"/>
                </a:ext>
              </a:extLst>
            </p:cNvPr>
            <p:cNvSpPr>
              <a:spLocks noChangeArrowheads="1"/>
            </p:cNvSpPr>
            <p:nvPr/>
          </p:nvSpPr>
          <p:spPr bwMode="auto">
            <a:xfrm>
              <a:off x="4561206" y="36274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19" name="Rectangle 701">
              <a:extLst>
                <a:ext uri="{FF2B5EF4-FFF2-40B4-BE49-F238E27FC236}">
                  <a16:creationId xmlns="" xmlns:a16="http://schemas.microsoft.com/office/drawing/2014/main" id="{C4110BB1-C7D3-4AC6-A7CB-1A145D1E3369}"/>
                </a:ext>
              </a:extLst>
            </p:cNvPr>
            <p:cNvSpPr>
              <a:spLocks noChangeArrowheads="1"/>
            </p:cNvSpPr>
            <p:nvPr/>
          </p:nvSpPr>
          <p:spPr bwMode="auto">
            <a:xfrm>
              <a:off x="4556443" y="3619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0" name="Rectangle 702">
              <a:extLst>
                <a:ext uri="{FF2B5EF4-FFF2-40B4-BE49-F238E27FC236}">
                  <a16:creationId xmlns="" xmlns:a16="http://schemas.microsoft.com/office/drawing/2014/main" id="{0E32CB9F-661B-407C-A6C0-C707B6BA6911}"/>
                </a:ext>
              </a:extLst>
            </p:cNvPr>
            <p:cNvSpPr>
              <a:spLocks noChangeArrowheads="1"/>
            </p:cNvSpPr>
            <p:nvPr/>
          </p:nvSpPr>
          <p:spPr bwMode="auto">
            <a:xfrm>
              <a:off x="4564381" y="3619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1" name="Rectangle 703">
              <a:extLst>
                <a:ext uri="{FF2B5EF4-FFF2-40B4-BE49-F238E27FC236}">
                  <a16:creationId xmlns="" xmlns:a16="http://schemas.microsoft.com/office/drawing/2014/main" id="{7FCDC52C-3720-4D49-8869-BF6852F19247}"/>
                </a:ext>
              </a:extLst>
            </p:cNvPr>
            <p:cNvSpPr>
              <a:spLocks noChangeArrowheads="1"/>
            </p:cNvSpPr>
            <p:nvPr/>
          </p:nvSpPr>
          <p:spPr bwMode="auto">
            <a:xfrm>
              <a:off x="4561206"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2" name="Rectangle 704">
              <a:extLst>
                <a:ext uri="{FF2B5EF4-FFF2-40B4-BE49-F238E27FC236}">
                  <a16:creationId xmlns="" xmlns:a16="http://schemas.microsoft.com/office/drawing/2014/main" id="{A99F11EF-5921-4DE1-AEAD-C1539E7D00BE}"/>
                </a:ext>
              </a:extLst>
            </p:cNvPr>
            <p:cNvSpPr>
              <a:spLocks noChangeArrowheads="1"/>
            </p:cNvSpPr>
            <p:nvPr/>
          </p:nvSpPr>
          <p:spPr bwMode="auto">
            <a:xfrm>
              <a:off x="4567556" y="36083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3" name="Rectangle 705">
              <a:extLst>
                <a:ext uri="{FF2B5EF4-FFF2-40B4-BE49-F238E27FC236}">
                  <a16:creationId xmlns="" xmlns:a16="http://schemas.microsoft.com/office/drawing/2014/main" id="{1F75BA0E-7654-41C9-9AC4-F9AD3F801D53}"/>
                </a:ext>
              </a:extLst>
            </p:cNvPr>
            <p:cNvSpPr>
              <a:spLocks noChangeArrowheads="1"/>
            </p:cNvSpPr>
            <p:nvPr/>
          </p:nvSpPr>
          <p:spPr bwMode="auto">
            <a:xfrm>
              <a:off x="4564381" y="36020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4" name="Rectangle 706">
              <a:extLst>
                <a:ext uri="{FF2B5EF4-FFF2-40B4-BE49-F238E27FC236}">
                  <a16:creationId xmlns="" xmlns:a16="http://schemas.microsoft.com/office/drawing/2014/main" id="{09198E08-DF40-41A3-B04E-BC98CCD0A739}"/>
                </a:ext>
              </a:extLst>
            </p:cNvPr>
            <p:cNvSpPr>
              <a:spLocks noChangeArrowheads="1"/>
            </p:cNvSpPr>
            <p:nvPr/>
          </p:nvSpPr>
          <p:spPr bwMode="auto">
            <a:xfrm>
              <a:off x="4567556" y="36020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5" name="Rectangle 707">
              <a:extLst>
                <a:ext uri="{FF2B5EF4-FFF2-40B4-BE49-F238E27FC236}">
                  <a16:creationId xmlns="" xmlns:a16="http://schemas.microsoft.com/office/drawing/2014/main" id="{7EE191B8-6F68-4215-A4C5-69189BF3BF64}"/>
                </a:ext>
              </a:extLst>
            </p:cNvPr>
            <p:cNvSpPr>
              <a:spLocks noChangeArrowheads="1"/>
            </p:cNvSpPr>
            <p:nvPr/>
          </p:nvSpPr>
          <p:spPr bwMode="auto">
            <a:xfrm>
              <a:off x="4567556" y="35941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6" name="Rectangle 708">
              <a:extLst>
                <a:ext uri="{FF2B5EF4-FFF2-40B4-BE49-F238E27FC236}">
                  <a16:creationId xmlns="" xmlns:a16="http://schemas.microsoft.com/office/drawing/2014/main" id="{06F632B4-6BA3-477F-8298-373230B93AD4}"/>
                </a:ext>
              </a:extLst>
            </p:cNvPr>
            <p:cNvSpPr>
              <a:spLocks noChangeArrowheads="1"/>
            </p:cNvSpPr>
            <p:nvPr/>
          </p:nvSpPr>
          <p:spPr bwMode="auto">
            <a:xfrm>
              <a:off x="4564381" y="3581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7" name="Rectangle 709">
              <a:extLst>
                <a:ext uri="{FF2B5EF4-FFF2-40B4-BE49-F238E27FC236}">
                  <a16:creationId xmlns="" xmlns:a16="http://schemas.microsoft.com/office/drawing/2014/main" id="{47AFBF87-F3AF-4BB9-9077-7D4D8A17FD32}"/>
                </a:ext>
              </a:extLst>
            </p:cNvPr>
            <p:cNvSpPr>
              <a:spLocks noChangeArrowheads="1"/>
            </p:cNvSpPr>
            <p:nvPr/>
          </p:nvSpPr>
          <p:spPr bwMode="auto">
            <a:xfrm>
              <a:off x="4575493" y="358140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8" name="Rectangle 710">
              <a:extLst>
                <a:ext uri="{FF2B5EF4-FFF2-40B4-BE49-F238E27FC236}">
                  <a16:creationId xmlns="" xmlns:a16="http://schemas.microsoft.com/office/drawing/2014/main" id="{1309E182-B68A-46A2-9A5D-879A9E073405}"/>
                </a:ext>
              </a:extLst>
            </p:cNvPr>
            <p:cNvSpPr>
              <a:spLocks noChangeArrowheads="1"/>
            </p:cNvSpPr>
            <p:nvPr/>
          </p:nvSpPr>
          <p:spPr bwMode="auto">
            <a:xfrm>
              <a:off x="4570731" y="3570288"/>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29" name="Rectangle 711">
              <a:extLst>
                <a:ext uri="{FF2B5EF4-FFF2-40B4-BE49-F238E27FC236}">
                  <a16:creationId xmlns="" xmlns:a16="http://schemas.microsoft.com/office/drawing/2014/main" id="{C16094F3-5390-4122-970F-1E53E2C8B7C9}"/>
                </a:ext>
              </a:extLst>
            </p:cNvPr>
            <p:cNvSpPr>
              <a:spLocks noChangeArrowheads="1"/>
            </p:cNvSpPr>
            <p:nvPr/>
          </p:nvSpPr>
          <p:spPr bwMode="auto">
            <a:xfrm>
              <a:off x="4570731"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0" name="Rectangle 712">
              <a:extLst>
                <a:ext uri="{FF2B5EF4-FFF2-40B4-BE49-F238E27FC236}">
                  <a16:creationId xmlns="" xmlns:a16="http://schemas.microsoft.com/office/drawing/2014/main" id="{8E040CC6-7B35-49BA-9B57-CFE462146EE3}"/>
                </a:ext>
              </a:extLst>
            </p:cNvPr>
            <p:cNvSpPr>
              <a:spLocks noChangeArrowheads="1"/>
            </p:cNvSpPr>
            <p:nvPr/>
          </p:nvSpPr>
          <p:spPr bwMode="auto">
            <a:xfrm>
              <a:off x="4581843"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1" name="Rectangle 713">
              <a:extLst>
                <a:ext uri="{FF2B5EF4-FFF2-40B4-BE49-F238E27FC236}">
                  <a16:creationId xmlns="" xmlns:a16="http://schemas.microsoft.com/office/drawing/2014/main" id="{50F6DF61-1FBB-474F-B1B0-834EE7467215}"/>
                </a:ext>
              </a:extLst>
            </p:cNvPr>
            <p:cNvSpPr>
              <a:spLocks noChangeArrowheads="1"/>
            </p:cNvSpPr>
            <p:nvPr/>
          </p:nvSpPr>
          <p:spPr bwMode="auto">
            <a:xfrm>
              <a:off x="4581843" y="353536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2" name="Rectangle 714">
              <a:extLst>
                <a:ext uri="{FF2B5EF4-FFF2-40B4-BE49-F238E27FC236}">
                  <a16:creationId xmlns="" xmlns:a16="http://schemas.microsoft.com/office/drawing/2014/main" id="{8AB26715-A54D-46C2-B9A2-8D0CB67982EA}"/>
                </a:ext>
              </a:extLst>
            </p:cNvPr>
            <p:cNvSpPr>
              <a:spLocks noChangeArrowheads="1"/>
            </p:cNvSpPr>
            <p:nvPr/>
          </p:nvSpPr>
          <p:spPr bwMode="auto">
            <a:xfrm>
              <a:off x="4585018" y="3527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3" name="Rectangle 715">
              <a:extLst>
                <a:ext uri="{FF2B5EF4-FFF2-40B4-BE49-F238E27FC236}">
                  <a16:creationId xmlns="" xmlns:a16="http://schemas.microsoft.com/office/drawing/2014/main" id="{C2030825-F464-4C66-ADA1-803BE65CC13A}"/>
                </a:ext>
              </a:extLst>
            </p:cNvPr>
            <p:cNvSpPr>
              <a:spLocks noChangeArrowheads="1"/>
            </p:cNvSpPr>
            <p:nvPr/>
          </p:nvSpPr>
          <p:spPr bwMode="auto">
            <a:xfrm>
              <a:off x="4585018" y="35163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4" name="Rectangle 716">
              <a:extLst>
                <a:ext uri="{FF2B5EF4-FFF2-40B4-BE49-F238E27FC236}">
                  <a16:creationId xmlns="" xmlns:a16="http://schemas.microsoft.com/office/drawing/2014/main" id="{EE031F78-E3E5-4A5A-B40B-F6218DEE8985}"/>
                </a:ext>
              </a:extLst>
            </p:cNvPr>
            <p:cNvSpPr>
              <a:spLocks noChangeArrowheads="1"/>
            </p:cNvSpPr>
            <p:nvPr/>
          </p:nvSpPr>
          <p:spPr bwMode="auto">
            <a:xfrm>
              <a:off x="4588193" y="3478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5" name="Rectangle 717">
              <a:extLst>
                <a:ext uri="{FF2B5EF4-FFF2-40B4-BE49-F238E27FC236}">
                  <a16:creationId xmlns="" xmlns:a16="http://schemas.microsoft.com/office/drawing/2014/main" id="{097AE270-43DC-4701-BE80-A55240F50F05}"/>
                </a:ext>
              </a:extLst>
            </p:cNvPr>
            <p:cNvSpPr>
              <a:spLocks noChangeArrowheads="1"/>
            </p:cNvSpPr>
            <p:nvPr/>
          </p:nvSpPr>
          <p:spPr bwMode="auto">
            <a:xfrm>
              <a:off x="4588193" y="34575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6" name="Rectangle 718">
              <a:extLst>
                <a:ext uri="{FF2B5EF4-FFF2-40B4-BE49-F238E27FC236}">
                  <a16:creationId xmlns="" xmlns:a16="http://schemas.microsoft.com/office/drawing/2014/main" id="{AF4DD29F-F837-45CB-9BED-2049351E55BB}"/>
                </a:ext>
              </a:extLst>
            </p:cNvPr>
            <p:cNvSpPr>
              <a:spLocks noChangeArrowheads="1"/>
            </p:cNvSpPr>
            <p:nvPr/>
          </p:nvSpPr>
          <p:spPr bwMode="auto">
            <a:xfrm>
              <a:off x="4588193" y="340360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237" name="Rectangle 719">
              <a:extLst>
                <a:ext uri="{FF2B5EF4-FFF2-40B4-BE49-F238E27FC236}">
                  <a16:creationId xmlns="" xmlns:a16="http://schemas.microsoft.com/office/drawing/2014/main" id="{CB2A15E1-F446-4E91-84A8-2C2EFF19D5E0}"/>
                </a:ext>
              </a:extLst>
            </p:cNvPr>
            <p:cNvSpPr>
              <a:spLocks noChangeArrowheads="1"/>
            </p:cNvSpPr>
            <p:nvPr/>
          </p:nvSpPr>
          <p:spPr bwMode="auto">
            <a:xfrm>
              <a:off x="4588193" y="32766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5" name="Group 115">
            <a:extLst>
              <a:ext uri="{FF2B5EF4-FFF2-40B4-BE49-F238E27FC236}">
                <a16:creationId xmlns="" xmlns:a16="http://schemas.microsoft.com/office/drawing/2014/main" id="{E04D398C-C0A3-43D4-BA1A-FDE5CEC6D4E7}"/>
              </a:ext>
            </a:extLst>
          </p:cNvPr>
          <p:cNvGrpSpPr/>
          <p:nvPr/>
        </p:nvGrpSpPr>
        <p:grpSpPr bwMode="auto">
          <a:xfrm>
            <a:off x="5698077" y="2904247"/>
            <a:ext cx="93496" cy="611285"/>
            <a:chOff x="4299268" y="3276601"/>
            <a:chExt cx="66676" cy="665163"/>
          </a:xfrm>
          <a:solidFill>
            <a:srgbClr val="004B87"/>
          </a:solidFill>
        </p:grpSpPr>
        <p:sp>
          <p:nvSpPr>
            <p:cNvPr id="1170" name="Rectangle 124">
              <a:extLst>
                <a:ext uri="{FF2B5EF4-FFF2-40B4-BE49-F238E27FC236}">
                  <a16:creationId xmlns="" xmlns:a16="http://schemas.microsoft.com/office/drawing/2014/main" id="{346EA7AF-B8D2-4DC6-AEB9-A5A775D3AA3F}"/>
                </a:ext>
              </a:extLst>
            </p:cNvPr>
            <p:cNvSpPr>
              <a:spLocks noChangeArrowheads="1"/>
            </p:cNvSpPr>
            <p:nvPr/>
          </p:nvSpPr>
          <p:spPr bwMode="auto">
            <a:xfrm>
              <a:off x="4299268"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1" name="Rectangle 720">
              <a:extLst>
                <a:ext uri="{FF2B5EF4-FFF2-40B4-BE49-F238E27FC236}">
                  <a16:creationId xmlns="" xmlns:a16="http://schemas.microsoft.com/office/drawing/2014/main" id="{751BB142-B74A-4F75-902D-D17CFC07B735}"/>
                </a:ext>
              </a:extLst>
            </p:cNvPr>
            <p:cNvSpPr>
              <a:spLocks noChangeArrowheads="1"/>
            </p:cNvSpPr>
            <p:nvPr/>
          </p:nvSpPr>
          <p:spPr bwMode="auto">
            <a:xfrm>
              <a:off x="4310381"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2" name="Rectangle 721">
              <a:extLst>
                <a:ext uri="{FF2B5EF4-FFF2-40B4-BE49-F238E27FC236}">
                  <a16:creationId xmlns="" xmlns:a16="http://schemas.microsoft.com/office/drawing/2014/main" id="{A49B8E0D-C88A-495F-A2EA-1CD4ADCBEC09}"/>
                </a:ext>
              </a:extLst>
            </p:cNvPr>
            <p:cNvSpPr>
              <a:spLocks noChangeArrowheads="1"/>
            </p:cNvSpPr>
            <p:nvPr/>
          </p:nvSpPr>
          <p:spPr bwMode="auto">
            <a:xfrm>
              <a:off x="4307206" y="3852863"/>
              <a:ext cx="12700"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3" name="Rectangle 722">
              <a:extLst>
                <a:ext uri="{FF2B5EF4-FFF2-40B4-BE49-F238E27FC236}">
                  <a16:creationId xmlns="" xmlns:a16="http://schemas.microsoft.com/office/drawing/2014/main" id="{BD0D9D39-D042-4624-AE77-82CEC462F8B9}"/>
                </a:ext>
              </a:extLst>
            </p:cNvPr>
            <p:cNvSpPr>
              <a:spLocks noChangeArrowheads="1"/>
            </p:cNvSpPr>
            <p:nvPr/>
          </p:nvSpPr>
          <p:spPr bwMode="auto">
            <a:xfrm>
              <a:off x="4310381" y="38354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4" name="Rectangle 723">
              <a:extLst>
                <a:ext uri="{FF2B5EF4-FFF2-40B4-BE49-F238E27FC236}">
                  <a16:creationId xmlns="" xmlns:a16="http://schemas.microsoft.com/office/drawing/2014/main" id="{C32C9F23-4E65-4F51-96DA-8F471FD814BC}"/>
                </a:ext>
              </a:extLst>
            </p:cNvPr>
            <p:cNvSpPr>
              <a:spLocks noChangeArrowheads="1"/>
            </p:cNvSpPr>
            <p:nvPr/>
          </p:nvSpPr>
          <p:spPr bwMode="auto">
            <a:xfrm>
              <a:off x="4310381" y="3824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5" name="Rectangle 724">
              <a:extLst>
                <a:ext uri="{FF2B5EF4-FFF2-40B4-BE49-F238E27FC236}">
                  <a16:creationId xmlns="" xmlns:a16="http://schemas.microsoft.com/office/drawing/2014/main" id="{65057209-9E34-43D4-B297-63E7F99F6B34}"/>
                </a:ext>
              </a:extLst>
            </p:cNvPr>
            <p:cNvSpPr>
              <a:spLocks noChangeArrowheads="1"/>
            </p:cNvSpPr>
            <p:nvPr/>
          </p:nvSpPr>
          <p:spPr bwMode="auto">
            <a:xfrm>
              <a:off x="4313556" y="38147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6" name="Rectangle 725">
              <a:extLst>
                <a:ext uri="{FF2B5EF4-FFF2-40B4-BE49-F238E27FC236}">
                  <a16:creationId xmlns="" xmlns:a16="http://schemas.microsoft.com/office/drawing/2014/main" id="{7381F790-D64A-43CD-81B1-022D7BE4A000}"/>
                </a:ext>
              </a:extLst>
            </p:cNvPr>
            <p:cNvSpPr>
              <a:spLocks noChangeArrowheads="1"/>
            </p:cNvSpPr>
            <p:nvPr/>
          </p:nvSpPr>
          <p:spPr bwMode="auto">
            <a:xfrm>
              <a:off x="4313556" y="38004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7" name="Rectangle 726">
              <a:extLst>
                <a:ext uri="{FF2B5EF4-FFF2-40B4-BE49-F238E27FC236}">
                  <a16:creationId xmlns="" xmlns:a16="http://schemas.microsoft.com/office/drawing/2014/main" id="{B94A4E6E-B65C-44A0-BDB2-3023A32B0341}"/>
                </a:ext>
              </a:extLst>
            </p:cNvPr>
            <p:cNvSpPr>
              <a:spLocks noChangeArrowheads="1"/>
            </p:cNvSpPr>
            <p:nvPr/>
          </p:nvSpPr>
          <p:spPr bwMode="auto">
            <a:xfrm>
              <a:off x="4313556" y="3778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8" name="Rectangle 727">
              <a:extLst>
                <a:ext uri="{FF2B5EF4-FFF2-40B4-BE49-F238E27FC236}">
                  <a16:creationId xmlns="" xmlns:a16="http://schemas.microsoft.com/office/drawing/2014/main" id="{039EF6F1-9876-4E49-81F6-58178E5225E0}"/>
                </a:ext>
              </a:extLst>
            </p:cNvPr>
            <p:cNvSpPr>
              <a:spLocks noChangeArrowheads="1"/>
            </p:cNvSpPr>
            <p:nvPr/>
          </p:nvSpPr>
          <p:spPr bwMode="auto">
            <a:xfrm>
              <a:off x="4319906" y="37607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79" name="Rectangle 728">
              <a:extLst>
                <a:ext uri="{FF2B5EF4-FFF2-40B4-BE49-F238E27FC236}">
                  <a16:creationId xmlns="" xmlns:a16="http://schemas.microsoft.com/office/drawing/2014/main" id="{5C406CC6-4615-42A7-8DD1-8D9FD3800E2A}"/>
                </a:ext>
              </a:extLst>
            </p:cNvPr>
            <p:cNvSpPr>
              <a:spLocks noChangeArrowheads="1"/>
            </p:cNvSpPr>
            <p:nvPr/>
          </p:nvSpPr>
          <p:spPr bwMode="auto">
            <a:xfrm>
              <a:off x="4319906"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0" name="Rectangle 729">
              <a:extLst>
                <a:ext uri="{FF2B5EF4-FFF2-40B4-BE49-F238E27FC236}">
                  <a16:creationId xmlns="" xmlns:a16="http://schemas.microsoft.com/office/drawing/2014/main" id="{0E11A540-83D1-42D1-B1E7-6615C5B6B981}"/>
                </a:ext>
              </a:extLst>
            </p:cNvPr>
            <p:cNvSpPr>
              <a:spLocks noChangeArrowheads="1"/>
            </p:cNvSpPr>
            <p:nvPr/>
          </p:nvSpPr>
          <p:spPr bwMode="auto">
            <a:xfrm>
              <a:off x="4319906" y="37290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1" name="Rectangle 730">
              <a:extLst>
                <a:ext uri="{FF2B5EF4-FFF2-40B4-BE49-F238E27FC236}">
                  <a16:creationId xmlns="" xmlns:a16="http://schemas.microsoft.com/office/drawing/2014/main" id="{0116F5D4-F923-4672-886F-234DB9C5D750}"/>
                </a:ext>
              </a:extLst>
            </p:cNvPr>
            <p:cNvSpPr>
              <a:spLocks noChangeArrowheads="1"/>
            </p:cNvSpPr>
            <p:nvPr/>
          </p:nvSpPr>
          <p:spPr bwMode="auto">
            <a:xfrm>
              <a:off x="4327843" y="37115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2" name="Rectangle 731">
              <a:extLst>
                <a:ext uri="{FF2B5EF4-FFF2-40B4-BE49-F238E27FC236}">
                  <a16:creationId xmlns="" xmlns:a16="http://schemas.microsoft.com/office/drawing/2014/main" id="{69A55DF3-68C2-4F91-871A-74CFDC2B79B3}"/>
                </a:ext>
              </a:extLst>
            </p:cNvPr>
            <p:cNvSpPr>
              <a:spLocks noChangeArrowheads="1"/>
            </p:cNvSpPr>
            <p:nvPr/>
          </p:nvSpPr>
          <p:spPr bwMode="auto">
            <a:xfrm>
              <a:off x="4327843" y="36941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3" name="Rectangle 732">
              <a:extLst>
                <a:ext uri="{FF2B5EF4-FFF2-40B4-BE49-F238E27FC236}">
                  <a16:creationId xmlns="" xmlns:a16="http://schemas.microsoft.com/office/drawing/2014/main" id="{3CEFC33F-9AC6-44C5-9672-C90ACE1A10A4}"/>
                </a:ext>
              </a:extLst>
            </p:cNvPr>
            <p:cNvSpPr>
              <a:spLocks noChangeArrowheads="1"/>
            </p:cNvSpPr>
            <p:nvPr/>
          </p:nvSpPr>
          <p:spPr bwMode="auto">
            <a:xfrm>
              <a:off x="4327843" y="36861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4" name="Rectangle 733">
              <a:extLst>
                <a:ext uri="{FF2B5EF4-FFF2-40B4-BE49-F238E27FC236}">
                  <a16:creationId xmlns="" xmlns:a16="http://schemas.microsoft.com/office/drawing/2014/main" id="{60E58601-F1C8-4988-9CD7-5286DC0C1F4D}"/>
                </a:ext>
              </a:extLst>
            </p:cNvPr>
            <p:cNvSpPr>
              <a:spLocks noChangeArrowheads="1"/>
            </p:cNvSpPr>
            <p:nvPr/>
          </p:nvSpPr>
          <p:spPr bwMode="auto">
            <a:xfrm>
              <a:off x="4327843" y="3668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5" name="Rectangle 734">
              <a:extLst>
                <a:ext uri="{FF2B5EF4-FFF2-40B4-BE49-F238E27FC236}">
                  <a16:creationId xmlns="" xmlns:a16="http://schemas.microsoft.com/office/drawing/2014/main" id="{E3E73C95-962B-4183-8261-8EA45BFFA444}"/>
                </a:ext>
              </a:extLst>
            </p:cNvPr>
            <p:cNvSpPr>
              <a:spLocks noChangeArrowheads="1"/>
            </p:cNvSpPr>
            <p:nvPr/>
          </p:nvSpPr>
          <p:spPr bwMode="auto">
            <a:xfrm>
              <a:off x="4331018" y="3659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6" name="Rectangle 735">
              <a:extLst>
                <a:ext uri="{FF2B5EF4-FFF2-40B4-BE49-F238E27FC236}">
                  <a16:creationId xmlns="" xmlns:a16="http://schemas.microsoft.com/office/drawing/2014/main" id="{63A4472C-A5F5-470B-94EC-48F12381EA76}"/>
                </a:ext>
              </a:extLst>
            </p:cNvPr>
            <p:cNvSpPr>
              <a:spLocks noChangeArrowheads="1"/>
            </p:cNvSpPr>
            <p:nvPr/>
          </p:nvSpPr>
          <p:spPr bwMode="auto">
            <a:xfrm>
              <a:off x="4331018"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7" name="Rectangle 736">
              <a:extLst>
                <a:ext uri="{FF2B5EF4-FFF2-40B4-BE49-F238E27FC236}">
                  <a16:creationId xmlns="" xmlns:a16="http://schemas.microsoft.com/office/drawing/2014/main" id="{E3258099-F9AC-4AEC-BFF4-35C39510A84A}"/>
                </a:ext>
              </a:extLst>
            </p:cNvPr>
            <p:cNvSpPr>
              <a:spLocks noChangeArrowheads="1"/>
            </p:cNvSpPr>
            <p:nvPr/>
          </p:nvSpPr>
          <p:spPr bwMode="auto">
            <a:xfrm>
              <a:off x="4338956" y="3640138"/>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8" name="Rectangle 737">
              <a:extLst>
                <a:ext uri="{FF2B5EF4-FFF2-40B4-BE49-F238E27FC236}">
                  <a16:creationId xmlns="" xmlns:a16="http://schemas.microsoft.com/office/drawing/2014/main" id="{5AE5949D-4B91-40F1-BC35-454458A5FFE1}"/>
                </a:ext>
              </a:extLst>
            </p:cNvPr>
            <p:cNvSpPr>
              <a:spLocks noChangeArrowheads="1"/>
            </p:cNvSpPr>
            <p:nvPr/>
          </p:nvSpPr>
          <p:spPr bwMode="auto">
            <a:xfrm>
              <a:off x="4338956" y="36226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89" name="Rectangle 738">
              <a:extLst>
                <a:ext uri="{FF2B5EF4-FFF2-40B4-BE49-F238E27FC236}">
                  <a16:creationId xmlns="" xmlns:a16="http://schemas.microsoft.com/office/drawing/2014/main" id="{42DA3081-6CD0-43A2-8282-7275625561FF}"/>
                </a:ext>
              </a:extLst>
            </p:cNvPr>
            <p:cNvSpPr>
              <a:spLocks noChangeArrowheads="1"/>
            </p:cNvSpPr>
            <p:nvPr/>
          </p:nvSpPr>
          <p:spPr bwMode="auto">
            <a:xfrm>
              <a:off x="4345306" y="3613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0" name="Rectangle 739">
              <a:extLst>
                <a:ext uri="{FF2B5EF4-FFF2-40B4-BE49-F238E27FC236}">
                  <a16:creationId xmlns="" xmlns:a16="http://schemas.microsoft.com/office/drawing/2014/main" id="{DB9F6AC3-5387-4A68-95C8-C03F9C5C7ABC}"/>
                </a:ext>
              </a:extLst>
            </p:cNvPr>
            <p:cNvSpPr>
              <a:spLocks noChangeArrowheads="1"/>
            </p:cNvSpPr>
            <p:nvPr/>
          </p:nvSpPr>
          <p:spPr bwMode="auto">
            <a:xfrm>
              <a:off x="4345306" y="35988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1" name="Rectangle 740">
              <a:extLst>
                <a:ext uri="{FF2B5EF4-FFF2-40B4-BE49-F238E27FC236}">
                  <a16:creationId xmlns="" xmlns:a16="http://schemas.microsoft.com/office/drawing/2014/main" id="{F8169C9F-FAA0-4E93-8308-93FD1B58FF48}"/>
                </a:ext>
              </a:extLst>
            </p:cNvPr>
            <p:cNvSpPr>
              <a:spLocks noChangeArrowheads="1"/>
            </p:cNvSpPr>
            <p:nvPr/>
          </p:nvSpPr>
          <p:spPr bwMode="auto">
            <a:xfrm>
              <a:off x="4348481" y="3590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2" name="Rectangle 741">
              <a:extLst>
                <a:ext uri="{FF2B5EF4-FFF2-40B4-BE49-F238E27FC236}">
                  <a16:creationId xmlns="" xmlns:a16="http://schemas.microsoft.com/office/drawing/2014/main" id="{4DCE2A87-2B14-4D8B-8045-1C389C2E205D}"/>
                </a:ext>
              </a:extLst>
            </p:cNvPr>
            <p:cNvSpPr>
              <a:spLocks noChangeArrowheads="1"/>
            </p:cNvSpPr>
            <p:nvPr/>
          </p:nvSpPr>
          <p:spPr bwMode="auto">
            <a:xfrm>
              <a:off x="4348481" y="3559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3" name="Rectangle 742">
              <a:extLst>
                <a:ext uri="{FF2B5EF4-FFF2-40B4-BE49-F238E27FC236}">
                  <a16:creationId xmlns="" xmlns:a16="http://schemas.microsoft.com/office/drawing/2014/main" id="{C07A7142-CEF1-4E1A-BAE9-34632FDF8F0E}"/>
                </a:ext>
              </a:extLst>
            </p:cNvPr>
            <p:cNvSpPr>
              <a:spLocks noChangeArrowheads="1"/>
            </p:cNvSpPr>
            <p:nvPr/>
          </p:nvSpPr>
          <p:spPr bwMode="auto">
            <a:xfrm>
              <a:off x="4348481" y="3524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4" name="Rectangle 743">
              <a:extLst>
                <a:ext uri="{FF2B5EF4-FFF2-40B4-BE49-F238E27FC236}">
                  <a16:creationId xmlns="" xmlns:a16="http://schemas.microsoft.com/office/drawing/2014/main" id="{4FD61BD2-EFAD-4922-B576-046FB38DFA19}"/>
                </a:ext>
              </a:extLst>
            </p:cNvPr>
            <p:cNvSpPr>
              <a:spLocks noChangeArrowheads="1"/>
            </p:cNvSpPr>
            <p:nvPr/>
          </p:nvSpPr>
          <p:spPr bwMode="auto">
            <a:xfrm>
              <a:off x="4348481" y="3460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5" name="Rectangle 744">
              <a:extLst>
                <a:ext uri="{FF2B5EF4-FFF2-40B4-BE49-F238E27FC236}">
                  <a16:creationId xmlns="" xmlns:a16="http://schemas.microsoft.com/office/drawing/2014/main" id="{854FC193-E485-4245-8B45-592FD1B1D7A2}"/>
                </a:ext>
              </a:extLst>
            </p:cNvPr>
            <p:cNvSpPr>
              <a:spLocks noChangeArrowheads="1"/>
            </p:cNvSpPr>
            <p:nvPr/>
          </p:nvSpPr>
          <p:spPr bwMode="auto">
            <a:xfrm>
              <a:off x="4351656" y="3446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96" name="Rectangle 745">
              <a:extLst>
                <a:ext uri="{FF2B5EF4-FFF2-40B4-BE49-F238E27FC236}">
                  <a16:creationId xmlns="" xmlns:a16="http://schemas.microsoft.com/office/drawing/2014/main" id="{4330EBFC-40F0-4615-A446-DE08FDFA3F2A}"/>
                </a:ext>
              </a:extLst>
            </p:cNvPr>
            <p:cNvSpPr>
              <a:spLocks noChangeArrowheads="1"/>
            </p:cNvSpPr>
            <p:nvPr/>
          </p:nvSpPr>
          <p:spPr bwMode="auto">
            <a:xfrm>
              <a:off x="4351656" y="32766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6" name="Group 116">
            <a:extLst>
              <a:ext uri="{FF2B5EF4-FFF2-40B4-BE49-F238E27FC236}">
                <a16:creationId xmlns="" xmlns:a16="http://schemas.microsoft.com/office/drawing/2014/main" id="{A47DA4F9-8EA2-433A-B627-FB319F38B7D9}"/>
              </a:ext>
            </a:extLst>
          </p:cNvPr>
          <p:cNvGrpSpPr/>
          <p:nvPr/>
        </p:nvGrpSpPr>
        <p:grpSpPr bwMode="auto">
          <a:xfrm>
            <a:off x="5333007" y="2403840"/>
            <a:ext cx="151372" cy="1371378"/>
            <a:chOff x="4038918" y="2732088"/>
            <a:chExt cx="107950" cy="1492251"/>
          </a:xfrm>
          <a:solidFill>
            <a:srgbClr val="004B87"/>
          </a:solidFill>
        </p:grpSpPr>
        <p:grpSp>
          <p:nvGrpSpPr>
            <p:cNvPr id="1102" name="Group 1092">
              <a:extLst>
                <a:ext uri="{FF2B5EF4-FFF2-40B4-BE49-F238E27FC236}">
                  <a16:creationId xmlns="" xmlns:a16="http://schemas.microsoft.com/office/drawing/2014/main" id="{F3ED9188-FAA3-4035-8BE5-77B68FE5F061}"/>
                </a:ext>
              </a:extLst>
            </p:cNvPr>
            <p:cNvGrpSpPr/>
            <p:nvPr/>
          </p:nvGrpSpPr>
          <p:grpSpPr>
            <a:xfrm>
              <a:off x="4038918" y="3238501"/>
              <a:ext cx="107950" cy="985838"/>
              <a:chOff x="4038918" y="3238501"/>
              <a:chExt cx="107950" cy="985838"/>
            </a:xfrm>
            <a:grpFill/>
          </p:grpSpPr>
          <p:sp>
            <p:nvSpPr>
              <p:cNvPr id="1104" name="Rectangle 123">
                <a:extLst>
                  <a:ext uri="{FF2B5EF4-FFF2-40B4-BE49-F238E27FC236}">
                    <a16:creationId xmlns="" xmlns:a16="http://schemas.microsoft.com/office/drawing/2014/main" id="{34FEA404-9D33-415E-B0C7-ECADFB71762C}"/>
                  </a:ext>
                </a:extLst>
              </p:cNvPr>
              <p:cNvSpPr>
                <a:spLocks noChangeArrowheads="1"/>
              </p:cNvSpPr>
              <p:nvPr/>
            </p:nvSpPr>
            <p:spPr bwMode="auto">
              <a:xfrm>
                <a:off x="4038918" y="42132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05" name="Rectangle 746">
                <a:extLst>
                  <a:ext uri="{FF2B5EF4-FFF2-40B4-BE49-F238E27FC236}">
                    <a16:creationId xmlns="" xmlns:a16="http://schemas.microsoft.com/office/drawing/2014/main" id="{D61697F7-FFB4-46D4-9AA8-FF174486E8EB}"/>
                  </a:ext>
                </a:extLst>
              </p:cNvPr>
              <p:cNvSpPr>
                <a:spLocks noChangeArrowheads="1"/>
              </p:cNvSpPr>
              <p:nvPr/>
            </p:nvSpPr>
            <p:spPr bwMode="auto">
              <a:xfrm>
                <a:off x="4038918" y="41005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06" name="Rectangle 747">
                <a:extLst>
                  <a:ext uri="{FF2B5EF4-FFF2-40B4-BE49-F238E27FC236}">
                    <a16:creationId xmlns="" xmlns:a16="http://schemas.microsoft.com/office/drawing/2014/main" id="{CFA303EC-7970-428C-A268-923B6AD09119}"/>
                  </a:ext>
                </a:extLst>
              </p:cNvPr>
              <p:cNvSpPr>
                <a:spLocks noChangeArrowheads="1"/>
              </p:cNvSpPr>
              <p:nvPr/>
            </p:nvSpPr>
            <p:spPr bwMode="auto">
              <a:xfrm>
                <a:off x="4042093" y="40338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07" name="Rectangle 748">
                <a:extLst>
                  <a:ext uri="{FF2B5EF4-FFF2-40B4-BE49-F238E27FC236}">
                    <a16:creationId xmlns="" xmlns:a16="http://schemas.microsoft.com/office/drawing/2014/main" id="{87A8C5F0-99DE-4CD3-9548-248B15ED01B4}"/>
                  </a:ext>
                </a:extLst>
              </p:cNvPr>
              <p:cNvSpPr>
                <a:spLocks noChangeArrowheads="1"/>
              </p:cNvSpPr>
              <p:nvPr/>
            </p:nvSpPr>
            <p:spPr bwMode="auto">
              <a:xfrm>
                <a:off x="4042093" y="3997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08" name="Rectangle 749">
                <a:extLst>
                  <a:ext uri="{FF2B5EF4-FFF2-40B4-BE49-F238E27FC236}">
                    <a16:creationId xmlns="" xmlns:a16="http://schemas.microsoft.com/office/drawing/2014/main" id="{E14DC79B-2A44-4589-A945-4F58959A0597}"/>
                  </a:ext>
                </a:extLst>
              </p:cNvPr>
              <p:cNvSpPr>
                <a:spLocks noChangeArrowheads="1"/>
              </p:cNvSpPr>
              <p:nvPr/>
            </p:nvSpPr>
            <p:spPr bwMode="auto">
              <a:xfrm>
                <a:off x="4042093" y="39560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09" name="Rectangle 750">
                <a:extLst>
                  <a:ext uri="{FF2B5EF4-FFF2-40B4-BE49-F238E27FC236}">
                    <a16:creationId xmlns="" xmlns:a16="http://schemas.microsoft.com/office/drawing/2014/main" id="{9BD90FFA-73D2-49F2-AB50-E72C81BB8D61}"/>
                  </a:ext>
                </a:extLst>
              </p:cNvPr>
              <p:cNvSpPr>
                <a:spLocks noChangeArrowheads="1"/>
              </p:cNvSpPr>
              <p:nvPr/>
            </p:nvSpPr>
            <p:spPr bwMode="auto">
              <a:xfrm>
                <a:off x="4042093"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0" name="Rectangle 751">
                <a:extLst>
                  <a:ext uri="{FF2B5EF4-FFF2-40B4-BE49-F238E27FC236}">
                    <a16:creationId xmlns="" xmlns:a16="http://schemas.microsoft.com/office/drawing/2014/main" id="{85B19B6C-2AAB-4C8B-8994-FAADA0C12DF8}"/>
                  </a:ext>
                </a:extLst>
              </p:cNvPr>
              <p:cNvSpPr>
                <a:spLocks noChangeArrowheads="1"/>
              </p:cNvSpPr>
              <p:nvPr/>
            </p:nvSpPr>
            <p:spPr bwMode="auto">
              <a:xfrm>
                <a:off x="4045268" y="39100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1" name="Rectangle 752">
                <a:extLst>
                  <a:ext uri="{FF2B5EF4-FFF2-40B4-BE49-F238E27FC236}">
                    <a16:creationId xmlns="" xmlns:a16="http://schemas.microsoft.com/office/drawing/2014/main" id="{5C2C5798-747C-4F80-9791-792FE8A83C84}"/>
                  </a:ext>
                </a:extLst>
              </p:cNvPr>
              <p:cNvSpPr>
                <a:spLocks noChangeArrowheads="1"/>
              </p:cNvSpPr>
              <p:nvPr/>
            </p:nvSpPr>
            <p:spPr bwMode="auto">
              <a:xfrm>
                <a:off x="4045268" y="3887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2" name="Rectangle 753">
                <a:extLst>
                  <a:ext uri="{FF2B5EF4-FFF2-40B4-BE49-F238E27FC236}">
                    <a16:creationId xmlns="" xmlns:a16="http://schemas.microsoft.com/office/drawing/2014/main" id="{056382AA-4D63-4FA6-8A58-BA36320B6534}"/>
                  </a:ext>
                </a:extLst>
              </p:cNvPr>
              <p:cNvSpPr>
                <a:spLocks noChangeArrowheads="1"/>
              </p:cNvSpPr>
              <p:nvPr/>
            </p:nvSpPr>
            <p:spPr bwMode="auto">
              <a:xfrm>
                <a:off x="4045268" y="3873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3" name="Rectangle 754">
                <a:extLst>
                  <a:ext uri="{FF2B5EF4-FFF2-40B4-BE49-F238E27FC236}">
                    <a16:creationId xmlns="" xmlns:a16="http://schemas.microsoft.com/office/drawing/2014/main" id="{4A4EC642-3EA1-4562-ABBC-74A890076271}"/>
                  </a:ext>
                </a:extLst>
              </p:cNvPr>
              <p:cNvSpPr>
                <a:spLocks noChangeArrowheads="1"/>
              </p:cNvSpPr>
              <p:nvPr/>
            </p:nvSpPr>
            <p:spPr bwMode="auto">
              <a:xfrm>
                <a:off x="4045268" y="38608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4" name="Rectangle 755">
                <a:extLst>
                  <a:ext uri="{FF2B5EF4-FFF2-40B4-BE49-F238E27FC236}">
                    <a16:creationId xmlns="" xmlns:a16="http://schemas.microsoft.com/office/drawing/2014/main" id="{37A3215C-5BF1-4080-A7B8-D49196D113CF}"/>
                  </a:ext>
                </a:extLst>
              </p:cNvPr>
              <p:cNvSpPr>
                <a:spLocks noChangeArrowheads="1"/>
              </p:cNvSpPr>
              <p:nvPr/>
            </p:nvSpPr>
            <p:spPr bwMode="auto">
              <a:xfrm>
                <a:off x="4045268" y="38465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5" name="Rectangle 756">
                <a:extLst>
                  <a:ext uri="{FF2B5EF4-FFF2-40B4-BE49-F238E27FC236}">
                    <a16:creationId xmlns="" xmlns:a16="http://schemas.microsoft.com/office/drawing/2014/main" id="{E99E1F61-1318-476A-B048-45AAAA57269E}"/>
                  </a:ext>
                </a:extLst>
              </p:cNvPr>
              <p:cNvSpPr>
                <a:spLocks noChangeArrowheads="1"/>
              </p:cNvSpPr>
              <p:nvPr/>
            </p:nvSpPr>
            <p:spPr bwMode="auto">
              <a:xfrm>
                <a:off x="4045268"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6" name="Rectangle 757">
                <a:extLst>
                  <a:ext uri="{FF2B5EF4-FFF2-40B4-BE49-F238E27FC236}">
                    <a16:creationId xmlns="" xmlns:a16="http://schemas.microsoft.com/office/drawing/2014/main" id="{A93C0061-EAF4-4108-B9AE-67AF08E49E8C}"/>
                  </a:ext>
                </a:extLst>
              </p:cNvPr>
              <p:cNvSpPr>
                <a:spLocks noChangeArrowheads="1"/>
              </p:cNvSpPr>
              <p:nvPr/>
            </p:nvSpPr>
            <p:spPr bwMode="auto">
              <a:xfrm>
                <a:off x="4045268" y="3824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7" name="Rectangle 758">
                <a:extLst>
                  <a:ext uri="{FF2B5EF4-FFF2-40B4-BE49-F238E27FC236}">
                    <a16:creationId xmlns="" xmlns:a16="http://schemas.microsoft.com/office/drawing/2014/main" id="{0045F839-6ADA-4404-AEE6-02E40812EB95}"/>
                  </a:ext>
                </a:extLst>
              </p:cNvPr>
              <p:cNvSpPr>
                <a:spLocks noChangeArrowheads="1"/>
              </p:cNvSpPr>
              <p:nvPr/>
            </p:nvSpPr>
            <p:spPr bwMode="auto">
              <a:xfrm>
                <a:off x="4056381" y="382428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8" name="Rectangle 759">
                <a:extLst>
                  <a:ext uri="{FF2B5EF4-FFF2-40B4-BE49-F238E27FC236}">
                    <a16:creationId xmlns="" xmlns:a16="http://schemas.microsoft.com/office/drawing/2014/main" id="{548E7D56-CD05-4A22-BEA5-30A9A4D8F233}"/>
                  </a:ext>
                </a:extLst>
              </p:cNvPr>
              <p:cNvSpPr>
                <a:spLocks noChangeArrowheads="1"/>
              </p:cNvSpPr>
              <p:nvPr/>
            </p:nvSpPr>
            <p:spPr bwMode="auto">
              <a:xfrm>
                <a:off x="4056381" y="381476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19" name="Rectangle 760">
                <a:extLst>
                  <a:ext uri="{FF2B5EF4-FFF2-40B4-BE49-F238E27FC236}">
                    <a16:creationId xmlns="" xmlns:a16="http://schemas.microsoft.com/office/drawing/2014/main" id="{5093A309-71C3-4B0D-B250-1998747FC443}"/>
                  </a:ext>
                </a:extLst>
              </p:cNvPr>
              <p:cNvSpPr>
                <a:spLocks noChangeArrowheads="1"/>
              </p:cNvSpPr>
              <p:nvPr/>
            </p:nvSpPr>
            <p:spPr bwMode="auto">
              <a:xfrm>
                <a:off x="4056381" y="3800476"/>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0" name="Rectangle 761">
                <a:extLst>
                  <a:ext uri="{FF2B5EF4-FFF2-40B4-BE49-F238E27FC236}">
                    <a16:creationId xmlns="" xmlns:a16="http://schemas.microsoft.com/office/drawing/2014/main" id="{8476DEBD-B671-4F1F-8A24-3E608883D318}"/>
                  </a:ext>
                </a:extLst>
              </p:cNvPr>
              <p:cNvSpPr>
                <a:spLocks noChangeArrowheads="1"/>
              </p:cNvSpPr>
              <p:nvPr/>
            </p:nvSpPr>
            <p:spPr bwMode="auto">
              <a:xfrm>
                <a:off x="4056381" y="37893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1" name="Rectangle 762">
                <a:extLst>
                  <a:ext uri="{FF2B5EF4-FFF2-40B4-BE49-F238E27FC236}">
                    <a16:creationId xmlns="" xmlns:a16="http://schemas.microsoft.com/office/drawing/2014/main" id="{45A5BFDE-5532-43BA-8183-BCD99BAE6078}"/>
                  </a:ext>
                </a:extLst>
              </p:cNvPr>
              <p:cNvSpPr>
                <a:spLocks noChangeArrowheads="1"/>
              </p:cNvSpPr>
              <p:nvPr/>
            </p:nvSpPr>
            <p:spPr bwMode="auto">
              <a:xfrm>
                <a:off x="4056381" y="378301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2" name="Rectangle 763">
                <a:extLst>
                  <a:ext uri="{FF2B5EF4-FFF2-40B4-BE49-F238E27FC236}">
                    <a16:creationId xmlns="" xmlns:a16="http://schemas.microsoft.com/office/drawing/2014/main" id="{06F6A8E5-B929-41A3-ABD9-C83F8B6CD9A6}"/>
                  </a:ext>
                </a:extLst>
              </p:cNvPr>
              <p:cNvSpPr>
                <a:spLocks noChangeArrowheads="1"/>
              </p:cNvSpPr>
              <p:nvPr/>
            </p:nvSpPr>
            <p:spPr bwMode="auto">
              <a:xfrm>
                <a:off x="4056381" y="3768726"/>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3" name="Rectangle 764">
                <a:extLst>
                  <a:ext uri="{FF2B5EF4-FFF2-40B4-BE49-F238E27FC236}">
                    <a16:creationId xmlns="" xmlns:a16="http://schemas.microsoft.com/office/drawing/2014/main" id="{0B1E1E66-C1D4-4563-88C7-8D1C98C082F7}"/>
                  </a:ext>
                </a:extLst>
              </p:cNvPr>
              <p:cNvSpPr>
                <a:spLocks noChangeArrowheads="1"/>
              </p:cNvSpPr>
              <p:nvPr/>
            </p:nvSpPr>
            <p:spPr bwMode="auto">
              <a:xfrm>
                <a:off x="4062731" y="37687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4" name="Rectangle 765">
                <a:extLst>
                  <a:ext uri="{FF2B5EF4-FFF2-40B4-BE49-F238E27FC236}">
                    <a16:creationId xmlns="" xmlns:a16="http://schemas.microsoft.com/office/drawing/2014/main" id="{C7BF19A0-5C21-4513-85B6-0E94FEEE0955}"/>
                  </a:ext>
                </a:extLst>
              </p:cNvPr>
              <p:cNvSpPr>
                <a:spLocks noChangeArrowheads="1"/>
              </p:cNvSpPr>
              <p:nvPr/>
            </p:nvSpPr>
            <p:spPr bwMode="auto">
              <a:xfrm>
                <a:off x="4059556" y="37607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5" name="Rectangle 766">
                <a:extLst>
                  <a:ext uri="{FF2B5EF4-FFF2-40B4-BE49-F238E27FC236}">
                    <a16:creationId xmlns="" xmlns:a16="http://schemas.microsoft.com/office/drawing/2014/main" id="{54D2CD68-EE53-4A07-B022-D8682B7FB96D}"/>
                  </a:ext>
                </a:extLst>
              </p:cNvPr>
              <p:cNvSpPr>
                <a:spLocks noChangeArrowheads="1"/>
              </p:cNvSpPr>
              <p:nvPr/>
            </p:nvSpPr>
            <p:spPr bwMode="auto">
              <a:xfrm>
                <a:off x="4062731" y="3760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6" name="Rectangle 767">
                <a:extLst>
                  <a:ext uri="{FF2B5EF4-FFF2-40B4-BE49-F238E27FC236}">
                    <a16:creationId xmlns="" xmlns:a16="http://schemas.microsoft.com/office/drawing/2014/main" id="{99AAEEEB-2949-4BD0-AC94-C83F10899DFE}"/>
                  </a:ext>
                </a:extLst>
              </p:cNvPr>
              <p:cNvSpPr>
                <a:spLocks noChangeArrowheads="1"/>
              </p:cNvSpPr>
              <p:nvPr/>
            </p:nvSpPr>
            <p:spPr bwMode="auto">
              <a:xfrm>
                <a:off x="4056381" y="37496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7" name="Rectangle 768">
                <a:extLst>
                  <a:ext uri="{FF2B5EF4-FFF2-40B4-BE49-F238E27FC236}">
                    <a16:creationId xmlns="" xmlns:a16="http://schemas.microsoft.com/office/drawing/2014/main" id="{92D8CDB9-328F-4F44-A771-31FD1BB0BB6B}"/>
                  </a:ext>
                </a:extLst>
              </p:cNvPr>
              <p:cNvSpPr>
                <a:spLocks noChangeArrowheads="1"/>
              </p:cNvSpPr>
              <p:nvPr/>
            </p:nvSpPr>
            <p:spPr bwMode="auto">
              <a:xfrm>
                <a:off x="4062731" y="37496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8" name="Rectangle 769">
                <a:extLst>
                  <a:ext uri="{FF2B5EF4-FFF2-40B4-BE49-F238E27FC236}">
                    <a16:creationId xmlns="" xmlns:a16="http://schemas.microsoft.com/office/drawing/2014/main" id="{DD836E2F-1A0B-4D0B-87C1-671A66AF094E}"/>
                  </a:ext>
                </a:extLst>
              </p:cNvPr>
              <p:cNvSpPr>
                <a:spLocks noChangeArrowheads="1"/>
              </p:cNvSpPr>
              <p:nvPr/>
            </p:nvSpPr>
            <p:spPr bwMode="auto">
              <a:xfrm>
                <a:off x="4059556" y="3740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29" name="Rectangle 770">
                <a:extLst>
                  <a:ext uri="{FF2B5EF4-FFF2-40B4-BE49-F238E27FC236}">
                    <a16:creationId xmlns="" xmlns:a16="http://schemas.microsoft.com/office/drawing/2014/main" id="{194A5F18-A200-48DD-A123-59E00A608E3B}"/>
                  </a:ext>
                </a:extLst>
              </p:cNvPr>
              <p:cNvSpPr>
                <a:spLocks noChangeArrowheads="1"/>
              </p:cNvSpPr>
              <p:nvPr/>
            </p:nvSpPr>
            <p:spPr bwMode="auto">
              <a:xfrm>
                <a:off x="4065906" y="374015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0" name="Rectangle 771">
                <a:extLst>
                  <a:ext uri="{FF2B5EF4-FFF2-40B4-BE49-F238E27FC236}">
                    <a16:creationId xmlns="" xmlns:a16="http://schemas.microsoft.com/office/drawing/2014/main" id="{C1AE3989-CE74-412B-9F20-8C53F6C1578F}"/>
                  </a:ext>
                </a:extLst>
              </p:cNvPr>
              <p:cNvSpPr>
                <a:spLocks noChangeArrowheads="1"/>
              </p:cNvSpPr>
              <p:nvPr/>
            </p:nvSpPr>
            <p:spPr bwMode="auto">
              <a:xfrm>
                <a:off x="4062731" y="3732213"/>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1" name="Rectangle 772">
                <a:extLst>
                  <a:ext uri="{FF2B5EF4-FFF2-40B4-BE49-F238E27FC236}">
                    <a16:creationId xmlns="" xmlns:a16="http://schemas.microsoft.com/office/drawing/2014/main" id="{4CE12D0F-171D-4C22-A591-49D081D84FBF}"/>
                  </a:ext>
                </a:extLst>
              </p:cNvPr>
              <p:cNvSpPr>
                <a:spLocks noChangeArrowheads="1"/>
              </p:cNvSpPr>
              <p:nvPr/>
            </p:nvSpPr>
            <p:spPr bwMode="auto">
              <a:xfrm>
                <a:off x="4065906" y="37179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2" name="Rectangle 773">
                <a:extLst>
                  <a:ext uri="{FF2B5EF4-FFF2-40B4-BE49-F238E27FC236}">
                    <a16:creationId xmlns="" xmlns:a16="http://schemas.microsoft.com/office/drawing/2014/main" id="{C82C3E6B-A310-4436-B72B-DC1087F165FA}"/>
                  </a:ext>
                </a:extLst>
              </p:cNvPr>
              <p:cNvSpPr>
                <a:spLocks noChangeArrowheads="1"/>
              </p:cNvSpPr>
              <p:nvPr/>
            </p:nvSpPr>
            <p:spPr bwMode="auto">
              <a:xfrm>
                <a:off x="4070668" y="37179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3" name="Rectangle 774">
                <a:extLst>
                  <a:ext uri="{FF2B5EF4-FFF2-40B4-BE49-F238E27FC236}">
                    <a16:creationId xmlns="" xmlns:a16="http://schemas.microsoft.com/office/drawing/2014/main" id="{52B83257-2AF4-4AC0-9A05-2DFF3E278AC9}"/>
                  </a:ext>
                </a:extLst>
              </p:cNvPr>
              <p:cNvSpPr>
                <a:spLocks noChangeArrowheads="1"/>
              </p:cNvSpPr>
              <p:nvPr/>
            </p:nvSpPr>
            <p:spPr bwMode="auto">
              <a:xfrm>
                <a:off x="4065906" y="37115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4" name="Rectangle 775">
                <a:extLst>
                  <a:ext uri="{FF2B5EF4-FFF2-40B4-BE49-F238E27FC236}">
                    <a16:creationId xmlns="" xmlns:a16="http://schemas.microsoft.com/office/drawing/2014/main" id="{A1C83115-1A0B-4178-8351-030DC5307358}"/>
                  </a:ext>
                </a:extLst>
              </p:cNvPr>
              <p:cNvSpPr>
                <a:spLocks noChangeArrowheads="1"/>
              </p:cNvSpPr>
              <p:nvPr/>
            </p:nvSpPr>
            <p:spPr bwMode="auto">
              <a:xfrm>
                <a:off x="4077018" y="37115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5" name="Rectangle 776">
                <a:extLst>
                  <a:ext uri="{FF2B5EF4-FFF2-40B4-BE49-F238E27FC236}">
                    <a16:creationId xmlns="" xmlns:a16="http://schemas.microsoft.com/office/drawing/2014/main" id="{84988B92-51FF-4095-84EA-0ACC1A0051C6}"/>
                  </a:ext>
                </a:extLst>
              </p:cNvPr>
              <p:cNvSpPr>
                <a:spLocks noChangeArrowheads="1"/>
              </p:cNvSpPr>
              <p:nvPr/>
            </p:nvSpPr>
            <p:spPr bwMode="auto">
              <a:xfrm>
                <a:off x="4073843" y="3700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6" name="Rectangle 777">
                <a:extLst>
                  <a:ext uri="{FF2B5EF4-FFF2-40B4-BE49-F238E27FC236}">
                    <a16:creationId xmlns="" xmlns:a16="http://schemas.microsoft.com/office/drawing/2014/main" id="{30DCED48-7FC6-4B77-A9DC-A78DE7965276}"/>
                  </a:ext>
                </a:extLst>
              </p:cNvPr>
              <p:cNvSpPr>
                <a:spLocks noChangeArrowheads="1"/>
              </p:cNvSpPr>
              <p:nvPr/>
            </p:nvSpPr>
            <p:spPr bwMode="auto">
              <a:xfrm>
                <a:off x="4077018" y="3700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7" name="Rectangle 778">
                <a:extLst>
                  <a:ext uri="{FF2B5EF4-FFF2-40B4-BE49-F238E27FC236}">
                    <a16:creationId xmlns="" xmlns:a16="http://schemas.microsoft.com/office/drawing/2014/main" id="{304288DB-A8C6-49BF-B509-BC4AF5CF58BE}"/>
                  </a:ext>
                </a:extLst>
              </p:cNvPr>
              <p:cNvSpPr>
                <a:spLocks noChangeArrowheads="1"/>
              </p:cNvSpPr>
              <p:nvPr/>
            </p:nvSpPr>
            <p:spPr bwMode="auto">
              <a:xfrm>
                <a:off x="4077018" y="36941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8" name="Rectangle 779">
                <a:extLst>
                  <a:ext uri="{FF2B5EF4-FFF2-40B4-BE49-F238E27FC236}">
                    <a16:creationId xmlns="" xmlns:a16="http://schemas.microsoft.com/office/drawing/2014/main" id="{D3BD67DE-F6B0-4E08-93D8-40F537F46A3F}"/>
                  </a:ext>
                </a:extLst>
              </p:cNvPr>
              <p:cNvSpPr>
                <a:spLocks noChangeArrowheads="1"/>
              </p:cNvSpPr>
              <p:nvPr/>
            </p:nvSpPr>
            <p:spPr bwMode="auto">
              <a:xfrm>
                <a:off x="4083368" y="3694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39" name="Rectangle 780">
                <a:extLst>
                  <a:ext uri="{FF2B5EF4-FFF2-40B4-BE49-F238E27FC236}">
                    <a16:creationId xmlns="" xmlns:a16="http://schemas.microsoft.com/office/drawing/2014/main" id="{8D4AA4AE-35D3-4B41-A4EE-FB2F94F07D77}"/>
                  </a:ext>
                </a:extLst>
              </p:cNvPr>
              <p:cNvSpPr>
                <a:spLocks noChangeArrowheads="1"/>
              </p:cNvSpPr>
              <p:nvPr/>
            </p:nvSpPr>
            <p:spPr bwMode="auto">
              <a:xfrm>
                <a:off x="4083368" y="36830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0" name="Rectangle 781">
                <a:extLst>
                  <a:ext uri="{FF2B5EF4-FFF2-40B4-BE49-F238E27FC236}">
                    <a16:creationId xmlns="" xmlns:a16="http://schemas.microsoft.com/office/drawing/2014/main" id="{F5EFAA0D-1137-49B8-A12F-AE367EC76E94}"/>
                  </a:ext>
                </a:extLst>
              </p:cNvPr>
              <p:cNvSpPr>
                <a:spLocks noChangeArrowheads="1"/>
              </p:cNvSpPr>
              <p:nvPr/>
            </p:nvSpPr>
            <p:spPr bwMode="auto">
              <a:xfrm>
                <a:off x="4091306" y="3683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1" name="Rectangle 782">
                <a:extLst>
                  <a:ext uri="{FF2B5EF4-FFF2-40B4-BE49-F238E27FC236}">
                    <a16:creationId xmlns="" xmlns:a16="http://schemas.microsoft.com/office/drawing/2014/main" id="{2F203393-A2D9-4B31-9B17-9AC6E4E5E8FC}"/>
                  </a:ext>
                </a:extLst>
              </p:cNvPr>
              <p:cNvSpPr>
                <a:spLocks noChangeArrowheads="1"/>
              </p:cNvSpPr>
              <p:nvPr/>
            </p:nvSpPr>
            <p:spPr bwMode="auto">
              <a:xfrm>
                <a:off x="4083368" y="3671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2" name="Rectangle 783">
                <a:extLst>
                  <a:ext uri="{FF2B5EF4-FFF2-40B4-BE49-F238E27FC236}">
                    <a16:creationId xmlns="" xmlns:a16="http://schemas.microsoft.com/office/drawing/2014/main" id="{F442C86A-FC8F-4493-9479-D3B7C020AFB7}"/>
                  </a:ext>
                </a:extLst>
              </p:cNvPr>
              <p:cNvSpPr>
                <a:spLocks noChangeArrowheads="1"/>
              </p:cNvSpPr>
              <p:nvPr/>
            </p:nvSpPr>
            <p:spPr bwMode="auto">
              <a:xfrm>
                <a:off x="4091306" y="3671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3" name="Rectangle 784">
                <a:extLst>
                  <a:ext uri="{FF2B5EF4-FFF2-40B4-BE49-F238E27FC236}">
                    <a16:creationId xmlns="" xmlns:a16="http://schemas.microsoft.com/office/drawing/2014/main" id="{866C51EC-0BAF-495B-A181-BC3D2D949D1C}"/>
                  </a:ext>
                </a:extLst>
              </p:cNvPr>
              <p:cNvSpPr>
                <a:spLocks noChangeArrowheads="1"/>
              </p:cNvSpPr>
              <p:nvPr/>
            </p:nvSpPr>
            <p:spPr bwMode="auto">
              <a:xfrm>
                <a:off x="4088131" y="3665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4" name="Rectangle 785">
                <a:extLst>
                  <a:ext uri="{FF2B5EF4-FFF2-40B4-BE49-F238E27FC236}">
                    <a16:creationId xmlns="" xmlns:a16="http://schemas.microsoft.com/office/drawing/2014/main" id="{305A6156-A9C9-41D1-B318-D734DCB2A5DE}"/>
                  </a:ext>
                </a:extLst>
              </p:cNvPr>
              <p:cNvSpPr>
                <a:spLocks noChangeArrowheads="1"/>
              </p:cNvSpPr>
              <p:nvPr/>
            </p:nvSpPr>
            <p:spPr bwMode="auto">
              <a:xfrm>
                <a:off x="4094481" y="3665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5" name="Rectangle 786">
                <a:extLst>
                  <a:ext uri="{FF2B5EF4-FFF2-40B4-BE49-F238E27FC236}">
                    <a16:creationId xmlns="" xmlns:a16="http://schemas.microsoft.com/office/drawing/2014/main" id="{6C850F02-225E-44B0-9B4F-9C599D96AB24}"/>
                  </a:ext>
                </a:extLst>
              </p:cNvPr>
              <p:cNvSpPr>
                <a:spLocks noChangeArrowheads="1"/>
              </p:cNvSpPr>
              <p:nvPr/>
            </p:nvSpPr>
            <p:spPr bwMode="auto">
              <a:xfrm>
                <a:off x="4091306" y="3654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6" name="Rectangle 787">
                <a:extLst>
                  <a:ext uri="{FF2B5EF4-FFF2-40B4-BE49-F238E27FC236}">
                    <a16:creationId xmlns="" xmlns:a16="http://schemas.microsoft.com/office/drawing/2014/main" id="{ACA2D96B-36A7-44D0-BA0C-4D03E965DAC2}"/>
                  </a:ext>
                </a:extLst>
              </p:cNvPr>
              <p:cNvSpPr>
                <a:spLocks noChangeArrowheads="1"/>
              </p:cNvSpPr>
              <p:nvPr/>
            </p:nvSpPr>
            <p:spPr bwMode="auto">
              <a:xfrm>
                <a:off x="4097656" y="3654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7" name="Rectangle 788">
                <a:extLst>
                  <a:ext uri="{FF2B5EF4-FFF2-40B4-BE49-F238E27FC236}">
                    <a16:creationId xmlns="" xmlns:a16="http://schemas.microsoft.com/office/drawing/2014/main" id="{EE0D4BED-70D8-4DB2-8B86-0E4EB3748A4B}"/>
                  </a:ext>
                </a:extLst>
              </p:cNvPr>
              <p:cNvSpPr>
                <a:spLocks noChangeArrowheads="1"/>
              </p:cNvSpPr>
              <p:nvPr/>
            </p:nvSpPr>
            <p:spPr bwMode="auto">
              <a:xfrm>
                <a:off x="4094481"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8" name="Rectangle 789">
                <a:extLst>
                  <a:ext uri="{FF2B5EF4-FFF2-40B4-BE49-F238E27FC236}">
                    <a16:creationId xmlns="" xmlns:a16="http://schemas.microsoft.com/office/drawing/2014/main" id="{E473386D-A826-4293-8D56-8FD595A4855C}"/>
                  </a:ext>
                </a:extLst>
              </p:cNvPr>
              <p:cNvSpPr>
                <a:spLocks noChangeArrowheads="1"/>
              </p:cNvSpPr>
              <p:nvPr/>
            </p:nvSpPr>
            <p:spPr bwMode="auto">
              <a:xfrm>
                <a:off x="4105593"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49" name="Rectangle 790">
                <a:extLst>
                  <a:ext uri="{FF2B5EF4-FFF2-40B4-BE49-F238E27FC236}">
                    <a16:creationId xmlns="" xmlns:a16="http://schemas.microsoft.com/office/drawing/2014/main" id="{0D9DD0C5-EE49-46F0-BA75-A0F9A2199F9B}"/>
                  </a:ext>
                </a:extLst>
              </p:cNvPr>
              <p:cNvSpPr>
                <a:spLocks noChangeArrowheads="1"/>
              </p:cNvSpPr>
              <p:nvPr/>
            </p:nvSpPr>
            <p:spPr bwMode="auto">
              <a:xfrm>
                <a:off x="4097656" y="3636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0" name="Rectangle 791">
                <a:extLst>
                  <a:ext uri="{FF2B5EF4-FFF2-40B4-BE49-F238E27FC236}">
                    <a16:creationId xmlns="" xmlns:a16="http://schemas.microsoft.com/office/drawing/2014/main" id="{86DF17FD-554A-4471-ABD8-35A906A8CB47}"/>
                  </a:ext>
                </a:extLst>
              </p:cNvPr>
              <p:cNvSpPr>
                <a:spLocks noChangeArrowheads="1"/>
              </p:cNvSpPr>
              <p:nvPr/>
            </p:nvSpPr>
            <p:spPr bwMode="auto">
              <a:xfrm>
                <a:off x="4108768" y="36369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1" name="Rectangle 792">
                <a:extLst>
                  <a:ext uri="{FF2B5EF4-FFF2-40B4-BE49-F238E27FC236}">
                    <a16:creationId xmlns="" xmlns:a16="http://schemas.microsoft.com/office/drawing/2014/main" id="{5F7D12B8-B249-4609-86B0-D32925F30320}"/>
                  </a:ext>
                </a:extLst>
              </p:cNvPr>
              <p:cNvSpPr>
                <a:spLocks noChangeArrowheads="1"/>
              </p:cNvSpPr>
              <p:nvPr/>
            </p:nvSpPr>
            <p:spPr bwMode="auto">
              <a:xfrm>
                <a:off x="4105593" y="363061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2" name="Rectangle 793">
                <a:extLst>
                  <a:ext uri="{FF2B5EF4-FFF2-40B4-BE49-F238E27FC236}">
                    <a16:creationId xmlns="" xmlns:a16="http://schemas.microsoft.com/office/drawing/2014/main" id="{45519F6A-EF8E-42AE-8DE3-3DA770776B97}"/>
                  </a:ext>
                </a:extLst>
              </p:cNvPr>
              <p:cNvSpPr>
                <a:spLocks noChangeArrowheads="1"/>
              </p:cNvSpPr>
              <p:nvPr/>
            </p:nvSpPr>
            <p:spPr bwMode="auto">
              <a:xfrm>
                <a:off x="4115118" y="36306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3" name="Rectangle 794">
                <a:extLst>
                  <a:ext uri="{FF2B5EF4-FFF2-40B4-BE49-F238E27FC236}">
                    <a16:creationId xmlns="" xmlns:a16="http://schemas.microsoft.com/office/drawing/2014/main" id="{51E91E33-633F-49F2-8AFC-CB7EA151F6DB}"/>
                  </a:ext>
                </a:extLst>
              </p:cNvPr>
              <p:cNvSpPr>
                <a:spLocks noChangeArrowheads="1"/>
              </p:cNvSpPr>
              <p:nvPr/>
            </p:nvSpPr>
            <p:spPr bwMode="auto">
              <a:xfrm>
                <a:off x="4108768" y="36195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4" name="Rectangle 795">
                <a:extLst>
                  <a:ext uri="{FF2B5EF4-FFF2-40B4-BE49-F238E27FC236}">
                    <a16:creationId xmlns="" xmlns:a16="http://schemas.microsoft.com/office/drawing/2014/main" id="{88A6F4A1-DB6E-4F70-B527-4D80EC63EEF1}"/>
                  </a:ext>
                </a:extLst>
              </p:cNvPr>
              <p:cNvSpPr>
                <a:spLocks noChangeArrowheads="1"/>
              </p:cNvSpPr>
              <p:nvPr/>
            </p:nvSpPr>
            <p:spPr bwMode="auto">
              <a:xfrm>
                <a:off x="4115118" y="3619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5" name="Rectangle 796">
                <a:extLst>
                  <a:ext uri="{FF2B5EF4-FFF2-40B4-BE49-F238E27FC236}">
                    <a16:creationId xmlns="" xmlns:a16="http://schemas.microsoft.com/office/drawing/2014/main" id="{42DD0C19-B0F5-48BA-968B-C1C4304700B8}"/>
                  </a:ext>
                </a:extLst>
              </p:cNvPr>
              <p:cNvSpPr>
                <a:spLocks noChangeArrowheads="1"/>
              </p:cNvSpPr>
              <p:nvPr/>
            </p:nvSpPr>
            <p:spPr bwMode="auto">
              <a:xfrm>
                <a:off x="4115118"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6" name="Rectangle 797">
                <a:extLst>
                  <a:ext uri="{FF2B5EF4-FFF2-40B4-BE49-F238E27FC236}">
                    <a16:creationId xmlns="" xmlns:a16="http://schemas.microsoft.com/office/drawing/2014/main" id="{25E348B3-7B15-4AC1-9EF1-17E096572A0C}"/>
                  </a:ext>
                </a:extLst>
              </p:cNvPr>
              <p:cNvSpPr>
                <a:spLocks noChangeArrowheads="1"/>
              </p:cNvSpPr>
              <p:nvPr/>
            </p:nvSpPr>
            <p:spPr bwMode="auto">
              <a:xfrm>
                <a:off x="4123056"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7" name="Rectangle 798">
                <a:extLst>
                  <a:ext uri="{FF2B5EF4-FFF2-40B4-BE49-F238E27FC236}">
                    <a16:creationId xmlns="" xmlns:a16="http://schemas.microsoft.com/office/drawing/2014/main" id="{8E0268BA-B15B-4B1A-90FF-88A50AE88F4F}"/>
                  </a:ext>
                </a:extLst>
              </p:cNvPr>
              <p:cNvSpPr>
                <a:spLocks noChangeArrowheads="1"/>
              </p:cNvSpPr>
              <p:nvPr/>
            </p:nvSpPr>
            <p:spPr bwMode="auto">
              <a:xfrm>
                <a:off x="4123056" y="36020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8" name="Rectangle 799">
                <a:extLst>
                  <a:ext uri="{FF2B5EF4-FFF2-40B4-BE49-F238E27FC236}">
                    <a16:creationId xmlns="" xmlns:a16="http://schemas.microsoft.com/office/drawing/2014/main" id="{7A9F77C2-4F5E-41A5-8CE3-CA286A7565EB}"/>
                  </a:ext>
                </a:extLst>
              </p:cNvPr>
              <p:cNvSpPr>
                <a:spLocks noChangeArrowheads="1"/>
              </p:cNvSpPr>
              <p:nvPr/>
            </p:nvSpPr>
            <p:spPr bwMode="auto">
              <a:xfrm>
                <a:off x="4126231" y="36020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59" name="Rectangle 800">
                <a:extLst>
                  <a:ext uri="{FF2B5EF4-FFF2-40B4-BE49-F238E27FC236}">
                    <a16:creationId xmlns="" xmlns:a16="http://schemas.microsoft.com/office/drawing/2014/main" id="{2403A8BF-E88F-43DD-B7D8-9C8B0856F5C8}"/>
                  </a:ext>
                </a:extLst>
              </p:cNvPr>
              <p:cNvSpPr>
                <a:spLocks noChangeArrowheads="1"/>
              </p:cNvSpPr>
              <p:nvPr/>
            </p:nvSpPr>
            <p:spPr bwMode="auto">
              <a:xfrm>
                <a:off x="4126231" y="3590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0" name="Rectangle 801">
                <a:extLst>
                  <a:ext uri="{FF2B5EF4-FFF2-40B4-BE49-F238E27FC236}">
                    <a16:creationId xmlns="" xmlns:a16="http://schemas.microsoft.com/office/drawing/2014/main" id="{2BF885F5-B2B7-4340-AC48-7D5406907544}"/>
                  </a:ext>
                </a:extLst>
              </p:cNvPr>
              <p:cNvSpPr>
                <a:spLocks noChangeArrowheads="1"/>
              </p:cNvSpPr>
              <p:nvPr/>
            </p:nvSpPr>
            <p:spPr bwMode="auto">
              <a:xfrm>
                <a:off x="4126231" y="3581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1" name="Rectangle 802">
                <a:extLst>
                  <a:ext uri="{FF2B5EF4-FFF2-40B4-BE49-F238E27FC236}">
                    <a16:creationId xmlns="" xmlns:a16="http://schemas.microsoft.com/office/drawing/2014/main" id="{9DE1135C-E073-44E5-8324-619A00326CF3}"/>
                  </a:ext>
                </a:extLst>
              </p:cNvPr>
              <p:cNvSpPr>
                <a:spLocks noChangeArrowheads="1"/>
              </p:cNvSpPr>
              <p:nvPr/>
            </p:nvSpPr>
            <p:spPr bwMode="auto">
              <a:xfrm>
                <a:off x="4129406" y="35702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2" name="Rectangle 803">
                <a:extLst>
                  <a:ext uri="{FF2B5EF4-FFF2-40B4-BE49-F238E27FC236}">
                    <a16:creationId xmlns="" xmlns:a16="http://schemas.microsoft.com/office/drawing/2014/main" id="{35C88E19-C9E3-462C-821D-1B2EB05532B6}"/>
                  </a:ext>
                </a:extLst>
              </p:cNvPr>
              <p:cNvSpPr>
                <a:spLocks noChangeArrowheads="1"/>
              </p:cNvSpPr>
              <p:nvPr/>
            </p:nvSpPr>
            <p:spPr bwMode="auto">
              <a:xfrm>
                <a:off x="4129406" y="35591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3" name="Rectangle 804">
                <a:extLst>
                  <a:ext uri="{FF2B5EF4-FFF2-40B4-BE49-F238E27FC236}">
                    <a16:creationId xmlns="" xmlns:a16="http://schemas.microsoft.com/office/drawing/2014/main" id="{E3D96E3C-137C-45FB-AF1A-C2FF98C2865B}"/>
                  </a:ext>
                </a:extLst>
              </p:cNvPr>
              <p:cNvSpPr>
                <a:spLocks noChangeArrowheads="1"/>
              </p:cNvSpPr>
              <p:nvPr/>
            </p:nvSpPr>
            <p:spPr bwMode="auto">
              <a:xfrm>
                <a:off x="4134168" y="35591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4" name="Rectangle 805">
                <a:extLst>
                  <a:ext uri="{FF2B5EF4-FFF2-40B4-BE49-F238E27FC236}">
                    <a16:creationId xmlns="" xmlns:a16="http://schemas.microsoft.com/office/drawing/2014/main" id="{C729E5AC-BEF4-463C-B5D3-1F8E94B09F7D}"/>
                  </a:ext>
                </a:extLst>
              </p:cNvPr>
              <p:cNvSpPr>
                <a:spLocks noChangeArrowheads="1"/>
              </p:cNvSpPr>
              <p:nvPr/>
            </p:nvSpPr>
            <p:spPr bwMode="auto">
              <a:xfrm>
                <a:off x="4134168" y="3549651"/>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5" name="Rectangle 806">
                <a:extLst>
                  <a:ext uri="{FF2B5EF4-FFF2-40B4-BE49-F238E27FC236}">
                    <a16:creationId xmlns="" xmlns:a16="http://schemas.microsoft.com/office/drawing/2014/main" id="{F679EECC-9671-4348-9813-05C1CF0F0A01}"/>
                  </a:ext>
                </a:extLst>
              </p:cNvPr>
              <p:cNvSpPr>
                <a:spLocks noChangeArrowheads="1"/>
              </p:cNvSpPr>
              <p:nvPr/>
            </p:nvSpPr>
            <p:spPr bwMode="auto">
              <a:xfrm>
                <a:off x="4134168" y="3538538"/>
                <a:ext cx="12700"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6" name="Rectangle 807">
                <a:extLst>
                  <a:ext uri="{FF2B5EF4-FFF2-40B4-BE49-F238E27FC236}">
                    <a16:creationId xmlns="" xmlns:a16="http://schemas.microsoft.com/office/drawing/2014/main" id="{8166D49D-7E9B-4287-9F34-04BBBEF29C64}"/>
                  </a:ext>
                </a:extLst>
              </p:cNvPr>
              <p:cNvSpPr>
                <a:spLocks noChangeArrowheads="1"/>
              </p:cNvSpPr>
              <p:nvPr/>
            </p:nvSpPr>
            <p:spPr bwMode="auto">
              <a:xfrm>
                <a:off x="4134168" y="3521076"/>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7" name="Rectangle 809">
                <a:extLst>
                  <a:ext uri="{FF2B5EF4-FFF2-40B4-BE49-F238E27FC236}">
                    <a16:creationId xmlns="" xmlns:a16="http://schemas.microsoft.com/office/drawing/2014/main" id="{13E9EA93-6E33-44F9-BC5B-897E0D6750CE}"/>
                  </a:ext>
                </a:extLst>
              </p:cNvPr>
              <p:cNvSpPr>
                <a:spLocks noChangeArrowheads="1"/>
              </p:cNvSpPr>
              <p:nvPr/>
            </p:nvSpPr>
            <p:spPr bwMode="auto">
              <a:xfrm>
                <a:off x="4134168" y="34988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8" name="Rectangle 810">
                <a:extLst>
                  <a:ext uri="{FF2B5EF4-FFF2-40B4-BE49-F238E27FC236}">
                    <a16:creationId xmlns="" xmlns:a16="http://schemas.microsoft.com/office/drawing/2014/main" id="{07B74CF4-C2E2-408F-BE3E-D94B6404E23B}"/>
                  </a:ext>
                </a:extLst>
              </p:cNvPr>
              <p:cNvSpPr>
                <a:spLocks noChangeArrowheads="1"/>
              </p:cNvSpPr>
              <p:nvPr/>
            </p:nvSpPr>
            <p:spPr bwMode="auto">
              <a:xfrm>
                <a:off x="4134168" y="3443288"/>
                <a:ext cx="12700"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69" name="Rectangle 811">
                <a:extLst>
                  <a:ext uri="{FF2B5EF4-FFF2-40B4-BE49-F238E27FC236}">
                    <a16:creationId xmlns="" xmlns:a16="http://schemas.microsoft.com/office/drawing/2014/main" id="{5FA9299D-B6C5-4DF0-AC9F-525857433AFB}"/>
                  </a:ext>
                </a:extLst>
              </p:cNvPr>
              <p:cNvSpPr>
                <a:spLocks noChangeArrowheads="1"/>
              </p:cNvSpPr>
              <p:nvPr/>
            </p:nvSpPr>
            <p:spPr bwMode="auto">
              <a:xfrm>
                <a:off x="4134168" y="3238501"/>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sp>
          <p:nvSpPr>
            <p:cNvPr id="1103" name="Rectangle 812">
              <a:extLst>
                <a:ext uri="{FF2B5EF4-FFF2-40B4-BE49-F238E27FC236}">
                  <a16:creationId xmlns="" xmlns:a16="http://schemas.microsoft.com/office/drawing/2014/main" id="{FE77BA80-1691-4A6D-8CFF-9A98AF2BA3D0}"/>
                </a:ext>
              </a:extLst>
            </p:cNvPr>
            <p:cNvSpPr>
              <a:spLocks noChangeArrowheads="1"/>
            </p:cNvSpPr>
            <p:nvPr/>
          </p:nvSpPr>
          <p:spPr bwMode="auto">
            <a:xfrm>
              <a:off x="4137343" y="273208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7" name="Group 117">
            <a:extLst>
              <a:ext uri="{FF2B5EF4-FFF2-40B4-BE49-F238E27FC236}">
                <a16:creationId xmlns="" xmlns:a16="http://schemas.microsoft.com/office/drawing/2014/main" id="{E408BE41-DDE1-48A1-9A6E-D8444DCF91A4}"/>
              </a:ext>
            </a:extLst>
          </p:cNvPr>
          <p:cNvGrpSpPr/>
          <p:nvPr/>
        </p:nvGrpSpPr>
        <p:grpSpPr bwMode="auto">
          <a:xfrm>
            <a:off x="5014680" y="2822548"/>
            <a:ext cx="169181" cy="952669"/>
            <a:chOff x="3811905" y="3187701"/>
            <a:chExt cx="120651" cy="1036638"/>
          </a:xfrm>
          <a:solidFill>
            <a:srgbClr val="004B87"/>
          </a:solidFill>
        </p:grpSpPr>
        <p:sp>
          <p:nvSpPr>
            <p:cNvPr id="1020" name="Rectangle 122">
              <a:extLst>
                <a:ext uri="{FF2B5EF4-FFF2-40B4-BE49-F238E27FC236}">
                  <a16:creationId xmlns="" xmlns:a16="http://schemas.microsoft.com/office/drawing/2014/main" id="{BF6B8209-90C8-4032-8B53-D30571374422}"/>
                </a:ext>
              </a:extLst>
            </p:cNvPr>
            <p:cNvSpPr>
              <a:spLocks noChangeArrowheads="1"/>
            </p:cNvSpPr>
            <p:nvPr/>
          </p:nvSpPr>
          <p:spPr bwMode="auto">
            <a:xfrm>
              <a:off x="3811905" y="42132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1" name="Rectangle 813">
              <a:extLst>
                <a:ext uri="{FF2B5EF4-FFF2-40B4-BE49-F238E27FC236}">
                  <a16:creationId xmlns="" xmlns:a16="http://schemas.microsoft.com/office/drawing/2014/main" id="{1A0284B9-53DE-4A05-AEC3-36E1F0258DCD}"/>
                </a:ext>
              </a:extLst>
            </p:cNvPr>
            <p:cNvSpPr>
              <a:spLocks noChangeArrowheads="1"/>
            </p:cNvSpPr>
            <p:nvPr/>
          </p:nvSpPr>
          <p:spPr bwMode="auto">
            <a:xfrm>
              <a:off x="3811906" y="40370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2" name="Rectangle 814">
              <a:extLst>
                <a:ext uri="{FF2B5EF4-FFF2-40B4-BE49-F238E27FC236}">
                  <a16:creationId xmlns="" xmlns:a16="http://schemas.microsoft.com/office/drawing/2014/main" id="{BC7ED188-DF7D-44E5-9182-4E5EEEE7FB50}"/>
                </a:ext>
              </a:extLst>
            </p:cNvPr>
            <p:cNvSpPr>
              <a:spLocks noChangeArrowheads="1"/>
            </p:cNvSpPr>
            <p:nvPr/>
          </p:nvSpPr>
          <p:spPr bwMode="auto">
            <a:xfrm>
              <a:off x="3811906" y="3997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3" name="Rectangle 815">
              <a:extLst>
                <a:ext uri="{FF2B5EF4-FFF2-40B4-BE49-F238E27FC236}">
                  <a16:creationId xmlns="" xmlns:a16="http://schemas.microsoft.com/office/drawing/2014/main" id="{AAE3DF95-7404-4CC8-92BC-EAC587B1A05B}"/>
                </a:ext>
              </a:extLst>
            </p:cNvPr>
            <p:cNvSpPr>
              <a:spLocks noChangeArrowheads="1"/>
            </p:cNvSpPr>
            <p:nvPr/>
          </p:nvSpPr>
          <p:spPr bwMode="auto">
            <a:xfrm>
              <a:off x="3815081" y="39560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4" name="Rectangle 816">
              <a:extLst>
                <a:ext uri="{FF2B5EF4-FFF2-40B4-BE49-F238E27FC236}">
                  <a16:creationId xmlns="" xmlns:a16="http://schemas.microsoft.com/office/drawing/2014/main" id="{AAB3170C-2738-477F-AFA0-21AC3089503A}"/>
                </a:ext>
              </a:extLst>
            </p:cNvPr>
            <p:cNvSpPr>
              <a:spLocks noChangeArrowheads="1"/>
            </p:cNvSpPr>
            <p:nvPr/>
          </p:nvSpPr>
          <p:spPr bwMode="auto">
            <a:xfrm>
              <a:off x="3815081"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5" name="Rectangle 817">
              <a:extLst>
                <a:ext uri="{FF2B5EF4-FFF2-40B4-BE49-F238E27FC236}">
                  <a16:creationId xmlns="" xmlns:a16="http://schemas.microsoft.com/office/drawing/2014/main" id="{B5128523-89F2-4199-9849-6C877AC99BFD}"/>
                </a:ext>
              </a:extLst>
            </p:cNvPr>
            <p:cNvSpPr>
              <a:spLocks noChangeArrowheads="1"/>
            </p:cNvSpPr>
            <p:nvPr/>
          </p:nvSpPr>
          <p:spPr bwMode="auto">
            <a:xfrm>
              <a:off x="3815081" y="39100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6" name="Rectangle 818">
              <a:extLst>
                <a:ext uri="{FF2B5EF4-FFF2-40B4-BE49-F238E27FC236}">
                  <a16:creationId xmlns="" xmlns:a16="http://schemas.microsoft.com/office/drawing/2014/main" id="{BAEC7829-7F24-4B57-9503-E42401EAC914}"/>
                </a:ext>
              </a:extLst>
            </p:cNvPr>
            <p:cNvSpPr>
              <a:spLocks noChangeArrowheads="1"/>
            </p:cNvSpPr>
            <p:nvPr/>
          </p:nvSpPr>
          <p:spPr bwMode="auto">
            <a:xfrm>
              <a:off x="3815081" y="3884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7" name="Rectangle 819">
              <a:extLst>
                <a:ext uri="{FF2B5EF4-FFF2-40B4-BE49-F238E27FC236}">
                  <a16:creationId xmlns="" xmlns:a16="http://schemas.microsoft.com/office/drawing/2014/main" id="{5DF56857-3D99-4269-B9A7-E1418F22CD70}"/>
                </a:ext>
              </a:extLst>
            </p:cNvPr>
            <p:cNvSpPr>
              <a:spLocks noChangeArrowheads="1"/>
            </p:cNvSpPr>
            <p:nvPr/>
          </p:nvSpPr>
          <p:spPr bwMode="auto">
            <a:xfrm>
              <a:off x="3815081"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8" name="Rectangle 820">
              <a:extLst>
                <a:ext uri="{FF2B5EF4-FFF2-40B4-BE49-F238E27FC236}">
                  <a16:creationId xmlns="" xmlns:a16="http://schemas.microsoft.com/office/drawing/2014/main" id="{374103F0-951F-4C7B-8D95-A300D395B4DA}"/>
                </a:ext>
              </a:extLst>
            </p:cNvPr>
            <p:cNvSpPr>
              <a:spLocks noChangeArrowheads="1"/>
            </p:cNvSpPr>
            <p:nvPr/>
          </p:nvSpPr>
          <p:spPr bwMode="auto">
            <a:xfrm>
              <a:off x="3815081" y="38528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29" name="Rectangle 821">
              <a:extLst>
                <a:ext uri="{FF2B5EF4-FFF2-40B4-BE49-F238E27FC236}">
                  <a16:creationId xmlns="" xmlns:a16="http://schemas.microsoft.com/office/drawing/2014/main" id="{C7FBA2D0-99D9-422C-92DD-904C0265FEC1}"/>
                </a:ext>
              </a:extLst>
            </p:cNvPr>
            <p:cNvSpPr>
              <a:spLocks noChangeArrowheads="1"/>
            </p:cNvSpPr>
            <p:nvPr/>
          </p:nvSpPr>
          <p:spPr bwMode="auto">
            <a:xfrm>
              <a:off x="3815081"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0" name="Rectangle 822">
              <a:extLst>
                <a:ext uri="{FF2B5EF4-FFF2-40B4-BE49-F238E27FC236}">
                  <a16:creationId xmlns="" xmlns:a16="http://schemas.microsoft.com/office/drawing/2014/main" id="{155E0B2D-BB10-4B6E-8DA2-E8AD72143EA4}"/>
                </a:ext>
              </a:extLst>
            </p:cNvPr>
            <p:cNvSpPr>
              <a:spLocks noChangeArrowheads="1"/>
            </p:cNvSpPr>
            <p:nvPr/>
          </p:nvSpPr>
          <p:spPr bwMode="auto">
            <a:xfrm>
              <a:off x="3815081" y="3821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1" name="Rectangle 823">
              <a:extLst>
                <a:ext uri="{FF2B5EF4-FFF2-40B4-BE49-F238E27FC236}">
                  <a16:creationId xmlns="" xmlns:a16="http://schemas.microsoft.com/office/drawing/2014/main" id="{A70C1C05-DB26-4796-89C4-5C33056B105E}"/>
                </a:ext>
              </a:extLst>
            </p:cNvPr>
            <p:cNvSpPr>
              <a:spLocks noChangeArrowheads="1"/>
            </p:cNvSpPr>
            <p:nvPr/>
          </p:nvSpPr>
          <p:spPr bwMode="auto">
            <a:xfrm>
              <a:off x="3815081" y="3810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2" name="Rectangle 824">
              <a:extLst>
                <a:ext uri="{FF2B5EF4-FFF2-40B4-BE49-F238E27FC236}">
                  <a16:creationId xmlns="" xmlns:a16="http://schemas.microsoft.com/office/drawing/2014/main" id="{3A4113F4-3F69-4D37-BA18-823E263475E3}"/>
                </a:ext>
              </a:extLst>
            </p:cNvPr>
            <p:cNvSpPr>
              <a:spLocks noChangeArrowheads="1"/>
            </p:cNvSpPr>
            <p:nvPr/>
          </p:nvSpPr>
          <p:spPr bwMode="auto">
            <a:xfrm>
              <a:off x="3819843" y="3800476"/>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3" name="Rectangle 825">
              <a:extLst>
                <a:ext uri="{FF2B5EF4-FFF2-40B4-BE49-F238E27FC236}">
                  <a16:creationId xmlns="" xmlns:a16="http://schemas.microsoft.com/office/drawing/2014/main" id="{46FA54FE-FC66-43B4-B663-DB9C9B395EB4}"/>
                </a:ext>
              </a:extLst>
            </p:cNvPr>
            <p:cNvSpPr>
              <a:spLocks noChangeArrowheads="1"/>
            </p:cNvSpPr>
            <p:nvPr/>
          </p:nvSpPr>
          <p:spPr bwMode="auto">
            <a:xfrm>
              <a:off x="3819843" y="3789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4" name="Rectangle 826">
              <a:extLst>
                <a:ext uri="{FF2B5EF4-FFF2-40B4-BE49-F238E27FC236}">
                  <a16:creationId xmlns="" xmlns:a16="http://schemas.microsoft.com/office/drawing/2014/main" id="{7DF62328-74EC-45BF-8867-3193B22BAE98}"/>
                </a:ext>
              </a:extLst>
            </p:cNvPr>
            <p:cNvSpPr>
              <a:spLocks noChangeArrowheads="1"/>
            </p:cNvSpPr>
            <p:nvPr/>
          </p:nvSpPr>
          <p:spPr bwMode="auto">
            <a:xfrm>
              <a:off x="3819843" y="3778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5" name="Rectangle 827">
              <a:extLst>
                <a:ext uri="{FF2B5EF4-FFF2-40B4-BE49-F238E27FC236}">
                  <a16:creationId xmlns="" xmlns:a16="http://schemas.microsoft.com/office/drawing/2014/main" id="{EBC40DEF-B87A-42C3-982A-6300B6AAE94C}"/>
                </a:ext>
              </a:extLst>
            </p:cNvPr>
            <p:cNvSpPr>
              <a:spLocks noChangeArrowheads="1"/>
            </p:cNvSpPr>
            <p:nvPr/>
          </p:nvSpPr>
          <p:spPr bwMode="auto">
            <a:xfrm>
              <a:off x="3826193" y="37687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6" name="Rectangle 828">
              <a:extLst>
                <a:ext uri="{FF2B5EF4-FFF2-40B4-BE49-F238E27FC236}">
                  <a16:creationId xmlns="" xmlns:a16="http://schemas.microsoft.com/office/drawing/2014/main" id="{C085579A-CCA2-4FF7-8780-8B65234DABE8}"/>
                </a:ext>
              </a:extLst>
            </p:cNvPr>
            <p:cNvSpPr>
              <a:spLocks noChangeArrowheads="1"/>
            </p:cNvSpPr>
            <p:nvPr/>
          </p:nvSpPr>
          <p:spPr bwMode="auto">
            <a:xfrm>
              <a:off x="3826193" y="3757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7" name="Rectangle 829">
              <a:extLst>
                <a:ext uri="{FF2B5EF4-FFF2-40B4-BE49-F238E27FC236}">
                  <a16:creationId xmlns="" xmlns:a16="http://schemas.microsoft.com/office/drawing/2014/main" id="{173BAAD5-E9E3-475C-B61C-DFD8CBAA3796}"/>
                </a:ext>
              </a:extLst>
            </p:cNvPr>
            <p:cNvSpPr>
              <a:spLocks noChangeArrowheads="1"/>
            </p:cNvSpPr>
            <p:nvPr/>
          </p:nvSpPr>
          <p:spPr bwMode="auto">
            <a:xfrm>
              <a:off x="3826193" y="3746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8" name="Rectangle 830">
              <a:extLst>
                <a:ext uri="{FF2B5EF4-FFF2-40B4-BE49-F238E27FC236}">
                  <a16:creationId xmlns="" xmlns:a16="http://schemas.microsoft.com/office/drawing/2014/main" id="{0F7A1CF7-01C1-45CC-828B-95806BBE7F50}"/>
                </a:ext>
              </a:extLst>
            </p:cNvPr>
            <p:cNvSpPr>
              <a:spLocks noChangeArrowheads="1"/>
            </p:cNvSpPr>
            <p:nvPr/>
          </p:nvSpPr>
          <p:spPr bwMode="auto">
            <a:xfrm>
              <a:off x="3834131" y="37433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39" name="Rectangle 831">
              <a:extLst>
                <a:ext uri="{FF2B5EF4-FFF2-40B4-BE49-F238E27FC236}">
                  <a16:creationId xmlns="" xmlns:a16="http://schemas.microsoft.com/office/drawing/2014/main" id="{F63FB7D9-0A81-4EF3-8082-56A778BA6173}"/>
                </a:ext>
              </a:extLst>
            </p:cNvPr>
            <p:cNvSpPr>
              <a:spLocks noChangeArrowheads="1"/>
            </p:cNvSpPr>
            <p:nvPr/>
          </p:nvSpPr>
          <p:spPr bwMode="auto">
            <a:xfrm>
              <a:off x="3829368" y="3732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0" name="Rectangle 832">
              <a:extLst>
                <a:ext uri="{FF2B5EF4-FFF2-40B4-BE49-F238E27FC236}">
                  <a16:creationId xmlns="" xmlns:a16="http://schemas.microsoft.com/office/drawing/2014/main" id="{628CFFA9-580A-45A2-A757-E5F8B5E0D824}"/>
                </a:ext>
              </a:extLst>
            </p:cNvPr>
            <p:cNvSpPr>
              <a:spLocks noChangeArrowheads="1"/>
            </p:cNvSpPr>
            <p:nvPr/>
          </p:nvSpPr>
          <p:spPr bwMode="auto">
            <a:xfrm>
              <a:off x="3843656" y="37322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1" name="Rectangle 833">
              <a:extLst>
                <a:ext uri="{FF2B5EF4-FFF2-40B4-BE49-F238E27FC236}">
                  <a16:creationId xmlns="" xmlns:a16="http://schemas.microsoft.com/office/drawing/2014/main" id="{E8862E8F-AD80-48CA-91BB-7814C76CBE21}"/>
                </a:ext>
              </a:extLst>
            </p:cNvPr>
            <p:cNvSpPr>
              <a:spLocks noChangeArrowheads="1"/>
            </p:cNvSpPr>
            <p:nvPr/>
          </p:nvSpPr>
          <p:spPr bwMode="auto">
            <a:xfrm>
              <a:off x="3837306" y="37258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2" name="Rectangle 834">
              <a:extLst>
                <a:ext uri="{FF2B5EF4-FFF2-40B4-BE49-F238E27FC236}">
                  <a16:creationId xmlns="" xmlns:a16="http://schemas.microsoft.com/office/drawing/2014/main" id="{611EFFCF-85BF-47DA-A9E2-4D271C867277}"/>
                </a:ext>
              </a:extLst>
            </p:cNvPr>
            <p:cNvSpPr>
              <a:spLocks noChangeArrowheads="1"/>
            </p:cNvSpPr>
            <p:nvPr/>
          </p:nvSpPr>
          <p:spPr bwMode="auto">
            <a:xfrm>
              <a:off x="3843656" y="37258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3" name="Rectangle 835">
              <a:extLst>
                <a:ext uri="{FF2B5EF4-FFF2-40B4-BE49-F238E27FC236}">
                  <a16:creationId xmlns="" xmlns:a16="http://schemas.microsoft.com/office/drawing/2014/main" id="{5662D05F-1C8A-44F9-A4D3-804DE5A8A8A3}"/>
                </a:ext>
              </a:extLst>
            </p:cNvPr>
            <p:cNvSpPr>
              <a:spLocks noChangeArrowheads="1"/>
            </p:cNvSpPr>
            <p:nvPr/>
          </p:nvSpPr>
          <p:spPr bwMode="auto">
            <a:xfrm>
              <a:off x="3837306"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4" name="Rectangle 836">
              <a:extLst>
                <a:ext uri="{FF2B5EF4-FFF2-40B4-BE49-F238E27FC236}">
                  <a16:creationId xmlns="" xmlns:a16="http://schemas.microsoft.com/office/drawing/2014/main" id="{67264324-9F15-4502-AE98-E4ECF8D06518}"/>
                </a:ext>
              </a:extLst>
            </p:cNvPr>
            <p:cNvSpPr>
              <a:spLocks noChangeArrowheads="1"/>
            </p:cNvSpPr>
            <p:nvPr/>
          </p:nvSpPr>
          <p:spPr bwMode="auto">
            <a:xfrm>
              <a:off x="3843656"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5" name="Rectangle 837">
              <a:extLst>
                <a:ext uri="{FF2B5EF4-FFF2-40B4-BE49-F238E27FC236}">
                  <a16:creationId xmlns="" xmlns:a16="http://schemas.microsoft.com/office/drawing/2014/main" id="{94DA9840-14B8-4BA7-977E-D141819E4CDA}"/>
                </a:ext>
              </a:extLst>
            </p:cNvPr>
            <p:cNvSpPr>
              <a:spLocks noChangeArrowheads="1"/>
            </p:cNvSpPr>
            <p:nvPr/>
          </p:nvSpPr>
          <p:spPr bwMode="auto">
            <a:xfrm>
              <a:off x="3843656" y="3708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6" name="Rectangle 838">
              <a:extLst>
                <a:ext uri="{FF2B5EF4-FFF2-40B4-BE49-F238E27FC236}">
                  <a16:creationId xmlns="" xmlns:a16="http://schemas.microsoft.com/office/drawing/2014/main" id="{7C57B169-7D87-4803-A44E-1F1C11FD1CE6}"/>
                </a:ext>
              </a:extLst>
            </p:cNvPr>
            <p:cNvSpPr>
              <a:spLocks noChangeArrowheads="1"/>
            </p:cNvSpPr>
            <p:nvPr/>
          </p:nvSpPr>
          <p:spPr bwMode="auto">
            <a:xfrm>
              <a:off x="3851593" y="3708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7" name="Rectangle 839">
              <a:extLst>
                <a:ext uri="{FF2B5EF4-FFF2-40B4-BE49-F238E27FC236}">
                  <a16:creationId xmlns="" xmlns:a16="http://schemas.microsoft.com/office/drawing/2014/main" id="{F2D162A0-B5A1-4BA2-8D55-F116FFBC4504}"/>
                </a:ext>
              </a:extLst>
            </p:cNvPr>
            <p:cNvSpPr>
              <a:spLocks noChangeArrowheads="1"/>
            </p:cNvSpPr>
            <p:nvPr/>
          </p:nvSpPr>
          <p:spPr bwMode="auto">
            <a:xfrm>
              <a:off x="3851593" y="3697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8" name="Rectangle 840">
              <a:extLst>
                <a:ext uri="{FF2B5EF4-FFF2-40B4-BE49-F238E27FC236}">
                  <a16:creationId xmlns="" xmlns:a16="http://schemas.microsoft.com/office/drawing/2014/main" id="{DBE3C0B2-8A44-41F7-B70F-877BA9B48242}"/>
                </a:ext>
              </a:extLst>
            </p:cNvPr>
            <p:cNvSpPr>
              <a:spLocks noChangeArrowheads="1"/>
            </p:cNvSpPr>
            <p:nvPr/>
          </p:nvSpPr>
          <p:spPr bwMode="auto">
            <a:xfrm>
              <a:off x="3857943" y="3697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49" name="Rectangle 841">
              <a:extLst>
                <a:ext uri="{FF2B5EF4-FFF2-40B4-BE49-F238E27FC236}">
                  <a16:creationId xmlns="" xmlns:a16="http://schemas.microsoft.com/office/drawing/2014/main" id="{C47DC8AB-6590-439F-BC91-2254B62B8C3B}"/>
                </a:ext>
              </a:extLst>
            </p:cNvPr>
            <p:cNvSpPr>
              <a:spLocks noChangeArrowheads="1"/>
            </p:cNvSpPr>
            <p:nvPr/>
          </p:nvSpPr>
          <p:spPr bwMode="auto">
            <a:xfrm>
              <a:off x="3854768" y="36909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0" name="Rectangle 842">
              <a:extLst>
                <a:ext uri="{FF2B5EF4-FFF2-40B4-BE49-F238E27FC236}">
                  <a16:creationId xmlns="" xmlns:a16="http://schemas.microsoft.com/office/drawing/2014/main" id="{F94501A6-332D-4F6F-9472-0F6018302D9A}"/>
                </a:ext>
              </a:extLst>
            </p:cNvPr>
            <p:cNvSpPr>
              <a:spLocks noChangeArrowheads="1"/>
            </p:cNvSpPr>
            <p:nvPr/>
          </p:nvSpPr>
          <p:spPr bwMode="auto">
            <a:xfrm>
              <a:off x="3861118" y="36909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1" name="Rectangle 843">
              <a:extLst>
                <a:ext uri="{FF2B5EF4-FFF2-40B4-BE49-F238E27FC236}">
                  <a16:creationId xmlns="" xmlns:a16="http://schemas.microsoft.com/office/drawing/2014/main" id="{FB5A808C-BC16-49F9-B3A8-65A072CC6D7E}"/>
                </a:ext>
              </a:extLst>
            </p:cNvPr>
            <p:cNvSpPr>
              <a:spLocks noChangeArrowheads="1"/>
            </p:cNvSpPr>
            <p:nvPr/>
          </p:nvSpPr>
          <p:spPr bwMode="auto">
            <a:xfrm>
              <a:off x="3854768" y="3679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2" name="Rectangle 844">
              <a:extLst>
                <a:ext uri="{FF2B5EF4-FFF2-40B4-BE49-F238E27FC236}">
                  <a16:creationId xmlns="" xmlns:a16="http://schemas.microsoft.com/office/drawing/2014/main" id="{EA1955DF-3F32-437C-B51F-F9C2EF61C4CD}"/>
                </a:ext>
              </a:extLst>
            </p:cNvPr>
            <p:cNvSpPr>
              <a:spLocks noChangeArrowheads="1"/>
            </p:cNvSpPr>
            <p:nvPr/>
          </p:nvSpPr>
          <p:spPr bwMode="auto">
            <a:xfrm>
              <a:off x="3861118" y="3679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3" name="Rectangle 845">
              <a:extLst>
                <a:ext uri="{FF2B5EF4-FFF2-40B4-BE49-F238E27FC236}">
                  <a16:creationId xmlns="" xmlns:a16="http://schemas.microsoft.com/office/drawing/2014/main" id="{9B9010BB-B33D-4FE7-90A1-9735574F7D0A}"/>
                </a:ext>
              </a:extLst>
            </p:cNvPr>
            <p:cNvSpPr>
              <a:spLocks noChangeArrowheads="1"/>
            </p:cNvSpPr>
            <p:nvPr/>
          </p:nvSpPr>
          <p:spPr bwMode="auto">
            <a:xfrm>
              <a:off x="3857943" y="3668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4" name="Rectangle 846">
              <a:extLst>
                <a:ext uri="{FF2B5EF4-FFF2-40B4-BE49-F238E27FC236}">
                  <a16:creationId xmlns="" xmlns:a16="http://schemas.microsoft.com/office/drawing/2014/main" id="{389E0E1F-C5DB-489A-8325-786322E5EA60}"/>
                </a:ext>
              </a:extLst>
            </p:cNvPr>
            <p:cNvSpPr>
              <a:spLocks noChangeArrowheads="1"/>
            </p:cNvSpPr>
            <p:nvPr/>
          </p:nvSpPr>
          <p:spPr bwMode="auto">
            <a:xfrm>
              <a:off x="3865881" y="3668713"/>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5" name="Rectangle 847">
              <a:extLst>
                <a:ext uri="{FF2B5EF4-FFF2-40B4-BE49-F238E27FC236}">
                  <a16:creationId xmlns="" xmlns:a16="http://schemas.microsoft.com/office/drawing/2014/main" id="{C43A4CC4-5B8D-4622-BF3F-F5D0474F7D89}"/>
                </a:ext>
              </a:extLst>
            </p:cNvPr>
            <p:cNvSpPr>
              <a:spLocks noChangeArrowheads="1"/>
            </p:cNvSpPr>
            <p:nvPr/>
          </p:nvSpPr>
          <p:spPr bwMode="auto">
            <a:xfrm>
              <a:off x="3861118" y="3659188"/>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6" name="Rectangle 848">
              <a:extLst>
                <a:ext uri="{FF2B5EF4-FFF2-40B4-BE49-F238E27FC236}">
                  <a16:creationId xmlns="" xmlns:a16="http://schemas.microsoft.com/office/drawing/2014/main" id="{8CFB084D-C4C0-4588-8AA7-762CF76A53E9}"/>
                </a:ext>
              </a:extLst>
            </p:cNvPr>
            <p:cNvSpPr>
              <a:spLocks noChangeArrowheads="1"/>
            </p:cNvSpPr>
            <p:nvPr/>
          </p:nvSpPr>
          <p:spPr bwMode="auto">
            <a:xfrm>
              <a:off x="3865881" y="3659188"/>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7" name="Rectangle 849">
              <a:extLst>
                <a:ext uri="{FF2B5EF4-FFF2-40B4-BE49-F238E27FC236}">
                  <a16:creationId xmlns="" xmlns:a16="http://schemas.microsoft.com/office/drawing/2014/main" id="{24FC7B1C-8669-47E7-BC2A-16D9BC2B3BA0}"/>
                </a:ext>
              </a:extLst>
            </p:cNvPr>
            <p:cNvSpPr>
              <a:spLocks noChangeArrowheads="1"/>
            </p:cNvSpPr>
            <p:nvPr/>
          </p:nvSpPr>
          <p:spPr bwMode="auto">
            <a:xfrm>
              <a:off x="3861118"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8" name="Rectangle 850">
              <a:extLst>
                <a:ext uri="{FF2B5EF4-FFF2-40B4-BE49-F238E27FC236}">
                  <a16:creationId xmlns="" xmlns:a16="http://schemas.microsoft.com/office/drawing/2014/main" id="{5D95BD9C-2E57-4359-A4AD-9D15BD1B9851}"/>
                </a:ext>
              </a:extLst>
            </p:cNvPr>
            <p:cNvSpPr>
              <a:spLocks noChangeArrowheads="1"/>
            </p:cNvSpPr>
            <p:nvPr/>
          </p:nvSpPr>
          <p:spPr bwMode="auto">
            <a:xfrm>
              <a:off x="3872231"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59" name="Rectangle 851">
              <a:extLst>
                <a:ext uri="{FF2B5EF4-FFF2-40B4-BE49-F238E27FC236}">
                  <a16:creationId xmlns="" xmlns:a16="http://schemas.microsoft.com/office/drawing/2014/main" id="{CBB8BA0F-2D5B-4C50-B964-5F0D833539D8}"/>
                </a:ext>
              </a:extLst>
            </p:cNvPr>
            <p:cNvSpPr>
              <a:spLocks noChangeArrowheads="1"/>
            </p:cNvSpPr>
            <p:nvPr/>
          </p:nvSpPr>
          <p:spPr bwMode="auto">
            <a:xfrm>
              <a:off x="3869056" y="36369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0" name="Rectangle 852">
              <a:extLst>
                <a:ext uri="{FF2B5EF4-FFF2-40B4-BE49-F238E27FC236}">
                  <a16:creationId xmlns="" xmlns:a16="http://schemas.microsoft.com/office/drawing/2014/main" id="{CDD84551-57B6-4ACF-9B91-0661E308BBC4}"/>
                </a:ext>
              </a:extLst>
            </p:cNvPr>
            <p:cNvSpPr>
              <a:spLocks noChangeArrowheads="1"/>
            </p:cNvSpPr>
            <p:nvPr/>
          </p:nvSpPr>
          <p:spPr bwMode="auto">
            <a:xfrm>
              <a:off x="3872231" y="3636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1" name="Rectangle 853">
              <a:extLst>
                <a:ext uri="{FF2B5EF4-FFF2-40B4-BE49-F238E27FC236}">
                  <a16:creationId xmlns="" xmlns:a16="http://schemas.microsoft.com/office/drawing/2014/main" id="{111AEC40-5EAC-43D9-86B9-79D1CBCAFDF0}"/>
                </a:ext>
              </a:extLst>
            </p:cNvPr>
            <p:cNvSpPr>
              <a:spLocks noChangeArrowheads="1"/>
            </p:cNvSpPr>
            <p:nvPr/>
          </p:nvSpPr>
          <p:spPr bwMode="auto">
            <a:xfrm>
              <a:off x="3869056" y="36274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2" name="Rectangle 854">
              <a:extLst>
                <a:ext uri="{FF2B5EF4-FFF2-40B4-BE49-F238E27FC236}">
                  <a16:creationId xmlns="" xmlns:a16="http://schemas.microsoft.com/office/drawing/2014/main" id="{447B99A6-2EB4-4DDD-9DC8-3545E8C93500}"/>
                </a:ext>
              </a:extLst>
            </p:cNvPr>
            <p:cNvSpPr>
              <a:spLocks noChangeArrowheads="1"/>
            </p:cNvSpPr>
            <p:nvPr/>
          </p:nvSpPr>
          <p:spPr bwMode="auto">
            <a:xfrm>
              <a:off x="3878581" y="36274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3" name="Rectangle 855">
              <a:extLst>
                <a:ext uri="{FF2B5EF4-FFF2-40B4-BE49-F238E27FC236}">
                  <a16:creationId xmlns="" xmlns:a16="http://schemas.microsoft.com/office/drawing/2014/main" id="{80ADCEC3-5A33-432F-B1A0-4EDC94252284}"/>
                </a:ext>
              </a:extLst>
            </p:cNvPr>
            <p:cNvSpPr>
              <a:spLocks noChangeArrowheads="1"/>
            </p:cNvSpPr>
            <p:nvPr/>
          </p:nvSpPr>
          <p:spPr bwMode="auto">
            <a:xfrm>
              <a:off x="3875406" y="3616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4" name="Rectangle 856">
              <a:extLst>
                <a:ext uri="{FF2B5EF4-FFF2-40B4-BE49-F238E27FC236}">
                  <a16:creationId xmlns="" xmlns:a16="http://schemas.microsoft.com/office/drawing/2014/main" id="{CEA007D1-F5EB-4979-A7CA-123ECAFAEC5B}"/>
                </a:ext>
              </a:extLst>
            </p:cNvPr>
            <p:cNvSpPr>
              <a:spLocks noChangeArrowheads="1"/>
            </p:cNvSpPr>
            <p:nvPr/>
          </p:nvSpPr>
          <p:spPr bwMode="auto">
            <a:xfrm>
              <a:off x="3878581"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5" name="Rectangle 857">
              <a:extLst>
                <a:ext uri="{FF2B5EF4-FFF2-40B4-BE49-F238E27FC236}">
                  <a16:creationId xmlns="" xmlns:a16="http://schemas.microsoft.com/office/drawing/2014/main" id="{BE25AB97-0A17-448B-94CA-E6FE4FD230EE}"/>
                </a:ext>
              </a:extLst>
            </p:cNvPr>
            <p:cNvSpPr>
              <a:spLocks noChangeArrowheads="1"/>
            </p:cNvSpPr>
            <p:nvPr/>
          </p:nvSpPr>
          <p:spPr bwMode="auto">
            <a:xfrm>
              <a:off x="3875406"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6" name="Rectangle 858">
              <a:extLst>
                <a:ext uri="{FF2B5EF4-FFF2-40B4-BE49-F238E27FC236}">
                  <a16:creationId xmlns="" xmlns:a16="http://schemas.microsoft.com/office/drawing/2014/main" id="{7A7A7AAC-40F6-4F40-B706-AB39D32B3394}"/>
                </a:ext>
              </a:extLst>
            </p:cNvPr>
            <p:cNvSpPr>
              <a:spLocks noChangeArrowheads="1"/>
            </p:cNvSpPr>
            <p:nvPr/>
          </p:nvSpPr>
          <p:spPr bwMode="auto">
            <a:xfrm>
              <a:off x="3886518" y="3608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7" name="Rectangle 859">
              <a:extLst>
                <a:ext uri="{FF2B5EF4-FFF2-40B4-BE49-F238E27FC236}">
                  <a16:creationId xmlns="" xmlns:a16="http://schemas.microsoft.com/office/drawing/2014/main" id="{0D034F60-60B4-4B90-9733-6CF1EFF48E3B}"/>
                </a:ext>
              </a:extLst>
            </p:cNvPr>
            <p:cNvSpPr>
              <a:spLocks noChangeArrowheads="1"/>
            </p:cNvSpPr>
            <p:nvPr/>
          </p:nvSpPr>
          <p:spPr bwMode="auto">
            <a:xfrm>
              <a:off x="3883343" y="359886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8" name="Rectangle 860">
              <a:extLst>
                <a:ext uri="{FF2B5EF4-FFF2-40B4-BE49-F238E27FC236}">
                  <a16:creationId xmlns="" xmlns:a16="http://schemas.microsoft.com/office/drawing/2014/main" id="{AE3A45AC-3381-49D4-84E6-C0BBC78E4649}"/>
                </a:ext>
              </a:extLst>
            </p:cNvPr>
            <p:cNvSpPr>
              <a:spLocks noChangeArrowheads="1"/>
            </p:cNvSpPr>
            <p:nvPr/>
          </p:nvSpPr>
          <p:spPr bwMode="auto">
            <a:xfrm>
              <a:off x="3886518" y="35988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69" name="Rectangle 861">
              <a:extLst>
                <a:ext uri="{FF2B5EF4-FFF2-40B4-BE49-F238E27FC236}">
                  <a16:creationId xmlns="" xmlns:a16="http://schemas.microsoft.com/office/drawing/2014/main" id="{5613EFEB-0A1D-4EED-B8F2-31DEDD3E3338}"/>
                </a:ext>
              </a:extLst>
            </p:cNvPr>
            <p:cNvSpPr>
              <a:spLocks noChangeArrowheads="1"/>
            </p:cNvSpPr>
            <p:nvPr/>
          </p:nvSpPr>
          <p:spPr bwMode="auto">
            <a:xfrm>
              <a:off x="3883343" y="3587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0" name="Rectangle 862">
              <a:extLst>
                <a:ext uri="{FF2B5EF4-FFF2-40B4-BE49-F238E27FC236}">
                  <a16:creationId xmlns="" xmlns:a16="http://schemas.microsoft.com/office/drawing/2014/main" id="{EB9C8BCD-0C56-4EB8-B063-22F28851A58B}"/>
                </a:ext>
              </a:extLst>
            </p:cNvPr>
            <p:cNvSpPr>
              <a:spLocks noChangeArrowheads="1"/>
            </p:cNvSpPr>
            <p:nvPr/>
          </p:nvSpPr>
          <p:spPr bwMode="auto">
            <a:xfrm>
              <a:off x="3892868" y="3587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1" name="Rectangle 863">
              <a:extLst>
                <a:ext uri="{FF2B5EF4-FFF2-40B4-BE49-F238E27FC236}">
                  <a16:creationId xmlns="" xmlns:a16="http://schemas.microsoft.com/office/drawing/2014/main" id="{EBBA5AE3-F532-437A-993D-BF51010A76D7}"/>
                </a:ext>
              </a:extLst>
            </p:cNvPr>
            <p:cNvSpPr>
              <a:spLocks noChangeArrowheads="1"/>
            </p:cNvSpPr>
            <p:nvPr/>
          </p:nvSpPr>
          <p:spPr bwMode="auto">
            <a:xfrm>
              <a:off x="3889693" y="3576638"/>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2" name="Rectangle 864">
              <a:extLst>
                <a:ext uri="{FF2B5EF4-FFF2-40B4-BE49-F238E27FC236}">
                  <a16:creationId xmlns="" xmlns:a16="http://schemas.microsoft.com/office/drawing/2014/main" id="{A5EA4423-F051-4B42-9304-2A967E2DA558}"/>
                </a:ext>
              </a:extLst>
            </p:cNvPr>
            <p:cNvSpPr>
              <a:spLocks noChangeArrowheads="1"/>
            </p:cNvSpPr>
            <p:nvPr/>
          </p:nvSpPr>
          <p:spPr bwMode="auto">
            <a:xfrm>
              <a:off x="3897631" y="3576638"/>
              <a:ext cx="9525"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3" name="Rectangle 865">
              <a:extLst>
                <a:ext uri="{FF2B5EF4-FFF2-40B4-BE49-F238E27FC236}">
                  <a16:creationId xmlns="" xmlns:a16="http://schemas.microsoft.com/office/drawing/2014/main" id="{2103B86B-DB3E-4D42-A72D-4BC029342771}"/>
                </a:ext>
              </a:extLst>
            </p:cNvPr>
            <p:cNvSpPr>
              <a:spLocks noChangeArrowheads="1"/>
            </p:cNvSpPr>
            <p:nvPr/>
          </p:nvSpPr>
          <p:spPr bwMode="auto">
            <a:xfrm>
              <a:off x="3889693" y="35623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4" name="Rectangle 866">
              <a:extLst>
                <a:ext uri="{FF2B5EF4-FFF2-40B4-BE49-F238E27FC236}">
                  <a16:creationId xmlns="" xmlns:a16="http://schemas.microsoft.com/office/drawing/2014/main" id="{0E8567EA-A694-49DC-9B89-A55521E8D8DB}"/>
                </a:ext>
              </a:extLst>
            </p:cNvPr>
            <p:cNvSpPr>
              <a:spLocks noChangeArrowheads="1"/>
            </p:cNvSpPr>
            <p:nvPr/>
          </p:nvSpPr>
          <p:spPr bwMode="auto">
            <a:xfrm>
              <a:off x="3892868" y="35623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5" name="Rectangle 867">
              <a:extLst>
                <a:ext uri="{FF2B5EF4-FFF2-40B4-BE49-F238E27FC236}">
                  <a16:creationId xmlns="" xmlns:a16="http://schemas.microsoft.com/office/drawing/2014/main" id="{913DAD91-42CE-451C-B3D1-BB836F114054}"/>
                </a:ext>
              </a:extLst>
            </p:cNvPr>
            <p:cNvSpPr>
              <a:spLocks noChangeArrowheads="1"/>
            </p:cNvSpPr>
            <p:nvPr/>
          </p:nvSpPr>
          <p:spPr bwMode="auto">
            <a:xfrm>
              <a:off x="3889693"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6" name="Rectangle 868">
              <a:extLst>
                <a:ext uri="{FF2B5EF4-FFF2-40B4-BE49-F238E27FC236}">
                  <a16:creationId xmlns="" xmlns:a16="http://schemas.microsoft.com/office/drawing/2014/main" id="{9DC57E4C-7FD8-4DEF-8129-F0F8AC09C5E9}"/>
                </a:ext>
              </a:extLst>
            </p:cNvPr>
            <p:cNvSpPr>
              <a:spLocks noChangeArrowheads="1"/>
            </p:cNvSpPr>
            <p:nvPr/>
          </p:nvSpPr>
          <p:spPr bwMode="auto">
            <a:xfrm>
              <a:off x="3900806"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7" name="Rectangle 869">
              <a:extLst>
                <a:ext uri="{FF2B5EF4-FFF2-40B4-BE49-F238E27FC236}">
                  <a16:creationId xmlns="" xmlns:a16="http://schemas.microsoft.com/office/drawing/2014/main" id="{F8FE1D42-0383-4273-8F33-D2AB9E874467}"/>
                </a:ext>
              </a:extLst>
            </p:cNvPr>
            <p:cNvSpPr>
              <a:spLocks noChangeArrowheads="1"/>
            </p:cNvSpPr>
            <p:nvPr/>
          </p:nvSpPr>
          <p:spPr bwMode="auto">
            <a:xfrm>
              <a:off x="3900806" y="35417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8" name="Rectangle 870">
              <a:extLst>
                <a:ext uri="{FF2B5EF4-FFF2-40B4-BE49-F238E27FC236}">
                  <a16:creationId xmlns="" xmlns:a16="http://schemas.microsoft.com/office/drawing/2014/main" id="{7E49B4D0-BF76-42B2-9A71-5064EF6A93A5}"/>
                </a:ext>
              </a:extLst>
            </p:cNvPr>
            <p:cNvSpPr>
              <a:spLocks noChangeArrowheads="1"/>
            </p:cNvSpPr>
            <p:nvPr/>
          </p:nvSpPr>
          <p:spPr bwMode="auto">
            <a:xfrm>
              <a:off x="3900806" y="35353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79" name="Rectangle 871">
              <a:extLst>
                <a:ext uri="{FF2B5EF4-FFF2-40B4-BE49-F238E27FC236}">
                  <a16:creationId xmlns="" xmlns:a16="http://schemas.microsoft.com/office/drawing/2014/main" id="{2E093EDD-3F29-45B0-8C96-DC121B258798}"/>
                </a:ext>
              </a:extLst>
            </p:cNvPr>
            <p:cNvSpPr>
              <a:spLocks noChangeArrowheads="1"/>
            </p:cNvSpPr>
            <p:nvPr/>
          </p:nvSpPr>
          <p:spPr bwMode="auto">
            <a:xfrm>
              <a:off x="3903981" y="3524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0" name="Rectangle 872">
              <a:extLst>
                <a:ext uri="{FF2B5EF4-FFF2-40B4-BE49-F238E27FC236}">
                  <a16:creationId xmlns="" xmlns:a16="http://schemas.microsoft.com/office/drawing/2014/main" id="{624C768F-3E84-4F6E-A47E-D1A242907A80}"/>
                </a:ext>
              </a:extLst>
            </p:cNvPr>
            <p:cNvSpPr>
              <a:spLocks noChangeArrowheads="1"/>
            </p:cNvSpPr>
            <p:nvPr/>
          </p:nvSpPr>
          <p:spPr bwMode="auto">
            <a:xfrm>
              <a:off x="3907156" y="35131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1" name="Rectangle 873">
              <a:extLst>
                <a:ext uri="{FF2B5EF4-FFF2-40B4-BE49-F238E27FC236}">
                  <a16:creationId xmlns="" xmlns:a16="http://schemas.microsoft.com/office/drawing/2014/main" id="{9FBD1F69-1EC3-4DC0-AC1E-731BBE85DA48}"/>
                </a:ext>
              </a:extLst>
            </p:cNvPr>
            <p:cNvSpPr>
              <a:spLocks noChangeArrowheads="1"/>
            </p:cNvSpPr>
            <p:nvPr/>
          </p:nvSpPr>
          <p:spPr bwMode="auto">
            <a:xfrm>
              <a:off x="3907156" y="3503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2" name="Rectangle 874">
              <a:extLst>
                <a:ext uri="{FF2B5EF4-FFF2-40B4-BE49-F238E27FC236}">
                  <a16:creationId xmlns="" xmlns:a16="http://schemas.microsoft.com/office/drawing/2014/main" id="{B067D46C-660A-4185-A7D6-27E229AB9D37}"/>
                </a:ext>
              </a:extLst>
            </p:cNvPr>
            <p:cNvSpPr>
              <a:spLocks noChangeArrowheads="1"/>
            </p:cNvSpPr>
            <p:nvPr/>
          </p:nvSpPr>
          <p:spPr bwMode="auto">
            <a:xfrm>
              <a:off x="3907156" y="3492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3" name="Rectangle 875">
              <a:extLst>
                <a:ext uri="{FF2B5EF4-FFF2-40B4-BE49-F238E27FC236}">
                  <a16:creationId xmlns="" xmlns:a16="http://schemas.microsoft.com/office/drawing/2014/main" id="{9CD25D63-2F5F-41F0-8541-A5576E71EE75}"/>
                </a:ext>
              </a:extLst>
            </p:cNvPr>
            <p:cNvSpPr>
              <a:spLocks noChangeArrowheads="1"/>
            </p:cNvSpPr>
            <p:nvPr/>
          </p:nvSpPr>
          <p:spPr bwMode="auto">
            <a:xfrm>
              <a:off x="3915093" y="3481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4" name="Rectangle 876">
              <a:extLst>
                <a:ext uri="{FF2B5EF4-FFF2-40B4-BE49-F238E27FC236}">
                  <a16:creationId xmlns="" xmlns:a16="http://schemas.microsoft.com/office/drawing/2014/main" id="{B4DC3F2F-435A-4BDC-B4F4-7C7CE0D951B1}"/>
                </a:ext>
              </a:extLst>
            </p:cNvPr>
            <p:cNvSpPr>
              <a:spLocks noChangeArrowheads="1"/>
            </p:cNvSpPr>
            <p:nvPr/>
          </p:nvSpPr>
          <p:spPr bwMode="auto">
            <a:xfrm>
              <a:off x="3915093" y="34718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5" name="Rectangle 877">
              <a:extLst>
                <a:ext uri="{FF2B5EF4-FFF2-40B4-BE49-F238E27FC236}">
                  <a16:creationId xmlns="" xmlns:a16="http://schemas.microsoft.com/office/drawing/2014/main" id="{A1EFC95C-5A05-468E-A493-C74D4F6F35AF}"/>
                </a:ext>
              </a:extLst>
            </p:cNvPr>
            <p:cNvSpPr>
              <a:spLocks noChangeArrowheads="1"/>
            </p:cNvSpPr>
            <p:nvPr/>
          </p:nvSpPr>
          <p:spPr bwMode="auto">
            <a:xfrm>
              <a:off x="3915093" y="3460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6" name="Rectangle 878">
              <a:extLst>
                <a:ext uri="{FF2B5EF4-FFF2-40B4-BE49-F238E27FC236}">
                  <a16:creationId xmlns="" xmlns:a16="http://schemas.microsoft.com/office/drawing/2014/main" id="{A87351E6-312D-44C1-BD7F-86BA57DDDC21}"/>
                </a:ext>
              </a:extLst>
            </p:cNvPr>
            <p:cNvSpPr>
              <a:spLocks noChangeArrowheads="1"/>
            </p:cNvSpPr>
            <p:nvPr/>
          </p:nvSpPr>
          <p:spPr bwMode="auto">
            <a:xfrm>
              <a:off x="3915093" y="34496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7" name="Rectangle 879">
              <a:extLst>
                <a:ext uri="{FF2B5EF4-FFF2-40B4-BE49-F238E27FC236}">
                  <a16:creationId xmlns="" xmlns:a16="http://schemas.microsoft.com/office/drawing/2014/main" id="{1E8F4B29-1407-4D0F-864B-EB7ABDCE4D96}"/>
                </a:ext>
              </a:extLst>
            </p:cNvPr>
            <p:cNvSpPr>
              <a:spLocks noChangeArrowheads="1"/>
            </p:cNvSpPr>
            <p:nvPr/>
          </p:nvSpPr>
          <p:spPr bwMode="auto">
            <a:xfrm>
              <a:off x="3915093" y="34385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8" name="Rectangle 880">
              <a:extLst>
                <a:ext uri="{FF2B5EF4-FFF2-40B4-BE49-F238E27FC236}">
                  <a16:creationId xmlns="" xmlns:a16="http://schemas.microsoft.com/office/drawing/2014/main" id="{4DBE59F4-7878-4789-9E1B-37033C8BBA0E}"/>
                </a:ext>
              </a:extLst>
            </p:cNvPr>
            <p:cNvSpPr>
              <a:spLocks noChangeArrowheads="1"/>
            </p:cNvSpPr>
            <p:nvPr/>
          </p:nvSpPr>
          <p:spPr bwMode="auto">
            <a:xfrm>
              <a:off x="3915093" y="3425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89" name="Rectangle 881">
              <a:extLst>
                <a:ext uri="{FF2B5EF4-FFF2-40B4-BE49-F238E27FC236}">
                  <a16:creationId xmlns="" xmlns:a16="http://schemas.microsoft.com/office/drawing/2014/main" id="{F869697D-28E4-4F95-8BB8-896608012BE2}"/>
                </a:ext>
              </a:extLst>
            </p:cNvPr>
            <p:cNvSpPr>
              <a:spLocks noChangeArrowheads="1"/>
            </p:cNvSpPr>
            <p:nvPr/>
          </p:nvSpPr>
          <p:spPr bwMode="auto">
            <a:xfrm>
              <a:off x="3918268" y="3414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0" name="Rectangle 882">
              <a:extLst>
                <a:ext uri="{FF2B5EF4-FFF2-40B4-BE49-F238E27FC236}">
                  <a16:creationId xmlns="" xmlns:a16="http://schemas.microsoft.com/office/drawing/2014/main" id="{33C5A6C2-92A0-41BE-BD91-2B535AF0CEC4}"/>
                </a:ext>
              </a:extLst>
            </p:cNvPr>
            <p:cNvSpPr>
              <a:spLocks noChangeArrowheads="1"/>
            </p:cNvSpPr>
            <p:nvPr/>
          </p:nvSpPr>
          <p:spPr bwMode="auto">
            <a:xfrm>
              <a:off x="3918268" y="3400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1" name="Rectangle 883">
              <a:extLst>
                <a:ext uri="{FF2B5EF4-FFF2-40B4-BE49-F238E27FC236}">
                  <a16:creationId xmlns="" xmlns:a16="http://schemas.microsoft.com/office/drawing/2014/main" id="{62674B45-AF6F-4E8B-BA43-3560CE7363F0}"/>
                </a:ext>
              </a:extLst>
            </p:cNvPr>
            <p:cNvSpPr>
              <a:spLocks noChangeArrowheads="1"/>
            </p:cNvSpPr>
            <p:nvPr/>
          </p:nvSpPr>
          <p:spPr bwMode="auto">
            <a:xfrm>
              <a:off x="3918268" y="33893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2" name="Rectangle 884">
              <a:extLst>
                <a:ext uri="{FF2B5EF4-FFF2-40B4-BE49-F238E27FC236}">
                  <a16:creationId xmlns="" xmlns:a16="http://schemas.microsoft.com/office/drawing/2014/main" id="{5E52C849-4301-4949-9419-7B0366CE3FAB}"/>
                </a:ext>
              </a:extLst>
            </p:cNvPr>
            <p:cNvSpPr>
              <a:spLocks noChangeArrowheads="1"/>
            </p:cNvSpPr>
            <p:nvPr/>
          </p:nvSpPr>
          <p:spPr bwMode="auto">
            <a:xfrm>
              <a:off x="3918268" y="33797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3" name="Rectangle 885">
              <a:extLst>
                <a:ext uri="{FF2B5EF4-FFF2-40B4-BE49-F238E27FC236}">
                  <a16:creationId xmlns="" xmlns:a16="http://schemas.microsoft.com/office/drawing/2014/main" id="{13F59E91-D136-4212-A5B8-A80EFAEA82EF}"/>
                </a:ext>
              </a:extLst>
            </p:cNvPr>
            <p:cNvSpPr>
              <a:spLocks noChangeArrowheads="1"/>
            </p:cNvSpPr>
            <p:nvPr/>
          </p:nvSpPr>
          <p:spPr bwMode="auto">
            <a:xfrm>
              <a:off x="3918268" y="3368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4" name="Rectangle 886">
              <a:extLst>
                <a:ext uri="{FF2B5EF4-FFF2-40B4-BE49-F238E27FC236}">
                  <a16:creationId xmlns="" xmlns:a16="http://schemas.microsoft.com/office/drawing/2014/main" id="{4E436288-FA3C-49DB-8533-16A62F972F81}"/>
                </a:ext>
              </a:extLst>
            </p:cNvPr>
            <p:cNvSpPr>
              <a:spLocks noChangeArrowheads="1"/>
            </p:cNvSpPr>
            <p:nvPr/>
          </p:nvSpPr>
          <p:spPr bwMode="auto">
            <a:xfrm>
              <a:off x="3918268" y="33543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5" name="Rectangle 887">
              <a:extLst>
                <a:ext uri="{FF2B5EF4-FFF2-40B4-BE49-F238E27FC236}">
                  <a16:creationId xmlns="" xmlns:a16="http://schemas.microsoft.com/office/drawing/2014/main" id="{1836CADB-ED08-4803-9FEB-63A569D9F339}"/>
                </a:ext>
              </a:extLst>
            </p:cNvPr>
            <p:cNvSpPr>
              <a:spLocks noChangeArrowheads="1"/>
            </p:cNvSpPr>
            <p:nvPr/>
          </p:nvSpPr>
          <p:spPr bwMode="auto">
            <a:xfrm>
              <a:off x="3918268" y="33432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6" name="Rectangle 888">
              <a:extLst>
                <a:ext uri="{FF2B5EF4-FFF2-40B4-BE49-F238E27FC236}">
                  <a16:creationId xmlns="" xmlns:a16="http://schemas.microsoft.com/office/drawing/2014/main" id="{C8D608E4-5DB0-4B32-86EE-DB179F2C7C72}"/>
                </a:ext>
              </a:extLst>
            </p:cNvPr>
            <p:cNvSpPr>
              <a:spLocks noChangeArrowheads="1"/>
            </p:cNvSpPr>
            <p:nvPr/>
          </p:nvSpPr>
          <p:spPr bwMode="auto">
            <a:xfrm>
              <a:off x="3918268" y="33337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7" name="Rectangle 889">
              <a:extLst>
                <a:ext uri="{FF2B5EF4-FFF2-40B4-BE49-F238E27FC236}">
                  <a16:creationId xmlns="" xmlns:a16="http://schemas.microsoft.com/office/drawing/2014/main" id="{41F5562A-7EC2-4AC6-BA75-61C4CB335D52}"/>
                </a:ext>
              </a:extLst>
            </p:cNvPr>
            <p:cNvSpPr>
              <a:spLocks noChangeArrowheads="1"/>
            </p:cNvSpPr>
            <p:nvPr/>
          </p:nvSpPr>
          <p:spPr bwMode="auto">
            <a:xfrm>
              <a:off x="3918268" y="33226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8" name="Rectangle 890">
              <a:extLst>
                <a:ext uri="{FF2B5EF4-FFF2-40B4-BE49-F238E27FC236}">
                  <a16:creationId xmlns="" xmlns:a16="http://schemas.microsoft.com/office/drawing/2014/main" id="{F8073F9A-8865-406F-A9AA-7DD8E12B5714}"/>
                </a:ext>
              </a:extLst>
            </p:cNvPr>
            <p:cNvSpPr>
              <a:spLocks noChangeArrowheads="1"/>
            </p:cNvSpPr>
            <p:nvPr/>
          </p:nvSpPr>
          <p:spPr bwMode="auto">
            <a:xfrm>
              <a:off x="3918268" y="33020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99" name="Rectangle 891">
              <a:extLst>
                <a:ext uri="{FF2B5EF4-FFF2-40B4-BE49-F238E27FC236}">
                  <a16:creationId xmlns="" xmlns:a16="http://schemas.microsoft.com/office/drawing/2014/main" id="{5238625F-5275-4639-8CAF-34CF51AFFDE9}"/>
                </a:ext>
              </a:extLst>
            </p:cNvPr>
            <p:cNvSpPr>
              <a:spLocks noChangeArrowheads="1"/>
            </p:cNvSpPr>
            <p:nvPr/>
          </p:nvSpPr>
          <p:spPr bwMode="auto">
            <a:xfrm>
              <a:off x="3918268" y="3273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00" name="Rectangle 892">
              <a:extLst>
                <a:ext uri="{FF2B5EF4-FFF2-40B4-BE49-F238E27FC236}">
                  <a16:creationId xmlns="" xmlns:a16="http://schemas.microsoft.com/office/drawing/2014/main" id="{3141ADBB-4F6C-4227-AEDD-A3B6C2CE114B}"/>
                </a:ext>
              </a:extLst>
            </p:cNvPr>
            <p:cNvSpPr>
              <a:spLocks noChangeArrowheads="1"/>
            </p:cNvSpPr>
            <p:nvPr/>
          </p:nvSpPr>
          <p:spPr bwMode="auto">
            <a:xfrm>
              <a:off x="3918268" y="31877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101" name="Rectangle 893">
              <a:extLst>
                <a:ext uri="{FF2B5EF4-FFF2-40B4-BE49-F238E27FC236}">
                  <a16:creationId xmlns="" xmlns:a16="http://schemas.microsoft.com/office/drawing/2014/main" id="{882A7481-DF0E-4246-AC90-59D99BF86AAC}"/>
                </a:ext>
              </a:extLst>
            </p:cNvPr>
            <p:cNvSpPr>
              <a:spLocks noChangeArrowheads="1"/>
            </p:cNvSpPr>
            <p:nvPr/>
          </p:nvSpPr>
          <p:spPr bwMode="auto">
            <a:xfrm>
              <a:off x="3918268" y="33162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8" name="Group 118">
            <a:extLst>
              <a:ext uri="{FF2B5EF4-FFF2-40B4-BE49-F238E27FC236}">
                <a16:creationId xmlns="" xmlns:a16="http://schemas.microsoft.com/office/drawing/2014/main" id="{0FF8309B-CF07-4ABD-8ADC-518D299FB28C}"/>
              </a:ext>
            </a:extLst>
          </p:cNvPr>
          <p:cNvGrpSpPr/>
          <p:nvPr/>
        </p:nvGrpSpPr>
        <p:grpSpPr bwMode="auto">
          <a:xfrm>
            <a:off x="4662966" y="2943637"/>
            <a:ext cx="189215" cy="598154"/>
            <a:chOff x="3561081" y="3319463"/>
            <a:chExt cx="134938" cy="650876"/>
          </a:xfrm>
          <a:solidFill>
            <a:srgbClr val="004B87"/>
          </a:solidFill>
        </p:grpSpPr>
        <p:sp>
          <p:nvSpPr>
            <p:cNvPr id="947" name="Rectangle 121">
              <a:extLst>
                <a:ext uri="{FF2B5EF4-FFF2-40B4-BE49-F238E27FC236}">
                  <a16:creationId xmlns="" xmlns:a16="http://schemas.microsoft.com/office/drawing/2014/main" id="{3955091A-7EEF-4AB9-9ACC-5949654EA6E1}"/>
                </a:ext>
              </a:extLst>
            </p:cNvPr>
            <p:cNvSpPr>
              <a:spLocks noChangeArrowheads="1"/>
            </p:cNvSpPr>
            <p:nvPr/>
          </p:nvSpPr>
          <p:spPr bwMode="auto">
            <a:xfrm>
              <a:off x="3565843" y="39592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8" name="Rectangle 894">
              <a:extLst>
                <a:ext uri="{FF2B5EF4-FFF2-40B4-BE49-F238E27FC236}">
                  <a16:creationId xmlns="" xmlns:a16="http://schemas.microsoft.com/office/drawing/2014/main" id="{4D8BC2C5-21E7-46F3-B0C6-54C4A7E14BB3}"/>
                </a:ext>
              </a:extLst>
            </p:cNvPr>
            <p:cNvSpPr>
              <a:spLocks noChangeArrowheads="1"/>
            </p:cNvSpPr>
            <p:nvPr/>
          </p:nvSpPr>
          <p:spPr bwMode="auto">
            <a:xfrm>
              <a:off x="3561081"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9" name="Rectangle 895">
              <a:extLst>
                <a:ext uri="{FF2B5EF4-FFF2-40B4-BE49-F238E27FC236}">
                  <a16:creationId xmlns="" xmlns:a16="http://schemas.microsoft.com/office/drawing/2014/main" id="{364CE59B-88AF-45D5-85A4-89A0726B375D}"/>
                </a:ext>
              </a:extLst>
            </p:cNvPr>
            <p:cNvSpPr>
              <a:spLocks noChangeArrowheads="1"/>
            </p:cNvSpPr>
            <p:nvPr/>
          </p:nvSpPr>
          <p:spPr bwMode="auto">
            <a:xfrm>
              <a:off x="3572193"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0" name="Rectangle 896">
              <a:extLst>
                <a:ext uri="{FF2B5EF4-FFF2-40B4-BE49-F238E27FC236}">
                  <a16:creationId xmlns="" xmlns:a16="http://schemas.microsoft.com/office/drawing/2014/main" id="{0C9A451C-F068-4563-848D-302D15C2E831}"/>
                </a:ext>
              </a:extLst>
            </p:cNvPr>
            <p:cNvSpPr>
              <a:spLocks noChangeArrowheads="1"/>
            </p:cNvSpPr>
            <p:nvPr/>
          </p:nvSpPr>
          <p:spPr bwMode="auto">
            <a:xfrm>
              <a:off x="3569018" y="39100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1" name="Rectangle 897">
              <a:extLst>
                <a:ext uri="{FF2B5EF4-FFF2-40B4-BE49-F238E27FC236}">
                  <a16:creationId xmlns="" xmlns:a16="http://schemas.microsoft.com/office/drawing/2014/main" id="{F45BAB8C-BBA6-4D27-8D2B-2A01924D1505}"/>
                </a:ext>
              </a:extLst>
            </p:cNvPr>
            <p:cNvSpPr>
              <a:spLocks noChangeArrowheads="1"/>
            </p:cNvSpPr>
            <p:nvPr/>
          </p:nvSpPr>
          <p:spPr bwMode="auto">
            <a:xfrm>
              <a:off x="3569018" y="38925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2" name="Rectangle 898">
              <a:extLst>
                <a:ext uri="{FF2B5EF4-FFF2-40B4-BE49-F238E27FC236}">
                  <a16:creationId xmlns="" xmlns:a16="http://schemas.microsoft.com/office/drawing/2014/main" id="{CED74696-890E-4B98-9A0E-2A542BBC3277}"/>
                </a:ext>
              </a:extLst>
            </p:cNvPr>
            <p:cNvSpPr>
              <a:spLocks noChangeArrowheads="1"/>
            </p:cNvSpPr>
            <p:nvPr/>
          </p:nvSpPr>
          <p:spPr bwMode="auto">
            <a:xfrm>
              <a:off x="3578543" y="38925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3" name="Rectangle 899">
              <a:extLst>
                <a:ext uri="{FF2B5EF4-FFF2-40B4-BE49-F238E27FC236}">
                  <a16:creationId xmlns="" xmlns:a16="http://schemas.microsoft.com/office/drawing/2014/main" id="{42FC5801-C4D8-4C44-BD52-1990A5BA769F}"/>
                </a:ext>
              </a:extLst>
            </p:cNvPr>
            <p:cNvSpPr>
              <a:spLocks noChangeArrowheads="1"/>
            </p:cNvSpPr>
            <p:nvPr/>
          </p:nvSpPr>
          <p:spPr bwMode="auto">
            <a:xfrm>
              <a:off x="3569018" y="38846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4" name="Rectangle 900">
              <a:extLst>
                <a:ext uri="{FF2B5EF4-FFF2-40B4-BE49-F238E27FC236}">
                  <a16:creationId xmlns="" xmlns:a16="http://schemas.microsoft.com/office/drawing/2014/main" id="{538617B4-41A5-43CA-9E65-C3B1C7B8227C}"/>
                </a:ext>
              </a:extLst>
            </p:cNvPr>
            <p:cNvSpPr>
              <a:spLocks noChangeArrowheads="1"/>
            </p:cNvSpPr>
            <p:nvPr/>
          </p:nvSpPr>
          <p:spPr bwMode="auto">
            <a:xfrm>
              <a:off x="3578543" y="3884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5" name="Rectangle 901">
              <a:extLst>
                <a:ext uri="{FF2B5EF4-FFF2-40B4-BE49-F238E27FC236}">
                  <a16:creationId xmlns="" xmlns:a16="http://schemas.microsoft.com/office/drawing/2014/main" id="{9C8635FC-CD11-4FE3-A12F-1A951726B3EC}"/>
                </a:ext>
              </a:extLst>
            </p:cNvPr>
            <p:cNvSpPr>
              <a:spLocks noChangeArrowheads="1"/>
            </p:cNvSpPr>
            <p:nvPr/>
          </p:nvSpPr>
          <p:spPr bwMode="auto">
            <a:xfrm>
              <a:off x="3575368" y="3873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6" name="Rectangle 902">
              <a:extLst>
                <a:ext uri="{FF2B5EF4-FFF2-40B4-BE49-F238E27FC236}">
                  <a16:creationId xmlns="" xmlns:a16="http://schemas.microsoft.com/office/drawing/2014/main" id="{8FD1FC26-2AA9-492E-9BE7-C3A625E9ED1C}"/>
                </a:ext>
              </a:extLst>
            </p:cNvPr>
            <p:cNvSpPr>
              <a:spLocks noChangeArrowheads="1"/>
            </p:cNvSpPr>
            <p:nvPr/>
          </p:nvSpPr>
          <p:spPr bwMode="auto">
            <a:xfrm>
              <a:off x="3575368" y="38560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7" name="Rectangle 903">
              <a:extLst>
                <a:ext uri="{FF2B5EF4-FFF2-40B4-BE49-F238E27FC236}">
                  <a16:creationId xmlns="" xmlns:a16="http://schemas.microsoft.com/office/drawing/2014/main" id="{C197D3C1-E44F-49F4-BC89-7F6E9D8D3D6F}"/>
                </a:ext>
              </a:extLst>
            </p:cNvPr>
            <p:cNvSpPr>
              <a:spLocks noChangeArrowheads="1"/>
            </p:cNvSpPr>
            <p:nvPr/>
          </p:nvSpPr>
          <p:spPr bwMode="auto">
            <a:xfrm>
              <a:off x="3586481" y="38560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8" name="Rectangle 904">
              <a:extLst>
                <a:ext uri="{FF2B5EF4-FFF2-40B4-BE49-F238E27FC236}">
                  <a16:creationId xmlns="" xmlns:a16="http://schemas.microsoft.com/office/drawing/2014/main" id="{DC418F5C-C9B2-4FFC-A5AA-34D47B3EE0D9}"/>
                </a:ext>
              </a:extLst>
            </p:cNvPr>
            <p:cNvSpPr>
              <a:spLocks noChangeArrowheads="1"/>
            </p:cNvSpPr>
            <p:nvPr/>
          </p:nvSpPr>
          <p:spPr bwMode="auto">
            <a:xfrm>
              <a:off x="3575368" y="38465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59" name="Rectangle 905">
              <a:extLst>
                <a:ext uri="{FF2B5EF4-FFF2-40B4-BE49-F238E27FC236}">
                  <a16:creationId xmlns="" xmlns:a16="http://schemas.microsoft.com/office/drawing/2014/main" id="{8194E942-7B76-443F-8451-5A7E6AFF4A65}"/>
                </a:ext>
              </a:extLst>
            </p:cNvPr>
            <p:cNvSpPr>
              <a:spLocks noChangeArrowheads="1"/>
            </p:cNvSpPr>
            <p:nvPr/>
          </p:nvSpPr>
          <p:spPr bwMode="auto">
            <a:xfrm>
              <a:off x="3586481" y="38465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0" name="Rectangle 906">
              <a:extLst>
                <a:ext uri="{FF2B5EF4-FFF2-40B4-BE49-F238E27FC236}">
                  <a16:creationId xmlns="" xmlns:a16="http://schemas.microsoft.com/office/drawing/2014/main" id="{C6BA3974-8778-4E9B-83FC-7C6BDCC07D23}"/>
                </a:ext>
              </a:extLst>
            </p:cNvPr>
            <p:cNvSpPr>
              <a:spLocks noChangeArrowheads="1"/>
            </p:cNvSpPr>
            <p:nvPr/>
          </p:nvSpPr>
          <p:spPr bwMode="auto">
            <a:xfrm>
              <a:off x="3578543"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1" name="Rectangle 907">
              <a:extLst>
                <a:ext uri="{FF2B5EF4-FFF2-40B4-BE49-F238E27FC236}">
                  <a16:creationId xmlns="" xmlns:a16="http://schemas.microsoft.com/office/drawing/2014/main" id="{34BEE5BF-991F-449C-8F6C-5DE4A2F4BD3D}"/>
                </a:ext>
              </a:extLst>
            </p:cNvPr>
            <p:cNvSpPr>
              <a:spLocks noChangeArrowheads="1"/>
            </p:cNvSpPr>
            <p:nvPr/>
          </p:nvSpPr>
          <p:spPr bwMode="auto">
            <a:xfrm>
              <a:off x="3586481"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2" name="Rectangle 908">
              <a:extLst>
                <a:ext uri="{FF2B5EF4-FFF2-40B4-BE49-F238E27FC236}">
                  <a16:creationId xmlns="" xmlns:a16="http://schemas.microsoft.com/office/drawing/2014/main" id="{1A19B0B8-7FAC-4889-AC53-CCB072401472}"/>
                </a:ext>
              </a:extLst>
            </p:cNvPr>
            <p:cNvSpPr>
              <a:spLocks noChangeArrowheads="1"/>
            </p:cNvSpPr>
            <p:nvPr/>
          </p:nvSpPr>
          <p:spPr bwMode="auto">
            <a:xfrm>
              <a:off x="3583306" y="3824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3" name="Rectangle 909">
              <a:extLst>
                <a:ext uri="{FF2B5EF4-FFF2-40B4-BE49-F238E27FC236}">
                  <a16:creationId xmlns="" xmlns:a16="http://schemas.microsoft.com/office/drawing/2014/main" id="{7068E98F-3FCA-4588-9ABB-9EEA5BF1D466}"/>
                </a:ext>
              </a:extLst>
            </p:cNvPr>
            <p:cNvSpPr>
              <a:spLocks noChangeArrowheads="1"/>
            </p:cNvSpPr>
            <p:nvPr/>
          </p:nvSpPr>
          <p:spPr bwMode="auto">
            <a:xfrm>
              <a:off x="3592831" y="3824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4" name="Rectangle 910">
              <a:extLst>
                <a:ext uri="{FF2B5EF4-FFF2-40B4-BE49-F238E27FC236}">
                  <a16:creationId xmlns="" xmlns:a16="http://schemas.microsoft.com/office/drawing/2014/main" id="{21F3CE12-F9CB-446D-B716-A8986467A2F6}"/>
                </a:ext>
              </a:extLst>
            </p:cNvPr>
            <p:cNvSpPr>
              <a:spLocks noChangeArrowheads="1"/>
            </p:cNvSpPr>
            <p:nvPr/>
          </p:nvSpPr>
          <p:spPr bwMode="auto">
            <a:xfrm>
              <a:off x="3586481" y="381476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5" name="Rectangle 911">
              <a:extLst>
                <a:ext uri="{FF2B5EF4-FFF2-40B4-BE49-F238E27FC236}">
                  <a16:creationId xmlns="" xmlns:a16="http://schemas.microsoft.com/office/drawing/2014/main" id="{F4C3D495-C8FA-4ECB-A126-50553F35B575}"/>
                </a:ext>
              </a:extLst>
            </p:cNvPr>
            <p:cNvSpPr>
              <a:spLocks noChangeArrowheads="1"/>
            </p:cNvSpPr>
            <p:nvPr/>
          </p:nvSpPr>
          <p:spPr bwMode="auto">
            <a:xfrm>
              <a:off x="3592831" y="38147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6" name="Rectangle 912">
              <a:extLst>
                <a:ext uri="{FF2B5EF4-FFF2-40B4-BE49-F238E27FC236}">
                  <a16:creationId xmlns="" xmlns:a16="http://schemas.microsoft.com/office/drawing/2014/main" id="{56B495CE-B278-4E21-A528-B9B68B5FE237}"/>
                </a:ext>
              </a:extLst>
            </p:cNvPr>
            <p:cNvSpPr>
              <a:spLocks noChangeArrowheads="1"/>
            </p:cNvSpPr>
            <p:nvPr/>
          </p:nvSpPr>
          <p:spPr bwMode="auto">
            <a:xfrm>
              <a:off x="3589656" y="3803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7" name="Rectangle 913">
              <a:extLst>
                <a:ext uri="{FF2B5EF4-FFF2-40B4-BE49-F238E27FC236}">
                  <a16:creationId xmlns="" xmlns:a16="http://schemas.microsoft.com/office/drawing/2014/main" id="{D02FBBD6-379A-4049-B45C-F41A05554502}"/>
                </a:ext>
              </a:extLst>
            </p:cNvPr>
            <p:cNvSpPr>
              <a:spLocks noChangeArrowheads="1"/>
            </p:cNvSpPr>
            <p:nvPr/>
          </p:nvSpPr>
          <p:spPr bwMode="auto">
            <a:xfrm>
              <a:off x="3597593" y="38036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8" name="Rectangle 914">
              <a:extLst>
                <a:ext uri="{FF2B5EF4-FFF2-40B4-BE49-F238E27FC236}">
                  <a16:creationId xmlns="" xmlns:a16="http://schemas.microsoft.com/office/drawing/2014/main" id="{E4867292-EF82-4B12-826D-1AB1A37EFC1D}"/>
                </a:ext>
              </a:extLst>
            </p:cNvPr>
            <p:cNvSpPr>
              <a:spLocks noChangeArrowheads="1"/>
            </p:cNvSpPr>
            <p:nvPr/>
          </p:nvSpPr>
          <p:spPr bwMode="auto">
            <a:xfrm>
              <a:off x="3589656" y="3792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69" name="Rectangle 915">
              <a:extLst>
                <a:ext uri="{FF2B5EF4-FFF2-40B4-BE49-F238E27FC236}">
                  <a16:creationId xmlns="" xmlns:a16="http://schemas.microsoft.com/office/drawing/2014/main" id="{D8431132-867C-4BA3-A8D8-6CFFCBA65E95}"/>
                </a:ext>
              </a:extLst>
            </p:cNvPr>
            <p:cNvSpPr>
              <a:spLocks noChangeArrowheads="1"/>
            </p:cNvSpPr>
            <p:nvPr/>
          </p:nvSpPr>
          <p:spPr bwMode="auto">
            <a:xfrm>
              <a:off x="3597593" y="3792538"/>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0" name="Rectangle 916">
              <a:extLst>
                <a:ext uri="{FF2B5EF4-FFF2-40B4-BE49-F238E27FC236}">
                  <a16:creationId xmlns="" xmlns:a16="http://schemas.microsoft.com/office/drawing/2014/main" id="{1EB70BD4-ACC2-4C49-A01D-1C17BFFD8321}"/>
                </a:ext>
              </a:extLst>
            </p:cNvPr>
            <p:cNvSpPr>
              <a:spLocks noChangeArrowheads="1"/>
            </p:cNvSpPr>
            <p:nvPr/>
          </p:nvSpPr>
          <p:spPr bwMode="auto">
            <a:xfrm>
              <a:off x="3597593" y="3786188"/>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1" name="Rectangle 917">
              <a:extLst>
                <a:ext uri="{FF2B5EF4-FFF2-40B4-BE49-F238E27FC236}">
                  <a16:creationId xmlns="" xmlns:a16="http://schemas.microsoft.com/office/drawing/2014/main" id="{C5E737B5-3A29-432C-8A44-C83002360C40}"/>
                </a:ext>
              </a:extLst>
            </p:cNvPr>
            <p:cNvSpPr>
              <a:spLocks noChangeArrowheads="1"/>
            </p:cNvSpPr>
            <p:nvPr/>
          </p:nvSpPr>
          <p:spPr bwMode="auto">
            <a:xfrm>
              <a:off x="3603943" y="37861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2" name="Rectangle 918">
              <a:extLst>
                <a:ext uri="{FF2B5EF4-FFF2-40B4-BE49-F238E27FC236}">
                  <a16:creationId xmlns="" xmlns:a16="http://schemas.microsoft.com/office/drawing/2014/main" id="{D0A7CD1F-D6EF-4F19-97A1-8EF49204CF50}"/>
                </a:ext>
              </a:extLst>
            </p:cNvPr>
            <p:cNvSpPr>
              <a:spLocks noChangeArrowheads="1"/>
            </p:cNvSpPr>
            <p:nvPr/>
          </p:nvSpPr>
          <p:spPr bwMode="auto">
            <a:xfrm>
              <a:off x="3597593" y="37750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3" name="Rectangle 919">
              <a:extLst>
                <a:ext uri="{FF2B5EF4-FFF2-40B4-BE49-F238E27FC236}">
                  <a16:creationId xmlns="" xmlns:a16="http://schemas.microsoft.com/office/drawing/2014/main" id="{6405A40B-DF7D-4369-9373-8E7938104540}"/>
                </a:ext>
              </a:extLst>
            </p:cNvPr>
            <p:cNvSpPr>
              <a:spLocks noChangeArrowheads="1"/>
            </p:cNvSpPr>
            <p:nvPr/>
          </p:nvSpPr>
          <p:spPr bwMode="auto">
            <a:xfrm>
              <a:off x="3607118" y="3775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4" name="Rectangle 920">
              <a:extLst>
                <a:ext uri="{FF2B5EF4-FFF2-40B4-BE49-F238E27FC236}">
                  <a16:creationId xmlns="" xmlns:a16="http://schemas.microsoft.com/office/drawing/2014/main" id="{8DAE7041-2E51-4012-B332-7DC0AA031524}"/>
                </a:ext>
              </a:extLst>
            </p:cNvPr>
            <p:cNvSpPr>
              <a:spLocks noChangeArrowheads="1"/>
            </p:cNvSpPr>
            <p:nvPr/>
          </p:nvSpPr>
          <p:spPr bwMode="auto">
            <a:xfrm>
              <a:off x="3603943" y="3763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5" name="Rectangle 921">
              <a:extLst>
                <a:ext uri="{FF2B5EF4-FFF2-40B4-BE49-F238E27FC236}">
                  <a16:creationId xmlns="" xmlns:a16="http://schemas.microsoft.com/office/drawing/2014/main" id="{C476F235-6015-4F09-95F2-1D0CD1F99FBC}"/>
                </a:ext>
              </a:extLst>
            </p:cNvPr>
            <p:cNvSpPr>
              <a:spLocks noChangeArrowheads="1"/>
            </p:cNvSpPr>
            <p:nvPr/>
          </p:nvSpPr>
          <p:spPr bwMode="auto">
            <a:xfrm>
              <a:off x="3607118" y="3763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6" name="Rectangle 922">
              <a:extLst>
                <a:ext uri="{FF2B5EF4-FFF2-40B4-BE49-F238E27FC236}">
                  <a16:creationId xmlns="" xmlns:a16="http://schemas.microsoft.com/office/drawing/2014/main" id="{633F2AD1-1D35-402F-9CFB-636D3ADA7292}"/>
                </a:ext>
              </a:extLst>
            </p:cNvPr>
            <p:cNvSpPr>
              <a:spLocks noChangeArrowheads="1"/>
            </p:cNvSpPr>
            <p:nvPr/>
          </p:nvSpPr>
          <p:spPr bwMode="auto">
            <a:xfrm>
              <a:off x="3603943" y="37544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7" name="Rectangle 923">
              <a:extLst>
                <a:ext uri="{FF2B5EF4-FFF2-40B4-BE49-F238E27FC236}">
                  <a16:creationId xmlns="" xmlns:a16="http://schemas.microsoft.com/office/drawing/2014/main" id="{E0835E61-A8EF-4CE8-A015-56E75D16B0FA}"/>
                </a:ext>
              </a:extLst>
            </p:cNvPr>
            <p:cNvSpPr>
              <a:spLocks noChangeArrowheads="1"/>
            </p:cNvSpPr>
            <p:nvPr/>
          </p:nvSpPr>
          <p:spPr bwMode="auto">
            <a:xfrm>
              <a:off x="3610293" y="37544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8" name="Rectangle 924">
              <a:extLst>
                <a:ext uri="{FF2B5EF4-FFF2-40B4-BE49-F238E27FC236}">
                  <a16:creationId xmlns="" xmlns:a16="http://schemas.microsoft.com/office/drawing/2014/main" id="{8796C1FD-FB98-469D-B166-1B661AE98A5A}"/>
                </a:ext>
              </a:extLst>
            </p:cNvPr>
            <p:cNvSpPr>
              <a:spLocks noChangeArrowheads="1"/>
            </p:cNvSpPr>
            <p:nvPr/>
          </p:nvSpPr>
          <p:spPr bwMode="auto">
            <a:xfrm>
              <a:off x="3607118" y="3743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79" name="Rectangle 925">
              <a:extLst>
                <a:ext uri="{FF2B5EF4-FFF2-40B4-BE49-F238E27FC236}">
                  <a16:creationId xmlns="" xmlns:a16="http://schemas.microsoft.com/office/drawing/2014/main" id="{59CCC1EA-4EAA-409D-9768-7CBBCD9F5F6E}"/>
                </a:ext>
              </a:extLst>
            </p:cNvPr>
            <p:cNvSpPr>
              <a:spLocks noChangeArrowheads="1"/>
            </p:cNvSpPr>
            <p:nvPr/>
          </p:nvSpPr>
          <p:spPr bwMode="auto">
            <a:xfrm>
              <a:off x="3618231" y="3743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0" name="Rectangle 926">
              <a:extLst>
                <a:ext uri="{FF2B5EF4-FFF2-40B4-BE49-F238E27FC236}">
                  <a16:creationId xmlns="" xmlns:a16="http://schemas.microsoft.com/office/drawing/2014/main" id="{AD549814-F648-47DA-B7FD-146D3F69787E}"/>
                </a:ext>
              </a:extLst>
            </p:cNvPr>
            <p:cNvSpPr>
              <a:spLocks noChangeArrowheads="1"/>
            </p:cNvSpPr>
            <p:nvPr/>
          </p:nvSpPr>
          <p:spPr bwMode="auto">
            <a:xfrm>
              <a:off x="3610293" y="3736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1" name="Rectangle 927">
              <a:extLst>
                <a:ext uri="{FF2B5EF4-FFF2-40B4-BE49-F238E27FC236}">
                  <a16:creationId xmlns="" xmlns:a16="http://schemas.microsoft.com/office/drawing/2014/main" id="{015603C8-03BB-4770-B019-56902DB88C0B}"/>
                </a:ext>
              </a:extLst>
            </p:cNvPr>
            <p:cNvSpPr>
              <a:spLocks noChangeArrowheads="1"/>
            </p:cNvSpPr>
            <p:nvPr/>
          </p:nvSpPr>
          <p:spPr bwMode="auto">
            <a:xfrm>
              <a:off x="3618231" y="3736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2" name="Rectangle 928">
              <a:extLst>
                <a:ext uri="{FF2B5EF4-FFF2-40B4-BE49-F238E27FC236}">
                  <a16:creationId xmlns="" xmlns:a16="http://schemas.microsoft.com/office/drawing/2014/main" id="{3B087451-58A2-4610-9155-50F13A049625}"/>
                </a:ext>
              </a:extLst>
            </p:cNvPr>
            <p:cNvSpPr>
              <a:spLocks noChangeArrowheads="1"/>
            </p:cNvSpPr>
            <p:nvPr/>
          </p:nvSpPr>
          <p:spPr bwMode="auto">
            <a:xfrm>
              <a:off x="3610293" y="37258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3" name="Rectangle 929">
              <a:extLst>
                <a:ext uri="{FF2B5EF4-FFF2-40B4-BE49-F238E27FC236}">
                  <a16:creationId xmlns="" xmlns:a16="http://schemas.microsoft.com/office/drawing/2014/main" id="{D2385F83-A992-4F64-9BCE-16724860391D}"/>
                </a:ext>
              </a:extLst>
            </p:cNvPr>
            <p:cNvSpPr>
              <a:spLocks noChangeArrowheads="1"/>
            </p:cNvSpPr>
            <p:nvPr/>
          </p:nvSpPr>
          <p:spPr bwMode="auto">
            <a:xfrm>
              <a:off x="3618231" y="37258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4" name="Rectangle 930">
              <a:extLst>
                <a:ext uri="{FF2B5EF4-FFF2-40B4-BE49-F238E27FC236}">
                  <a16:creationId xmlns="" xmlns:a16="http://schemas.microsoft.com/office/drawing/2014/main" id="{2A0F34EE-1232-49EB-B204-D430F5EB3991}"/>
                </a:ext>
              </a:extLst>
            </p:cNvPr>
            <p:cNvSpPr>
              <a:spLocks noChangeArrowheads="1"/>
            </p:cNvSpPr>
            <p:nvPr/>
          </p:nvSpPr>
          <p:spPr bwMode="auto">
            <a:xfrm>
              <a:off x="3618231"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5" name="Rectangle 931">
              <a:extLst>
                <a:ext uri="{FF2B5EF4-FFF2-40B4-BE49-F238E27FC236}">
                  <a16:creationId xmlns="" xmlns:a16="http://schemas.microsoft.com/office/drawing/2014/main" id="{0FC5F6D6-7FE8-4FB6-84D3-864EDFCDDCC1}"/>
                </a:ext>
              </a:extLst>
            </p:cNvPr>
            <p:cNvSpPr>
              <a:spLocks noChangeArrowheads="1"/>
            </p:cNvSpPr>
            <p:nvPr/>
          </p:nvSpPr>
          <p:spPr bwMode="auto">
            <a:xfrm>
              <a:off x="3621406" y="36972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6" name="Rectangle 932">
              <a:extLst>
                <a:ext uri="{FF2B5EF4-FFF2-40B4-BE49-F238E27FC236}">
                  <a16:creationId xmlns="" xmlns:a16="http://schemas.microsoft.com/office/drawing/2014/main" id="{84C657D4-9C8D-482A-8F70-324AA24BD7CC}"/>
                </a:ext>
              </a:extLst>
            </p:cNvPr>
            <p:cNvSpPr>
              <a:spLocks noChangeArrowheads="1"/>
            </p:cNvSpPr>
            <p:nvPr/>
          </p:nvSpPr>
          <p:spPr bwMode="auto">
            <a:xfrm>
              <a:off x="3624581" y="3686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7" name="Rectangle 933">
              <a:extLst>
                <a:ext uri="{FF2B5EF4-FFF2-40B4-BE49-F238E27FC236}">
                  <a16:creationId xmlns="" xmlns:a16="http://schemas.microsoft.com/office/drawing/2014/main" id="{2A126FB1-2EB9-4254-BBFC-25E5AAE30D36}"/>
                </a:ext>
              </a:extLst>
            </p:cNvPr>
            <p:cNvSpPr>
              <a:spLocks noChangeArrowheads="1"/>
            </p:cNvSpPr>
            <p:nvPr/>
          </p:nvSpPr>
          <p:spPr bwMode="auto">
            <a:xfrm>
              <a:off x="3632518" y="36766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8" name="Rectangle 934">
              <a:extLst>
                <a:ext uri="{FF2B5EF4-FFF2-40B4-BE49-F238E27FC236}">
                  <a16:creationId xmlns="" xmlns:a16="http://schemas.microsoft.com/office/drawing/2014/main" id="{D620262E-67A0-47E4-85D4-2D1F5DB5715A}"/>
                </a:ext>
              </a:extLst>
            </p:cNvPr>
            <p:cNvSpPr>
              <a:spLocks noChangeArrowheads="1"/>
            </p:cNvSpPr>
            <p:nvPr/>
          </p:nvSpPr>
          <p:spPr bwMode="auto">
            <a:xfrm>
              <a:off x="3632518" y="3668713"/>
              <a:ext cx="9525"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89" name="Rectangle 935">
              <a:extLst>
                <a:ext uri="{FF2B5EF4-FFF2-40B4-BE49-F238E27FC236}">
                  <a16:creationId xmlns="" xmlns:a16="http://schemas.microsoft.com/office/drawing/2014/main" id="{8F5A5FA9-D788-4CB9-A675-844CE514A88E}"/>
                </a:ext>
              </a:extLst>
            </p:cNvPr>
            <p:cNvSpPr>
              <a:spLocks noChangeArrowheads="1"/>
            </p:cNvSpPr>
            <p:nvPr/>
          </p:nvSpPr>
          <p:spPr bwMode="auto">
            <a:xfrm>
              <a:off x="3632518" y="365918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0" name="Rectangle 936">
              <a:extLst>
                <a:ext uri="{FF2B5EF4-FFF2-40B4-BE49-F238E27FC236}">
                  <a16:creationId xmlns="" xmlns:a16="http://schemas.microsoft.com/office/drawing/2014/main" id="{264976A1-4A61-4127-886E-84D7D353E316}"/>
                </a:ext>
              </a:extLst>
            </p:cNvPr>
            <p:cNvSpPr>
              <a:spLocks noChangeArrowheads="1"/>
            </p:cNvSpPr>
            <p:nvPr/>
          </p:nvSpPr>
          <p:spPr bwMode="auto">
            <a:xfrm>
              <a:off x="3632518"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1" name="Rectangle 937">
              <a:extLst>
                <a:ext uri="{FF2B5EF4-FFF2-40B4-BE49-F238E27FC236}">
                  <a16:creationId xmlns="" xmlns:a16="http://schemas.microsoft.com/office/drawing/2014/main" id="{08C0E570-2F28-4595-A560-A3118D28CBB6}"/>
                </a:ext>
              </a:extLst>
            </p:cNvPr>
            <p:cNvSpPr>
              <a:spLocks noChangeArrowheads="1"/>
            </p:cNvSpPr>
            <p:nvPr/>
          </p:nvSpPr>
          <p:spPr bwMode="auto">
            <a:xfrm>
              <a:off x="3635693" y="3640138"/>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2" name="Rectangle 938">
              <a:extLst>
                <a:ext uri="{FF2B5EF4-FFF2-40B4-BE49-F238E27FC236}">
                  <a16:creationId xmlns="" xmlns:a16="http://schemas.microsoft.com/office/drawing/2014/main" id="{7A383179-4F61-41C0-BFFC-9B4AA8EAA467}"/>
                </a:ext>
              </a:extLst>
            </p:cNvPr>
            <p:cNvSpPr>
              <a:spLocks noChangeArrowheads="1"/>
            </p:cNvSpPr>
            <p:nvPr/>
          </p:nvSpPr>
          <p:spPr bwMode="auto">
            <a:xfrm>
              <a:off x="3646806" y="3640138"/>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3" name="Rectangle 939">
              <a:extLst>
                <a:ext uri="{FF2B5EF4-FFF2-40B4-BE49-F238E27FC236}">
                  <a16:creationId xmlns="" xmlns:a16="http://schemas.microsoft.com/office/drawing/2014/main" id="{2FF4F668-1058-41B4-80C3-86B1051D4F0D}"/>
                </a:ext>
              </a:extLst>
            </p:cNvPr>
            <p:cNvSpPr>
              <a:spLocks noChangeArrowheads="1"/>
            </p:cNvSpPr>
            <p:nvPr/>
          </p:nvSpPr>
          <p:spPr bwMode="auto">
            <a:xfrm>
              <a:off x="3642043" y="36306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4" name="Rectangle 940">
              <a:extLst>
                <a:ext uri="{FF2B5EF4-FFF2-40B4-BE49-F238E27FC236}">
                  <a16:creationId xmlns="" xmlns:a16="http://schemas.microsoft.com/office/drawing/2014/main" id="{D997A959-44F0-44FB-9387-76158727D65E}"/>
                </a:ext>
              </a:extLst>
            </p:cNvPr>
            <p:cNvSpPr>
              <a:spLocks noChangeArrowheads="1"/>
            </p:cNvSpPr>
            <p:nvPr/>
          </p:nvSpPr>
          <p:spPr bwMode="auto">
            <a:xfrm>
              <a:off x="3646806" y="3630613"/>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5" name="Rectangle 941">
              <a:extLst>
                <a:ext uri="{FF2B5EF4-FFF2-40B4-BE49-F238E27FC236}">
                  <a16:creationId xmlns="" xmlns:a16="http://schemas.microsoft.com/office/drawing/2014/main" id="{3FA93B16-F021-4BAF-8C62-4BB99B210878}"/>
                </a:ext>
              </a:extLst>
            </p:cNvPr>
            <p:cNvSpPr>
              <a:spLocks noChangeArrowheads="1"/>
            </p:cNvSpPr>
            <p:nvPr/>
          </p:nvSpPr>
          <p:spPr bwMode="auto">
            <a:xfrm>
              <a:off x="3642043"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6" name="Rectangle 942">
              <a:extLst>
                <a:ext uri="{FF2B5EF4-FFF2-40B4-BE49-F238E27FC236}">
                  <a16:creationId xmlns="" xmlns:a16="http://schemas.microsoft.com/office/drawing/2014/main" id="{14A9D230-0A59-4492-87B8-77C5B95BE2B4}"/>
                </a:ext>
              </a:extLst>
            </p:cNvPr>
            <p:cNvSpPr>
              <a:spLocks noChangeArrowheads="1"/>
            </p:cNvSpPr>
            <p:nvPr/>
          </p:nvSpPr>
          <p:spPr bwMode="auto">
            <a:xfrm>
              <a:off x="3642043" y="361315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7" name="Rectangle 943">
              <a:extLst>
                <a:ext uri="{FF2B5EF4-FFF2-40B4-BE49-F238E27FC236}">
                  <a16:creationId xmlns="" xmlns:a16="http://schemas.microsoft.com/office/drawing/2014/main" id="{8E789C41-5867-4F01-BB01-D02DA1150B6E}"/>
                </a:ext>
              </a:extLst>
            </p:cNvPr>
            <p:cNvSpPr>
              <a:spLocks noChangeArrowheads="1"/>
            </p:cNvSpPr>
            <p:nvPr/>
          </p:nvSpPr>
          <p:spPr bwMode="auto">
            <a:xfrm>
              <a:off x="3653156" y="3613151"/>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8" name="Rectangle 944">
              <a:extLst>
                <a:ext uri="{FF2B5EF4-FFF2-40B4-BE49-F238E27FC236}">
                  <a16:creationId xmlns="" xmlns:a16="http://schemas.microsoft.com/office/drawing/2014/main" id="{581B874E-A751-4545-B23B-B067CFDC9EC1}"/>
                </a:ext>
              </a:extLst>
            </p:cNvPr>
            <p:cNvSpPr>
              <a:spLocks noChangeArrowheads="1"/>
            </p:cNvSpPr>
            <p:nvPr/>
          </p:nvSpPr>
          <p:spPr bwMode="auto">
            <a:xfrm>
              <a:off x="3649981" y="359886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99" name="Rectangle 945">
              <a:extLst>
                <a:ext uri="{FF2B5EF4-FFF2-40B4-BE49-F238E27FC236}">
                  <a16:creationId xmlns="" xmlns:a16="http://schemas.microsoft.com/office/drawing/2014/main" id="{2198DA37-8852-41E4-9FA4-B6B551F24F89}"/>
                </a:ext>
              </a:extLst>
            </p:cNvPr>
            <p:cNvSpPr>
              <a:spLocks noChangeArrowheads="1"/>
            </p:cNvSpPr>
            <p:nvPr/>
          </p:nvSpPr>
          <p:spPr bwMode="auto">
            <a:xfrm>
              <a:off x="3653156" y="35988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0" name="Rectangle 946">
              <a:extLst>
                <a:ext uri="{FF2B5EF4-FFF2-40B4-BE49-F238E27FC236}">
                  <a16:creationId xmlns="" xmlns:a16="http://schemas.microsoft.com/office/drawing/2014/main" id="{69835ADC-356B-4D69-B38D-B5CB9E814A5F}"/>
                </a:ext>
              </a:extLst>
            </p:cNvPr>
            <p:cNvSpPr>
              <a:spLocks noChangeArrowheads="1"/>
            </p:cNvSpPr>
            <p:nvPr/>
          </p:nvSpPr>
          <p:spPr bwMode="auto">
            <a:xfrm>
              <a:off x="3646806" y="3587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1" name="Rectangle 947">
              <a:extLst>
                <a:ext uri="{FF2B5EF4-FFF2-40B4-BE49-F238E27FC236}">
                  <a16:creationId xmlns="" xmlns:a16="http://schemas.microsoft.com/office/drawing/2014/main" id="{7E44CE78-6DB2-4729-A1C0-016BA51A372C}"/>
                </a:ext>
              </a:extLst>
            </p:cNvPr>
            <p:cNvSpPr>
              <a:spLocks noChangeArrowheads="1"/>
            </p:cNvSpPr>
            <p:nvPr/>
          </p:nvSpPr>
          <p:spPr bwMode="auto">
            <a:xfrm>
              <a:off x="3653156" y="35877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2" name="Rectangle 948">
              <a:extLst>
                <a:ext uri="{FF2B5EF4-FFF2-40B4-BE49-F238E27FC236}">
                  <a16:creationId xmlns="" xmlns:a16="http://schemas.microsoft.com/office/drawing/2014/main" id="{DF5B8E50-CC6B-40C5-A7E4-ACB005896929}"/>
                </a:ext>
              </a:extLst>
            </p:cNvPr>
            <p:cNvSpPr>
              <a:spLocks noChangeArrowheads="1"/>
            </p:cNvSpPr>
            <p:nvPr/>
          </p:nvSpPr>
          <p:spPr bwMode="auto">
            <a:xfrm>
              <a:off x="3656331" y="3581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3" name="Rectangle 949">
              <a:extLst>
                <a:ext uri="{FF2B5EF4-FFF2-40B4-BE49-F238E27FC236}">
                  <a16:creationId xmlns="" xmlns:a16="http://schemas.microsoft.com/office/drawing/2014/main" id="{B3578BB1-AC38-4943-BCA4-A120E27A65F5}"/>
                </a:ext>
              </a:extLst>
            </p:cNvPr>
            <p:cNvSpPr>
              <a:spLocks noChangeArrowheads="1"/>
            </p:cNvSpPr>
            <p:nvPr/>
          </p:nvSpPr>
          <p:spPr bwMode="auto">
            <a:xfrm>
              <a:off x="3656331" y="3559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4" name="Rectangle 950">
              <a:extLst>
                <a:ext uri="{FF2B5EF4-FFF2-40B4-BE49-F238E27FC236}">
                  <a16:creationId xmlns="" xmlns:a16="http://schemas.microsoft.com/office/drawing/2014/main" id="{53462B12-B338-4DDD-B448-90E0E1432B2B}"/>
                </a:ext>
              </a:extLst>
            </p:cNvPr>
            <p:cNvSpPr>
              <a:spLocks noChangeArrowheads="1"/>
            </p:cNvSpPr>
            <p:nvPr/>
          </p:nvSpPr>
          <p:spPr bwMode="auto">
            <a:xfrm>
              <a:off x="3656331" y="35496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5" name="Rectangle 951">
              <a:extLst>
                <a:ext uri="{FF2B5EF4-FFF2-40B4-BE49-F238E27FC236}">
                  <a16:creationId xmlns="" xmlns:a16="http://schemas.microsoft.com/office/drawing/2014/main" id="{9F608BFF-0DD6-4C2C-B6CA-EB01B4749801}"/>
                </a:ext>
              </a:extLst>
            </p:cNvPr>
            <p:cNvSpPr>
              <a:spLocks noChangeArrowheads="1"/>
            </p:cNvSpPr>
            <p:nvPr/>
          </p:nvSpPr>
          <p:spPr bwMode="auto">
            <a:xfrm>
              <a:off x="3656331" y="3541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6" name="Rectangle 952">
              <a:extLst>
                <a:ext uri="{FF2B5EF4-FFF2-40B4-BE49-F238E27FC236}">
                  <a16:creationId xmlns="" xmlns:a16="http://schemas.microsoft.com/office/drawing/2014/main" id="{B9B74410-75A1-419C-B388-2F3A5B2C4BFC}"/>
                </a:ext>
              </a:extLst>
            </p:cNvPr>
            <p:cNvSpPr>
              <a:spLocks noChangeArrowheads="1"/>
            </p:cNvSpPr>
            <p:nvPr/>
          </p:nvSpPr>
          <p:spPr bwMode="auto">
            <a:xfrm>
              <a:off x="3664268" y="35385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7" name="Rectangle 953">
              <a:extLst>
                <a:ext uri="{FF2B5EF4-FFF2-40B4-BE49-F238E27FC236}">
                  <a16:creationId xmlns="" xmlns:a16="http://schemas.microsoft.com/office/drawing/2014/main" id="{713ED152-3F09-4189-987A-E414489512A3}"/>
                </a:ext>
              </a:extLst>
            </p:cNvPr>
            <p:cNvSpPr>
              <a:spLocks noChangeArrowheads="1"/>
            </p:cNvSpPr>
            <p:nvPr/>
          </p:nvSpPr>
          <p:spPr bwMode="auto">
            <a:xfrm>
              <a:off x="3664268" y="3527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8" name="Rectangle 954">
              <a:extLst>
                <a:ext uri="{FF2B5EF4-FFF2-40B4-BE49-F238E27FC236}">
                  <a16:creationId xmlns="" xmlns:a16="http://schemas.microsoft.com/office/drawing/2014/main" id="{150067BA-80A6-454B-A59C-787A155B1D97}"/>
                </a:ext>
              </a:extLst>
            </p:cNvPr>
            <p:cNvSpPr>
              <a:spLocks noChangeArrowheads="1"/>
            </p:cNvSpPr>
            <p:nvPr/>
          </p:nvSpPr>
          <p:spPr bwMode="auto">
            <a:xfrm>
              <a:off x="3664268" y="3513138"/>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09" name="Rectangle 955">
              <a:extLst>
                <a:ext uri="{FF2B5EF4-FFF2-40B4-BE49-F238E27FC236}">
                  <a16:creationId xmlns="" xmlns:a16="http://schemas.microsoft.com/office/drawing/2014/main" id="{D579A935-A188-4FDD-B5FC-E72B208EA2F8}"/>
                </a:ext>
              </a:extLst>
            </p:cNvPr>
            <p:cNvSpPr>
              <a:spLocks noChangeArrowheads="1"/>
            </p:cNvSpPr>
            <p:nvPr/>
          </p:nvSpPr>
          <p:spPr bwMode="auto">
            <a:xfrm>
              <a:off x="3670618" y="3503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0" name="Rectangle 956">
              <a:extLst>
                <a:ext uri="{FF2B5EF4-FFF2-40B4-BE49-F238E27FC236}">
                  <a16:creationId xmlns="" xmlns:a16="http://schemas.microsoft.com/office/drawing/2014/main" id="{53E4D86A-028D-4147-9519-66B58564F3C8}"/>
                </a:ext>
              </a:extLst>
            </p:cNvPr>
            <p:cNvSpPr>
              <a:spLocks noChangeArrowheads="1"/>
            </p:cNvSpPr>
            <p:nvPr/>
          </p:nvSpPr>
          <p:spPr bwMode="auto">
            <a:xfrm>
              <a:off x="3670618" y="3495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1" name="Rectangle 957">
              <a:extLst>
                <a:ext uri="{FF2B5EF4-FFF2-40B4-BE49-F238E27FC236}">
                  <a16:creationId xmlns="" xmlns:a16="http://schemas.microsoft.com/office/drawing/2014/main" id="{FE7BE61F-A9C4-443B-928F-F45F6C263D95}"/>
                </a:ext>
              </a:extLst>
            </p:cNvPr>
            <p:cNvSpPr>
              <a:spLocks noChangeArrowheads="1"/>
            </p:cNvSpPr>
            <p:nvPr/>
          </p:nvSpPr>
          <p:spPr bwMode="auto">
            <a:xfrm>
              <a:off x="3670618" y="3467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2" name="Rectangle 958">
              <a:extLst>
                <a:ext uri="{FF2B5EF4-FFF2-40B4-BE49-F238E27FC236}">
                  <a16:creationId xmlns="" xmlns:a16="http://schemas.microsoft.com/office/drawing/2014/main" id="{49DA30D3-FFF6-4DFF-95DC-009858405138}"/>
                </a:ext>
              </a:extLst>
            </p:cNvPr>
            <p:cNvSpPr>
              <a:spLocks noChangeArrowheads="1"/>
            </p:cNvSpPr>
            <p:nvPr/>
          </p:nvSpPr>
          <p:spPr bwMode="auto">
            <a:xfrm>
              <a:off x="3670618" y="34432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3" name="Rectangle 959">
              <a:extLst>
                <a:ext uri="{FF2B5EF4-FFF2-40B4-BE49-F238E27FC236}">
                  <a16:creationId xmlns="" xmlns:a16="http://schemas.microsoft.com/office/drawing/2014/main" id="{DF19E938-1F83-4517-8775-527A323D9E8B}"/>
                </a:ext>
              </a:extLst>
            </p:cNvPr>
            <p:cNvSpPr>
              <a:spLocks noChangeArrowheads="1"/>
            </p:cNvSpPr>
            <p:nvPr/>
          </p:nvSpPr>
          <p:spPr bwMode="auto">
            <a:xfrm>
              <a:off x="3678556" y="3425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4" name="Rectangle 960">
              <a:extLst>
                <a:ext uri="{FF2B5EF4-FFF2-40B4-BE49-F238E27FC236}">
                  <a16:creationId xmlns="" xmlns:a16="http://schemas.microsoft.com/office/drawing/2014/main" id="{2A580092-E661-410B-8C84-B402B19147D2}"/>
                </a:ext>
              </a:extLst>
            </p:cNvPr>
            <p:cNvSpPr>
              <a:spLocks noChangeArrowheads="1"/>
            </p:cNvSpPr>
            <p:nvPr/>
          </p:nvSpPr>
          <p:spPr bwMode="auto">
            <a:xfrm>
              <a:off x="3678556" y="34115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5" name="Rectangle 961">
              <a:extLst>
                <a:ext uri="{FF2B5EF4-FFF2-40B4-BE49-F238E27FC236}">
                  <a16:creationId xmlns="" xmlns:a16="http://schemas.microsoft.com/office/drawing/2014/main" id="{93AF263A-3BA5-41C2-B666-EBF78DEB8372}"/>
                </a:ext>
              </a:extLst>
            </p:cNvPr>
            <p:cNvSpPr>
              <a:spLocks noChangeArrowheads="1"/>
            </p:cNvSpPr>
            <p:nvPr/>
          </p:nvSpPr>
          <p:spPr bwMode="auto">
            <a:xfrm>
              <a:off x="3684906" y="33861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6" name="Rectangle 962">
              <a:extLst>
                <a:ext uri="{FF2B5EF4-FFF2-40B4-BE49-F238E27FC236}">
                  <a16:creationId xmlns="" xmlns:a16="http://schemas.microsoft.com/office/drawing/2014/main" id="{D478ADBE-F949-48DA-A3BB-3E30113FA7F5}"/>
                </a:ext>
              </a:extLst>
            </p:cNvPr>
            <p:cNvSpPr>
              <a:spLocks noChangeArrowheads="1"/>
            </p:cNvSpPr>
            <p:nvPr/>
          </p:nvSpPr>
          <p:spPr bwMode="auto">
            <a:xfrm>
              <a:off x="3684906" y="336232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7" name="Rectangle 963">
              <a:extLst>
                <a:ext uri="{FF2B5EF4-FFF2-40B4-BE49-F238E27FC236}">
                  <a16:creationId xmlns="" xmlns:a16="http://schemas.microsoft.com/office/drawing/2014/main" id="{C607BF8D-4002-484E-81AC-BC6AAB390CE3}"/>
                </a:ext>
              </a:extLst>
            </p:cNvPr>
            <p:cNvSpPr>
              <a:spLocks noChangeArrowheads="1"/>
            </p:cNvSpPr>
            <p:nvPr/>
          </p:nvSpPr>
          <p:spPr bwMode="auto">
            <a:xfrm>
              <a:off x="3684906" y="33369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8" name="Rectangle 964">
              <a:extLst>
                <a:ext uri="{FF2B5EF4-FFF2-40B4-BE49-F238E27FC236}">
                  <a16:creationId xmlns="" xmlns:a16="http://schemas.microsoft.com/office/drawing/2014/main" id="{13C6A32A-2754-400F-ADFF-FF8174A35533}"/>
                </a:ext>
              </a:extLst>
            </p:cNvPr>
            <p:cNvSpPr>
              <a:spLocks noChangeArrowheads="1"/>
            </p:cNvSpPr>
            <p:nvPr/>
          </p:nvSpPr>
          <p:spPr bwMode="auto">
            <a:xfrm>
              <a:off x="3684906" y="33289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019" name="Rectangle 965">
              <a:extLst>
                <a:ext uri="{FF2B5EF4-FFF2-40B4-BE49-F238E27FC236}">
                  <a16:creationId xmlns="" xmlns:a16="http://schemas.microsoft.com/office/drawing/2014/main" id="{36A2CA29-052D-4752-95D6-06DDAC04CF81}"/>
                </a:ext>
              </a:extLst>
            </p:cNvPr>
            <p:cNvSpPr>
              <a:spLocks noChangeArrowheads="1"/>
            </p:cNvSpPr>
            <p:nvPr/>
          </p:nvSpPr>
          <p:spPr bwMode="auto">
            <a:xfrm>
              <a:off x="3684906" y="3319463"/>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29" name="Group 119">
            <a:extLst>
              <a:ext uri="{FF2B5EF4-FFF2-40B4-BE49-F238E27FC236}">
                <a16:creationId xmlns="" xmlns:a16="http://schemas.microsoft.com/office/drawing/2014/main" id="{6C85F732-BE72-4C48-A863-F1BAAB7B7D56}"/>
              </a:ext>
            </a:extLst>
          </p:cNvPr>
          <p:cNvGrpSpPr/>
          <p:nvPr/>
        </p:nvGrpSpPr>
        <p:grpSpPr bwMode="auto">
          <a:xfrm>
            <a:off x="4346867" y="2755438"/>
            <a:ext cx="153600" cy="1019779"/>
            <a:chOff x="3335655" y="3114676"/>
            <a:chExt cx="109539" cy="1109663"/>
          </a:xfrm>
          <a:solidFill>
            <a:srgbClr val="004B87"/>
          </a:solidFill>
        </p:grpSpPr>
        <p:sp>
          <p:nvSpPr>
            <p:cNvPr id="903" name="Rectangle 118">
              <a:extLst>
                <a:ext uri="{FF2B5EF4-FFF2-40B4-BE49-F238E27FC236}">
                  <a16:creationId xmlns="" xmlns:a16="http://schemas.microsoft.com/office/drawing/2014/main" id="{60DFFDC6-EE11-4E00-A182-6B0A3E8E1FBA}"/>
                </a:ext>
              </a:extLst>
            </p:cNvPr>
            <p:cNvSpPr>
              <a:spLocks noChangeArrowheads="1"/>
            </p:cNvSpPr>
            <p:nvPr/>
          </p:nvSpPr>
          <p:spPr bwMode="auto">
            <a:xfrm>
              <a:off x="3335655" y="42132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4" name="Rectangle 119">
              <a:extLst>
                <a:ext uri="{FF2B5EF4-FFF2-40B4-BE49-F238E27FC236}">
                  <a16:creationId xmlns="" xmlns:a16="http://schemas.microsoft.com/office/drawing/2014/main" id="{37EE5DD9-6F25-4D09-95EC-51DDF68F60AD}"/>
                </a:ext>
              </a:extLst>
            </p:cNvPr>
            <p:cNvSpPr>
              <a:spLocks noChangeArrowheads="1"/>
            </p:cNvSpPr>
            <p:nvPr/>
          </p:nvSpPr>
          <p:spPr bwMode="auto">
            <a:xfrm>
              <a:off x="3342005" y="42132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5" name="Rectangle 120">
              <a:extLst>
                <a:ext uri="{FF2B5EF4-FFF2-40B4-BE49-F238E27FC236}">
                  <a16:creationId xmlns="" xmlns:a16="http://schemas.microsoft.com/office/drawing/2014/main" id="{D2203B39-BA27-4AF3-8FF5-C4020D754B55}"/>
                </a:ext>
              </a:extLst>
            </p:cNvPr>
            <p:cNvSpPr>
              <a:spLocks noChangeArrowheads="1"/>
            </p:cNvSpPr>
            <p:nvPr/>
          </p:nvSpPr>
          <p:spPr bwMode="auto">
            <a:xfrm>
              <a:off x="3356293" y="42132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6" name="Rectangle 966">
              <a:extLst>
                <a:ext uri="{FF2B5EF4-FFF2-40B4-BE49-F238E27FC236}">
                  <a16:creationId xmlns="" xmlns:a16="http://schemas.microsoft.com/office/drawing/2014/main" id="{2F1D23A3-1A1C-4966-962B-F04594A6E11D}"/>
                </a:ext>
              </a:extLst>
            </p:cNvPr>
            <p:cNvSpPr>
              <a:spLocks noChangeArrowheads="1"/>
            </p:cNvSpPr>
            <p:nvPr/>
          </p:nvSpPr>
          <p:spPr bwMode="auto">
            <a:xfrm>
              <a:off x="3356293" y="41005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7" name="Rectangle 967">
              <a:extLst>
                <a:ext uri="{FF2B5EF4-FFF2-40B4-BE49-F238E27FC236}">
                  <a16:creationId xmlns="" xmlns:a16="http://schemas.microsoft.com/office/drawing/2014/main" id="{7597DE14-9897-4273-9E33-22AEE005A861}"/>
                </a:ext>
              </a:extLst>
            </p:cNvPr>
            <p:cNvSpPr>
              <a:spLocks noChangeArrowheads="1"/>
            </p:cNvSpPr>
            <p:nvPr/>
          </p:nvSpPr>
          <p:spPr bwMode="auto">
            <a:xfrm>
              <a:off x="3364231" y="41005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8" name="Rectangle 968">
              <a:extLst>
                <a:ext uri="{FF2B5EF4-FFF2-40B4-BE49-F238E27FC236}">
                  <a16:creationId xmlns="" xmlns:a16="http://schemas.microsoft.com/office/drawing/2014/main" id="{6A6D7EA0-1A00-4CBC-B43A-196DA0496E45}"/>
                </a:ext>
              </a:extLst>
            </p:cNvPr>
            <p:cNvSpPr>
              <a:spLocks noChangeArrowheads="1"/>
            </p:cNvSpPr>
            <p:nvPr/>
          </p:nvSpPr>
          <p:spPr bwMode="auto">
            <a:xfrm>
              <a:off x="3364231" y="3824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9" name="Rectangle 969">
              <a:extLst>
                <a:ext uri="{FF2B5EF4-FFF2-40B4-BE49-F238E27FC236}">
                  <a16:creationId xmlns="" xmlns:a16="http://schemas.microsoft.com/office/drawing/2014/main" id="{00EC9F39-1F30-49F4-B65C-0F7AE64CCD4C}"/>
                </a:ext>
              </a:extLst>
            </p:cNvPr>
            <p:cNvSpPr>
              <a:spLocks noChangeArrowheads="1"/>
            </p:cNvSpPr>
            <p:nvPr/>
          </p:nvSpPr>
          <p:spPr bwMode="auto">
            <a:xfrm>
              <a:off x="3367406" y="3810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0" name="Rectangle 970">
              <a:extLst>
                <a:ext uri="{FF2B5EF4-FFF2-40B4-BE49-F238E27FC236}">
                  <a16:creationId xmlns="" xmlns:a16="http://schemas.microsoft.com/office/drawing/2014/main" id="{9BEC3A7F-5F30-4CCB-98F7-118826FFF7B4}"/>
                </a:ext>
              </a:extLst>
            </p:cNvPr>
            <p:cNvSpPr>
              <a:spLocks noChangeArrowheads="1"/>
            </p:cNvSpPr>
            <p:nvPr/>
          </p:nvSpPr>
          <p:spPr bwMode="auto">
            <a:xfrm>
              <a:off x="3370581" y="38004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1" name="Rectangle 971">
              <a:extLst>
                <a:ext uri="{FF2B5EF4-FFF2-40B4-BE49-F238E27FC236}">
                  <a16:creationId xmlns="" xmlns:a16="http://schemas.microsoft.com/office/drawing/2014/main" id="{7BAF1F1D-8134-41C7-BCE8-FEAD2BA2C972}"/>
                </a:ext>
              </a:extLst>
            </p:cNvPr>
            <p:cNvSpPr>
              <a:spLocks noChangeArrowheads="1"/>
            </p:cNvSpPr>
            <p:nvPr/>
          </p:nvSpPr>
          <p:spPr bwMode="auto">
            <a:xfrm>
              <a:off x="3370581" y="3786188"/>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2" name="Rectangle 972">
              <a:extLst>
                <a:ext uri="{FF2B5EF4-FFF2-40B4-BE49-F238E27FC236}">
                  <a16:creationId xmlns="" xmlns:a16="http://schemas.microsoft.com/office/drawing/2014/main" id="{79DDF509-17D6-443B-9A3F-B21231C5A68A}"/>
                </a:ext>
              </a:extLst>
            </p:cNvPr>
            <p:cNvSpPr>
              <a:spLocks noChangeArrowheads="1"/>
            </p:cNvSpPr>
            <p:nvPr/>
          </p:nvSpPr>
          <p:spPr bwMode="auto">
            <a:xfrm>
              <a:off x="3373756" y="3786188"/>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3" name="Rectangle 973">
              <a:extLst>
                <a:ext uri="{FF2B5EF4-FFF2-40B4-BE49-F238E27FC236}">
                  <a16:creationId xmlns="" xmlns:a16="http://schemas.microsoft.com/office/drawing/2014/main" id="{122B9367-4774-4388-A6D0-4A22B327F5E6}"/>
                </a:ext>
              </a:extLst>
            </p:cNvPr>
            <p:cNvSpPr>
              <a:spLocks noChangeArrowheads="1"/>
            </p:cNvSpPr>
            <p:nvPr/>
          </p:nvSpPr>
          <p:spPr bwMode="auto">
            <a:xfrm>
              <a:off x="3378518" y="37719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4" name="Rectangle 974">
              <a:extLst>
                <a:ext uri="{FF2B5EF4-FFF2-40B4-BE49-F238E27FC236}">
                  <a16:creationId xmlns="" xmlns:a16="http://schemas.microsoft.com/office/drawing/2014/main" id="{87024FA6-1839-42DF-A0D0-5EF793577CD4}"/>
                </a:ext>
              </a:extLst>
            </p:cNvPr>
            <p:cNvSpPr>
              <a:spLocks noChangeArrowheads="1"/>
            </p:cNvSpPr>
            <p:nvPr/>
          </p:nvSpPr>
          <p:spPr bwMode="auto">
            <a:xfrm>
              <a:off x="3378518" y="376078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5" name="Rectangle 975">
              <a:extLst>
                <a:ext uri="{FF2B5EF4-FFF2-40B4-BE49-F238E27FC236}">
                  <a16:creationId xmlns="" xmlns:a16="http://schemas.microsoft.com/office/drawing/2014/main" id="{54465D5D-D527-4697-BB28-874D95CB84EE}"/>
                </a:ext>
              </a:extLst>
            </p:cNvPr>
            <p:cNvSpPr>
              <a:spLocks noChangeArrowheads="1"/>
            </p:cNvSpPr>
            <p:nvPr/>
          </p:nvSpPr>
          <p:spPr bwMode="auto">
            <a:xfrm>
              <a:off x="3381693" y="37496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6" name="Rectangle 976">
              <a:extLst>
                <a:ext uri="{FF2B5EF4-FFF2-40B4-BE49-F238E27FC236}">
                  <a16:creationId xmlns="" xmlns:a16="http://schemas.microsoft.com/office/drawing/2014/main" id="{F5E13724-973D-425E-BD60-D9158EF760B7}"/>
                </a:ext>
              </a:extLst>
            </p:cNvPr>
            <p:cNvSpPr>
              <a:spLocks noChangeArrowheads="1"/>
            </p:cNvSpPr>
            <p:nvPr/>
          </p:nvSpPr>
          <p:spPr bwMode="auto">
            <a:xfrm>
              <a:off x="3388043" y="374015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7" name="Rectangle 977">
              <a:extLst>
                <a:ext uri="{FF2B5EF4-FFF2-40B4-BE49-F238E27FC236}">
                  <a16:creationId xmlns="" xmlns:a16="http://schemas.microsoft.com/office/drawing/2014/main" id="{728F8CB5-2E94-4AE7-A612-56AA655D68D1}"/>
                </a:ext>
              </a:extLst>
            </p:cNvPr>
            <p:cNvSpPr>
              <a:spLocks noChangeArrowheads="1"/>
            </p:cNvSpPr>
            <p:nvPr/>
          </p:nvSpPr>
          <p:spPr bwMode="auto">
            <a:xfrm>
              <a:off x="3388043" y="3732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8" name="Rectangle 978">
              <a:extLst>
                <a:ext uri="{FF2B5EF4-FFF2-40B4-BE49-F238E27FC236}">
                  <a16:creationId xmlns="" xmlns:a16="http://schemas.microsoft.com/office/drawing/2014/main" id="{D69D2BE6-6B7D-4622-A1E4-7F8CE7371AF0}"/>
                </a:ext>
              </a:extLst>
            </p:cNvPr>
            <p:cNvSpPr>
              <a:spLocks noChangeArrowheads="1"/>
            </p:cNvSpPr>
            <p:nvPr/>
          </p:nvSpPr>
          <p:spPr bwMode="auto">
            <a:xfrm>
              <a:off x="3395981" y="37322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19" name="Rectangle 979">
              <a:extLst>
                <a:ext uri="{FF2B5EF4-FFF2-40B4-BE49-F238E27FC236}">
                  <a16:creationId xmlns="" xmlns:a16="http://schemas.microsoft.com/office/drawing/2014/main" id="{1BB58794-3226-42F1-841D-5FD773032885}"/>
                </a:ext>
              </a:extLst>
            </p:cNvPr>
            <p:cNvSpPr>
              <a:spLocks noChangeArrowheads="1"/>
            </p:cNvSpPr>
            <p:nvPr/>
          </p:nvSpPr>
          <p:spPr bwMode="auto">
            <a:xfrm>
              <a:off x="3395981" y="3722688"/>
              <a:ext cx="9525"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0" name="Rectangle 980">
              <a:extLst>
                <a:ext uri="{FF2B5EF4-FFF2-40B4-BE49-F238E27FC236}">
                  <a16:creationId xmlns="" xmlns:a16="http://schemas.microsoft.com/office/drawing/2014/main" id="{B5975A2C-EAB6-4404-B56E-82FE9F035F84}"/>
                </a:ext>
              </a:extLst>
            </p:cNvPr>
            <p:cNvSpPr>
              <a:spLocks noChangeArrowheads="1"/>
            </p:cNvSpPr>
            <p:nvPr/>
          </p:nvSpPr>
          <p:spPr bwMode="auto">
            <a:xfrm>
              <a:off x="3395981" y="37115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1" name="Rectangle 981">
              <a:extLst>
                <a:ext uri="{FF2B5EF4-FFF2-40B4-BE49-F238E27FC236}">
                  <a16:creationId xmlns="" xmlns:a16="http://schemas.microsoft.com/office/drawing/2014/main" id="{F6CD2CA7-9E15-4742-918C-B1A0E3022579}"/>
                </a:ext>
              </a:extLst>
            </p:cNvPr>
            <p:cNvSpPr>
              <a:spLocks noChangeArrowheads="1"/>
            </p:cNvSpPr>
            <p:nvPr/>
          </p:nvSpPr>
          <p:spPr bwMode="auto">
            <a:xfrm>
              <a:off x="3402331" y="37115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2" name="Rectangle 982">
              <a:extLst>
                <a:ext uri="{FF2B5EF4-FFF2-40B4-BE49-F238E27FC236}">
                  <a16:creationId xmlns="" xmlns:a16="http://schemas.microsoft.com/office/drawing/2014/main" id="{10CF3F6A-450F-46E3-914A-494843F3372D}"/>
                </a:ext>
              </a:extLst>
            </p:cNvPr>
            <p:cNvSpPr>
              <a:spLocks noChangeArrowheads="1"/>
            </p:cNvSpPr>
            <p:nvPr/>
          </p:nvSpPr>
          <p:spPr bwMode="auto">
            <a:xfrm>
              <a:off x="3402331" y="3683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3" name="Rectangle 983">
              <a:extLst>
                <a:ext uri="{FF2B5EF4-FFF2-40B4-BE49-F238E27FC236}">
                  <a16:creationId xmlns="" xmlns:a16="http://schemas.microsoft.com/office/drawing/2014/main" id="{4C247F3F-560F-4ADF-8428-5E5D4893C249}"/>
                </a:ext>
              </a:extLst>
            </p:cNvPr>
            <p:cNvSpPr>
              <a:spLocks noChangeArrowheads="1"/>
            </p:cNvSpPr>
            <p:nvPr/>
          </p:nvSpPr>
          <p:spPr bwMode="auto">
            <a:xfrm>
              <a:off x="3402331" y="3668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4" name="Rectangle 984">
              <a:extLst>
                <a:ext uri="{FF2B5EF4-FFF2-40B4-BE49-F238E27FC236}">
                  <a16:creationId xmlns="" xmlns:a16="http://schemas.microsoft.com/office/drawing/2014/main" id="{56F84740-7AE3-460E-B9AA-8278D22FBD9E}"/>
                </a:ext>
              </a:extLst>
            </p:cNvPr>
            <p:cNvSpPr>
              <a:spLocks noChangeArrowheads="1"/>
            </p:cNvSpPr>
            <p:nvPr/>
          </p:nvSpPr>
          <p:spPr bwMode="auto">
            <a:xfrm>
              <a:off x="3402331" y="36623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5" name="Rectangle 985">
              <a:extLst>
                <a:ext uri="{FF2B5EF4-FFF2-40B4-BE49-F238E27FC236}">
                  <a16:creationId xmlns="" xmlns:a16="http://schemas.microsoft.com/office/drawing/2014/main" id="{74EE59E1-3940-4479-9DB7-AD1B2ED88910}"/>
                </a:ext>
              </a:extLst>
            </p:cNvPr>
            <p:cNvSpPr>
              <a:spLocks noChangeArrowheads="1"/>
            </p:cNvSpPr>
            <p:nvPr/>
          </p:nvSpPr>
          <p:spPr bwMode="auto">
            <a:xfrm>
              <a:off x="3413443" y="366236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6" name="Rectangle 986">
              <a:extLst>
                <a:ext uri="{FF2B5EF4-FFF2-40B4-BE49-F238E27FC236}">
                  <a16:creationId xmlns="" xmlns:a16="http://schemas.microsoft.com/office/drawing/2014/main" id="{C34E5C42-634F-4CBE-98EE-D545AE3ABA8A}"/>
                </a:ext>
              </a:extLst>
            </p:cNvPr>
            <p:cNvSpPr>
              <a:spLocks noChangeArrowheads="1"/>
            </p:cNvSpPr>
            <p:nvPr/>
          </p:nvSpPr>
          <p:spPr bwMode="auto">
            <a:xfrm>
              <a:off x="3405506" y="3651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7" name="Rectangle 987">
              <a:extLst>
                <a:ext uri="{FF2B5EF4-FFF2-40B4-BE49-F238E27FC236}">
                  <a16:creationId xmlns="" xmlns:a16="http://schemas.microsoft.com/office/drawing/2014/main" id="{9FE512F4-9289-4420-926D-03FBAF61ED33}"/>
                </a:ext>
              </a:extLst>
            </p:cNvPr>
            <p:cNvSpPr>
              <a:spLocks noChangeArrowheads="1"/>
            </p:cNvSpPr>
            <p:nvPr/>
          </p:nvSpPr>
          <p:spPr bwMode="auto">
            <a:xfrm>
              <a:off x="3413443" y="3651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8" name="Rectangle 988">
              <a:extLst>
                <a:ext uri="{FF2B5EF4-FFF2-40B4-BE49-F238E27FC236}">
                  <a16:creationId xmlns="" xmlns:a16="http://schemas.microsoft.com/office/drawing/2014/main" id="{4506923C-D58D-4E4F-A343-207E5874F487}"/>
                </a:ext>
              </a:extLst>
            </p:cNvPr>
            <p:cNvSpPr>
              <a:spLocks noChangeArrowheads="1"/>
            </p:cNvSpPr>
            <p:nvPr/>
          </p:nvSpPr>
          <p:spPr bwMode="auto">
            <a:xfrm>
              <a:off x="3405506" y="36449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29" name="Rectangle 989">
              <a:extLst>
                <a:ext uri="{FF2B5EF4-FFF2-40B4-BE49-F238E27FC236}">
                  <a16:creationId xmlns="" xmlns:a16="http://schemas.microsoft.com/office/drawing/2014/main" id="{34B0B191-1224-473C-9AC1-ADBD5F0F7AEC}"/>
                </a:ext>
              </a:extLst>
            </p:cNvPr>
            <p:cNvSpPr>
              <a:spLocks noChangeArrowheads="1"/>
            </p:cNvSpPr>
            <p:nvPr/>
          </p:nvSpPr>
          <p:spPr bwMode="auto">
            <a:xfrm>
              <a:off x="3416618" y="36449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0" name="Rectangle 990">
              <a:extLst>
                <a:ext uri="{FF2B5EF4-FFF2-40B4-BE49-F238E27FC236}">
                  <a16:creationId xmlns="" xmlns:a16="http://schemas.microsoft.com/office/drawing/2014/main" id="{A456081E-ABC0-4A16-8559-51F31A11AB35}"/>
                </a:ext>
              </a:extLst>
            </p:cNvPr>
            <p:cNvSpPr>
              <a:spLocks noChangeArrowheads="1"/>
            </p:cNvSpPr>
            <p:nvPr/>
          </p:nvSpPr>
          <p:spPr bwMode="auto">
            <a:xfrm>
              <a:off x="3413443" y="36369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1" name="Rectangle 991">
              <a:extLst>
                <a:ext uri="{FF2B5EF4-FFF2-40B4-BE49-F238E27FC236}">
                  <a16:creationId xmlns="" xmlns:a16="http://schemas.microsoft.com/office/drawing/2014/main" id="{F8D36239-B1AD-4240-8608-2236DF9208FF}"/>
                </a:ext>
              </a:extLst>
            </p:cNvPr>
            <p:cNvSpPr>
              <a:spLocks noChangeArrowheads="1"/>
            </p:cNvSpPr>
            <p:nvPr/>
          </p:nvSpPr>
          <p:spPr bwMode="auto">
            <a:xfrm>
              <a:off x="3424556" y="36369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2" name="Rectangle 992">
              <a:extLst>
                <a:ext uri="{FF2B5EF4-FFF2-40B4-BE49-F238E27FC236}">
                  <a16:creationId xmlns="" xmlns:a16="http://schemas.microsoft.com/office/drawing/2014/main" id="{8C06FB4A-9A3F-48EE-A539-8BCED4F6E313}"/>
                </a:ext>
              </a:extLst>
            </p:cNvPr>
            <p:cNvSpPr>
              <a:spLocks noChangeArrowheads="1"/>
            </p:cNvSpPr>
            <p:nvPr/>
          </p:nvSpPr>
          <p:spPr bwMode="auto">
            <a:xfrm>
              <a:off x="3419793" y="3630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3" name="Rectangle 993">
              <a:extLst>
                <a:ext uri="{FF2B5EF4-FFF2-40B4-BE49-F238E27FC236}">
                  <a16:creationId xmlns="" xmlns:a16="http://schemas.microsoft.com/office/drawing/2014/main" id="{83E3567C-FB6F-4F1C-AA29-53777850C523}"/>
                </a:ext>
              </a:extLst>
            </p:cNvPr>
            <p:cNvSpPr>
              <a:spLocks noChangeArrowheads="1"/>
            </p:cNvSpPr>
            <p:nvPr/>
          </p:nvSpPr>
          <p:spPr bwMode="auto">
            <a:xfrm>
              <a:off x="3424556" y="3630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4" name="Rectangle 994">
              <a:extLst>
                <a:ext uri="{FF2B5EF4-FFF2-40B4-BE49-F238E27FC236}">
                  <a16:creationId xmlns="" xmlns:a16="http://schemas.microsoft.com/office/drawing/2014/main" id="{B9660ADB-712A-4F4D-BDB3-E1AB5FF40F0B}"/>
                </a:ext>
              </a:extLst>
            </p:cNvPr>
            <p:cNvSpPr>
              <a:spLocks noChangeArrowheads="1"/>
            </p:cNvSpPr>
            <p:nvPr/>
          </p:nvSpPr>
          <p:spPr bwMode="auto">
            <a:xfrm>
              <a:off x="3424556" y="36226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5" name="Rectangle 995">
              <a:extLst>
                <a:ext uri="{FF2B5EF4-FFF2-40B4-BE49-F238E27FC236}">
                  <a16:creationId xmlns="" xmlns:a16="http://schemas.microsoft.com/office/drawing/2014/main" id="{52835855-3503-4366-A7EE-4D1B9A82A6A8}"/>
                </a:ext>
              </a:extLst>
            </p:cNvPr>
            <p:cNvSpPr>
              <a:spLocks noChangeArrowheads="1"/>
            </p:cNvSpPr>
            <p:nvPr/>
          </p:nvSpPr>
          <p:spPr bwMode="auto">
            <a:xfrm>
              <a:off x="3424556" y="361632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6" name="Rectangle 996">
              <a:extLst>
                <a:ext uri="{FF2B5EF4-FFF2-40B4-BE49-F238E27FC236}">
                  <a16:creationId xmlns="" xmlns:a16="http://schemas.microsoft.com/office/drawing/2014/main" id="{160AA958-4190-4CB5-A129-9B88336D7A61}"/>
                </a:ext>
              </a:extLst>
            </p:cNvPr>
            <p:cNvSpPr>
              <a:spLocks noChangeArrowheads="1"/>
            </p:cNvSpPr>
            <p:nvPr/>
          </p:nvSpPr>
          <p:spPr bwMode="auto">
            <a:xfrm>
              <a:off x="3427731" y="3605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7" name="Rectangle 997">
              <a:extLst>
                <a:ext uri="{FF2B5EF4-FFF2-40B4-BE49-F238E27FC236}">
                  <a16:creationId xmlns="" xmlns:a16="http://schemas.microsoft.com/office/drawing/2014/main" id="{F7823978-534B-4BF7-A7A3-803368B95726}"/>
                </a:ext>
              </a:extLst>
            </p:cNvPr>
            <p:cNvSpPr>
              <a:spLocks noChangeArrowheads="1"/>
            </p:cNvSpPr>
            <p:nvPr/>
          </p:nvSpPr>
          <p:spPr bwMode="auto">
            <a:xfrm>
              <a:off x="3427731" y="3594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8" name="Rectangle 998">
              <a:extLst>
                <a:ext uri="{FF2B5EF4-FFF2-40B4-BE49-F238E27FC236}">
                  <a16:creationId xmlns="" xmlns:a16="http://schemas.microsoft.com/office/drawing/2014/main" id="{1183EAB4-93B4-4560-8894-754EC069640D}"/>
                </a:ext>
              </a:extLst>
            </p:cNvPr>
            <p:cNvSpPr>
              <a:spLocks noChangeArrowheads="1"/>
            </p:cNvSpPr>
            <p:nvPr/>
          </p:nvSpPr>
          <p:spPr bwMode="auto">
            <a:xfrm>
              <a:off x="3427731" y="35845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39" name="Rectangle 999">
              <a:extLst>
                <a:ext uri="{FF2B5EF4-FFF2-40B4-BE49-F238E27FC236}">
                  <a16:creationId xmlns="" xmlns:a16="http://schemas.microsoft.com/office/drawing/2014/main" id="{9ACA1DD0-8A63-4C14-8C2D-6E33AE527786}"/>
                </a:ext>
              </a:extLst>
            </p:cNvPr>
            <p:cNvSpPr>
              <a:spLocks noChangeArrowheads="1"/>
            </p:cNvSpPr>
            <p:nvPr/>
          </p:nvSpPr>
          <p:spPr bwMode="auto">
            <a:xfrm>
              <a:off x="3427731" y="3573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0" name="Rectangle 1000">
              <a:extLst>
                <a:ext uri="{FF2B5EF4-FFF2-40B4-BE49-F238E27FC236}">
                  <a16:creationId xmlns="" xmlns:a16="http://schemas.microsoft.com/office/drawing/2014/main" id="{9453B820-C38A-46CF-A130-7327A788C58B}"/>
                </a:ext>
              </a:extLst>
            </p:cNvPr>
            <p:cNvSpPr>
              <a:spLocks noChangeArrowheads="1"/>
            </p:cNvSpPr>
            <p:nvPr/>
          </p:nvSpPr>
          <p:spPr bwMode="auto">
            <a:xfrm>
              <a:off x="3427731" y="35623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1" name="Rectangle 1001">
              <a:extLst>
                <a:ext uri="{FF2B5EF4-FFF2-40B4-BE49-F238E27FC236}">
                  <a16:creationId xmlns="" xmlns:a16="http://schemas.microsoft.com/office/drawing/2014/main" id="{94F2559E-3313-4CBB-92AB-CFDF6036D2E6}"/>
                </a:ext>
              </a:extLst>
            </p:cNvPr>
            <p:cNvSpPr>
              <a:spLocks noChangeArrowheads="1"/>
            </p:cNvSpPr>
            <p:nvPr/>
          </p:nvSpPr>
          <p:spPr bwMode="auto">
            <a:xfrm>
              <a:off x="3434081" y="35623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2" name="Rectangle 1002">
              <a:extLst>
                <a:ext uri="{FF2B5EF4-FFF2-40B4-BE49-F238E27FC236}">
                  <a16:creationId xmlns="" xmlns:a16="http://schemas.microsoft.com/office/drawing/2014/main" id="{C3E4B2E9-81C4-47E8-A541-D887F40DC0FC}"/>
                </a:ext>
              </a:extLst>
            </p:cNvPr>
            <p:cNvSpPr>
              <a:spLocks noChangeArrowheads="1"/>
            </p:cNvSpPr>
            <p:nvPr/>
          </p:nvSpPr>
          <p:spPr bwMode="auto">
            <a:xfrm>
              <a:off x="3430906" y="35274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3" name="Rectangle 1003">
              <a:extLst>
                <a:ext uri="{FF2B5EF4-FFF2-40B4-BE49-F238E27FC236}">
                  <a16:creationId xmlns="" xmlns:a16="http://schemas.microsoft.com/office/drawing/2014/main" id="{FEA0DEE4-0162-44D9-9917-F67BC99055F0}"/>
                </a:ext>
              </a:extLst>
            </p:cNvPr>
            <p:cNvSpPr>
              <a:spLocks noChangeArrowheads="1"/>
            </p:cNvSpPr>
            <p:nvPr/>
          </p:nvSpPr>
          <p:spPr bwMode="auto">
            <a:xfrm>
              <a:off x="3430906" y="3492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4" name="Rectangle 1004">
              <a:extLst>
                <a:ext uri="{FF2B5EF4-FFF2-40B4-BE49-F238E27FC236}">
                  <a16:creationId xmlns="" xmlns:a16="http://schemas.microsoft.com/office/drawing/2014/main" id="{27C3521F-806C-47CC-AD58-709B6C170590}"/>
                </a:ext>
              </a:extLst>
            </p:cNvPr>
            <p:cNvSpPr>
              <a:spLocks noChangeArrowheads="1"/>
            </p:cNvSpPr>
            <p:nvPr/>
          </p:nvSpPr>
          <p:spPr bwMode="auto">
            <a:xfrm>
              <a:off x="3430906" y="3446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5" name="Rectangle 1005">
              <a:extLst>
                <a:ext uri="{FF2B5EF4-FFF2-40B4-BE49-F238E27FC236}">
                  <a16:creationId xmlns="" xmlns:a16="http://schemas.microsoft.com/office/drawing/2014/main" id="{880F32EF-302B-4090-84B0-417D673CED9D}"/>
                </a:ext>
              </a:extLst>
            </p:cNvPr>
            <p:cNvSpPr>
              <a:spLocks noChangeArrowheads="1"/>
            </p:cNvSpPr>
            <p:nvPr/>
          </p:nvSpPr>
          <p:spPr bwMode="auto">
            <a:xfrm>
              <a:off x="3430906" y="3394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46" name="Rectangle 1006">
              <a:extLst>
                <a:ext uri="{FF2B5EF4-FFF2-40B4-BE49-F238E27FC236}">
                  <a16:creationId xmlns="" xmlns:a16="http://schemas.microsoft.com/office/drawing/2014/main" id="{05202810-BF4B-4F3F-9ACD-1BAEE408DA07}"/>
                </a:ext>
              </a:extLst>
            </p:cNvPr>
            <p:cNvSpPr>
              <a:spLocks noChangeArrowheads="1"/>
            </p:cNvSpPr>
            <p:nvPr/>
          </p:nvSpPr>
          <p:spPr bwMode="auto">
            <a:xfrm>
              <a:off x="3430906" y="31146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0" name="Group 120">
            <a:extLst>
              <a:ext uri="{FF2B5EF4-FFF2-40B4-BE49-F238E27FC236}">
                <a16:creationId xmlns="" xmlns:a16="http://schemas.microsoft.com/office/drawing/2014/main" id="{9B92F3BA-626E-4DBE-AA77-937ACB37AB59}"/>
              </a:ext>
            </a:extLst>
          </p:cNvPr>
          <p:cNvGrpSpPr/>
          <p:nvPr/>
        </p:nvGrpSpPr>
        <p:grpSpPr bwMode="auto">
          <a:xfrm>
            <a:off x="4055254" y="3012208"/>
            <a:ext cx="149145" cy="601072"/>
            <a:chOff x="3127693" y="3394076"/>
            <a:chExt cx="106363" cy="654050"/>
          </a:xfrm>
          <a:solidFill>
            <a:srgbClr val="004B87"/>
          </a:solidFill>
        </p:grpSpPr>
        <p:sp>
          <p:nvSpPr>
            <p:cNvPr id="847" name="Rectangle 117">
              <a:extLst>
                <a:ext uri="{FF2B5EF4-FFF2-40B4-BE49-F238E27FC236}">
                  <a16:creationId xmlns="" xmlns:a16="http://schemas.microsoft.com/office/drawing/2014/main" id="{0D99731D-15C1-4FDC-B051-AE03F431A8F8}"/>
                </a:ext>
              </a:extLst>
            </p:cNvPr>
            <p:cNvSpPr>
              <a:spLocks noChangeArrowheads="1"/>
            </p:cNvSpPr>
            <p:nvPr/>
          </p:nvSpPr>
          <p:spPr bwMode="auto">
            <a:xfrm>
              <a:off x="3127693" y="40370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8" name="Rectangle 1007">
              <a:extLst>
                <a:ext uri="{FF2B5EF4-FFF2-40B4-BE49-F238E27FC236}">
                  <a16:creationId xmlns="" xmlns:a16="http://schemas.microsoft.com/office/drawing/2014/main" id="{01994AC2-997F-4711-AD36-6FB4FB431849}"/>
                </a:ext>
              </a:extLst>
            </p:cNvPr>
            <p:cNvSpPr>
              <a:spLocks noChangeArrowheads="1"/>
            </p:cNvSpPr>
            <p:nvPr/>
          </p:nvSpPr>
          <p:spPr bwMode="auto">
            <a:xfrm>
              <a:off x="3130868" y="3997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9" name="Rectangle 1008">
              <a:extLst>
                <a:ext uri="{FF2B5EF4-FFF2-40B4-BE49-F238E27FC236}">
                  <a16:creationId xmlns="" xmlns:a16="http://schemas.microsoft.com/office/drawing/2014/main" id="{7F7000C5-5724-4B50-A2DF-CAD14D0AF9FA}"/>
                </a:ext>
              </a:extLst>
            </p:cNvPr>
            <p:cNvSpPr>
              <a:spLocks noChangeArrowheads="1"/>
            </p:cNvSpPr>
            <p:nvPr/>
          </p:nvSpPr>
          <p:spPr bwMode="auto">
            <a:xfrm>
              <a:off x="3130868" y="39560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0" name="Rectangle 1010">
              <a:extLst>
                <a:ext uri="{FF2B5EF4-FFF2-40B4-BE49-F238E27FC236}">
                  <a16:creationId xmlns="" xmlns:a16="http://schemas.microsoft.com/office/drawing/2014/main" id="{29AC8199-8344-4856-82D9-DB1254C63027}"/>
                </a:ext>
              </a:extLst>
            </p:cNvPr>
            <p:cNvSpPr>
              <a:spLocks noChangeArrowheads="1"/>
            </p:cNvSpPr>
            <p:nvPr/>
          </p:nvSpPr>
          <p:spPr bwMode="auto">
            <a:xfrm>
              <a:off x="3130868"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1" name="Rectangle 1011">
              <a:extLst>
                <a:ext uri="{FF2B5EF4-FFF2-40B4-BE49-F238E27FC236}">
                  <a16:creationId xmlns="" xmlns:a16="http://schemas.microsoft.com/office/drawing/2014/main" id="{7A57FC62-0B43-4916-B7F1-1E8134EC6441}"/>
                </a:ext>
              </a:extLst>
            </p:cNvPr>
            <p:cNvSpPr>
              <a:spLocks noChangeArrowheads="1"/>
            </p:cNvSpPr>
            <p:nvPr/>
          </p:nvSpPr>
          <p:spPr bwMode="auto">
            <a:xfrm>
              <a:off x="3137218"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2" name="Rectangle 1012">
              <a:extLst>
                <a:ext uri="{FF2B5EF4-FFF2-40B4-BE49-F238E27FC236}">
                  <a16:creationId xmlns="" xmlns:a16="http://schemas.microsoft.com/office/drawing/2014/main" id="{F80A833F-F8E1-447C-AABB-2D823BD7294E}"/>
                </a:ext>
              </a:extLst>
            </p:cNvPr>
            <p:cNvSpPr>
              <a:spLocks noChangeArrowheads="1"/>
            </p:cNvSpPr>
            <p:nvPr/>
          </p:nvSpPr>
          <p:spPr bwMode="auto">
            <a:xfrm>
              <a:off x="3134043" y="39100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3" name="Rectangle 1013">
              <a:extLst>
                <a:ext uri="{FF2B5EF4-FFF2-40B4-BE49-F238E27FC236}">
                  <a16:creationId xmlns="" xmlns:a16="http://schemas.microsoft.com/office/drawing/2014/main" id="{0DF6CBC5-075F-4DA6-B7D1-EF53F4D48D15}"/>
                </a:ext>
              </a:extLst>
            </p:cNvPr>
            <p:cNvSpPr>
              <a:spLocks noChangeArrowheads="1"/>
            </p:cNvSpPr>
            <p:nvPr/>
          </p:nvSpPr>
          <p:spPr bwMode="auto">
            <a:xfrm>
              <a:off x="3134043" y="38846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4" name="Rectangle 1014">
              <a:extLst>
                <a:ext uri="{FF2B5EF4-FFF2-40B4-BE49-F238E27FC236}">
                  <a16:creationId xmlns="" xmlns:a16="http://schemas.microsoft.com/office/drawing/2014/main" id="{E10045B5-D1D5-4005-B558-127E56A6A8C3}"/>
                </a:ext>
              </a:extLst>
            </p:cNvPr>
            <p:cNvSpPr>
              <a:spLocks noChangeArrowheads="1"/>
            </p:cNvSpPr>
            <p:nvPr/>
          </p:nvSpPr>
          <p:spPr bwMode="auto">
            <a:xfrm>
              <a:off x="3137218" y="38846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5" name="Rectangle 1015">
              <a:extLst>
                <a:ext uri="{FF2B5EF4-FFF2-40B4-BE49-F238E27FC236}">
                  <a16:creationId xmlns="" xmlns:a16="http://schemas.microsoft.com/office/drawing/2014/main" id="{C762FD59-F27E-4F50-94CB-8CA11A97313D}"/>
                </a:ext>
              </a:extLst>
            </p:cNvPr>
            <p:cNvSpPr>
              <a:spLocks noChangeArrowheads="1"/>
            </p:cNvSpPr>
            <p:nvPr/>
          </p:nvSpPr>
          <p:spPr bwMode="auto">
            <a:xfrm>
              <a:off x="3137218" y="387032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6" name="Rectangle 1016">
              <a:extLst>
                <a:ext uri="{FF2B5EF4-FFF2-40B4-BE49-F238E27FC236}">
                  <a16:creationId xmlns="" xmlns:a16="http://schemas.microsoft.com/office/drawing/2014/main" id="{51D995BF-75EF-48CB-8792-963539A25391}"/>
                </a:ext>
              </a:extLst>
            </p:cNvPr>
            <p:cNvSpPr>
              <a:spLocks noChangeArrowheads="1"/>
            </p:cNvSpPr>
            <p:nvPr/>
          </p:nvSpPr>
          <p:spPr bwMode="auto">
            <a:xfrm>
              <a:off x="3141981" y="3849689"/>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7" name="Rectangle 1017">
              <a:extLst>
                <a:ext uri="{FF2B5EF4-FFF2-40B4-BE49-F238E27FC236}">
                  <a16:creationId xmlns="" xmlns:a16="http://schemas.microsoft.com/office/drawing/2014/main" id="{8C43EA4F-FEE3-4058-A9F8-A04B394119E7}"/>
                </a:ext>
              </a:extLst>
            </p:cNvPr>
            <p:cNvSpPr>
              <a:spLocks noChangeArrowheads="1"/>
            </p:cNvSpPr>
            <p:nvPr/>
          </p:nvSpPr>
          <p:spPr bwMode="auto">
            <a:xfrm>
              <a:off x="3145156"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8" name="Rectangle 1018">
              <a:extLst>
                <a:ext uri="{FF2B5EF4-FFF2-40B4-BE49-F238E27FC236}">
                  <a16:creationId xmlns="" xmlns:a16="http://schemas.microsoft.com/office/drawing/2014/main" id="{362AD70A-5780-40CD-A528-F1B86811E0EB}"/>
                </a:ext>
              </a:extLst>
            </p:cNvPr>
            <p:cNvSpPr>
              <a:spLocks noChangeArrowheads="1"/>
            </p:cNvSpPr>
            <p:nvPr/>
          </p:nvSpPr>
          <p:spPr bwMode="auto">
            <a:xfrm>
              <a:off x="3145156" y="3824289"/>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59" name="Rectangle 1019">
              <a:extLst>
                <a:ext uri="{FF2B5EF4-FFF2-40B4-BE49-F238E27FC236}">
                  <a16:creationId xmlns="" xmlns:a16="http://schemas.microsoft.com/office/drawing/2014/main" id="{D9D4B371-EACD-4F0E-8751-52755BF537DB}"/>
                </a:ext>
              </a:extLst>
            </p:cNvPr>
            <p:cNvSpPr>
              <a:spLocks noChangeArrowheads="1"/>
            </p:cNvSpPr>
            <p:nvPr/>
          </p:nvSpPr>
          <p:spPr bwMode="auto">
            <a:xfrm>
              <a:off x="3156268" y="3814764"/>
              <a:ext cx="9525"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0" name="Rectangle 1020">
              <a:extLst>
                <a:ext uri="{FF2B5EF4-FFF2-40B4-BE49-F238E27FC236}">
                  <a16:creationId xmlns="" xmlns:a16="http://schemas.microsoft.com/office/drawing/2014/main" id="{82C8DC52-1A5D-4CFA-B109-598DAFDD262C}"/>
                </a:ext>
              </a:extLst>
            </p:cNvPr>
            <p:cNvSpPr>
              <a:spLocks noChangeArrowheads="1"/>
            </p:cNvSpPr>
            <p:nvPr/>
          </p:nvSpPr>
          <p:spPr bwMode="auto">
            <a:xfrm>
              <a:off x="3151506" y="38004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1" name="Rectangle 1021">
              <a:extLst>
                <a:ext uri="{FF2B5EF4-FFF2-40B4-BE49-F238E27FC236}">
                  <a16:creationId xmlns="" xmlns:a16="http://schemas.microsoft.com/office/drawing/2014/main" id="{B96AC477-6169-4822-AFFF-2138E3F8A12E}"/>
                </a:ext>
              </a:extLst>
            </p:cNvPr>
            <p:cNvSpPr>
              <a:spLocks noChangeArrowheads="1"/>
            </p:cNvSpPr>
            <p:nvPr/>
          </p:nvSpPr>
          <p:spPr bwMode="auto">
            <a:xfrm>
              <a:off x="3162618" y="380047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2" name="Rectangle 1022">
              <a:extLst>
                <a:ext uri="{FF2B5EF4-FFF2-40B4-BE49-F238E27FC236}">
                  <a16:creationId xmlns="" xmlns:a16="http://schemas.microsoft.com/office/drawing/2014/main" id="{1E78903C-CE6C-4769-81AA-1D1AB205BD05}"/>
                </a:ext>
              </a:extLst>
            </p:cNvPr>
            <p:cNvSpPr>
              <a:spLocks noChangeArrowheads="1"/>
            </p:cNvSpPr>
            <p:nvPr/>
          </p:nvSpPr>
          <p:spPr bwMode="auto">
            <a:xfrm>
              <a:off x="3159443" y="37925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3" name="Rectangle 1023">
              <a:extLst>
                <a:ext uri="{FF2B5EF4-FFF2-40B4-BE49-F238E27FC236}">
                  <a16:creationId xmlns="" xmlns:a16="http://schemas.microsoft.com/office/drawing/2014/main" id="{0E9F2A06-5B0A-4080-9242-82DEA1AF4D40}"/>
                </a:ext>
              </a:extLst>
            </p:cNvPr>
            <p:cNvSpPr>
              <a:spLocks noChangeArrowheads="1"/>
            </p:cNvSpPr>
            <p:nvPr/>
          </p:nvSpPr>
          <p:spPr bwMode="auto">
            <a:xfrm>
              <a:off x="3162618" y="37861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4" name="Rectangle 1024">
              <a:extLst>
                <a:ext uri="{FF2B5EF4-FFF2-40B4-BE49-F238E27FC236}">
                  <a16:creationId xmlns="" xmlns:a16="http://schemas.microsoft.com/office/drawing/2014/main" id="{30D7C13B-4B4C-4066-80F8-9470CA5C54E8}"/>
                </a:ext>
              </a:extLst>
            </p:cNvPr>
            <p:cNvSpPr>
              <a:spLocks noChangeArrowheads="1"/>
            </p:cNvSpPr>
            <p:nvPr/>
          </p:nvSpPr>
          <p:spPr bwMode="auto">
            <a:xfrm>
              <a:off x="3170556" y="3786189"/>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5" name="Rectangle 1025">
              <a:extLst>
                <a:ext uri="{FF2B5EF4-FFF2-40B4-BE49-F238E27FC236}">
                  <a16:creationId xmlns="" xmlns:a16="http://schemas.microsoft.com/office/drawing/2014/main" id="{AE44AC1A-3C97-420C-9EB9-7696D8DC4C52}"/>
                </a:ext>
              </a:extLst>
            </p:cNvPr>
            <p:cNvSpPr>
              <a:spLocks noChangeArrowheads="1"/>
            </p:cNvSpPr>
            <p:nvPr/>
          </p:nvSpPr>
          <p:spPr bwMode="auto">
            <a:xfrm>
              <a:off x="3165793" y="37719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6" name="Rectangle 1026">
              <a:extLst>
                <a:ext uri="{FF2B5EF4-FFF2-40B4-BE49-F238E27FC236}">
                  <a16:creationId xmlns="" xmlns:a16="http://schemas.microsoft.com/office/drawing/2014/main" id="{DF49FB4E-C777-40CC-933B-F07921BAD52F}"/>
                </a:ext>
              </a:extLst>
            </p:cNvPr>
            <p:cNvSpPr>
              <a:spLocks noChangeArrowheads="1"/>
            </p:cNvSpPr>
            <p:nvPr/>
          </p:nvSpPr>
          <p:spPr bwMode="auto">
            <a:xfrm>
              <a:off x="3173731" y="37719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7" name="Rectangle 1027">
              <a:extLst>
                <a:ext uri="{FF2B5EF4-FFF2-40B4-BE49-F238E27FC236}">
                  <a16:creationId xmlns="" xmlns:a16="http://schemas.microsoft.com/office/drawing/2014/main" id="{9F27EF75-F945-4788-8F22-0E1B3C14EE06}"/>
                </a:ext>
              </a:extLst>
            </p:cNvPr>
            <p:cNvSpPr>
              <a:spLocks noChangeArrowheads="1"/>
            </p:cNvSpPr>
            <p:nvPr/>
          </p:nvSpPr>
          <p:spPr bwMode="auto">
            <a:xfrm>
              <a:off x="3170556" y="3760789"/>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8" name="Rectangle 1028">
              <a:extLst>
                <a:ext uri="{FF2B5EF4-FFF2-40B4-BE49-F238E27FC236}">
                  <a16:creationId xmlns="" xmlns:a16="http://schemas.microsoft.com/office/drawing/2014/main" id="{0324E0F1-2103-4D17-9929-A2FDCCB0D677}"/>
                </a:ext>
              </a:extLst>
            </p:cNvPr>
            <p:cNvSpPr>
              <a:spLocks noChangeArrowheads="1"/>
            </p:cNvSpPr>
            <p:nvPr/>
          </p:nvSpPr>
          <p:spPr bwMode="auto">
            <a:xfrm>
              <a:off x="3176906" y="376078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69" name="Rectangle 1029">
              <a:extLst>
                <a:ext uri="{FF2B5EF4-FFF2-40B4-BE49-F238E27FC236}">
                  <a16:creationId xmlns="" xmlns:a16="http://schemas.microsoft.com/office/drawing/2014/main" id="{50C32BF3-48AA-4B9B-A1C3-E628094E96E7}"/>
                </a:ext>
              </a:extLst>
            </p:cNvPr>
            <p:cNvSpPr>
              <a:spLocks noChangeArrowheads="1"/>
            </p:cNvSpPr>
            <p:nvPr/>
          </p:nvSpPr>
          <p:spPr bwMode="auto">
            <a:xfrm>
              <a:off x="3173731" y="37496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0" name="Rectangle 1030">
              <a:extLst>
                <a:ext uri="{FF2B5EF4-FFF2-40B4-BE49-F238E27FC236}">
                  <a16:creationId xmlns="" xmlns:a16="http://schemas.microsoft.com/office/drawing/2014/main" id="{CA792A77-F4E3-4519-8853-7428CB65EDBE}"/>
                </a:ext>
              </a:extLst>
            </p:cNvPr>
            <p:cNvSpPr>
              <a:spLocks noChangeArrowheads="1"/>
            </p:cNvSpPr>
            <p:nvPr/>
          </p:nvSpPr>
          <p:spPr bwMode="auto">
            <a:xfrm>
              <a:off x="3180081" y="37496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1" name="Rectangle 1031">
              <a:extLst>
                <a:ext uri="{FF2B5EF4-FFF2-40B4-BE49-F238E27FC236}">
                  <a16:creationId xmlns="" xmlns:a16="http://schemas.microsoft.com/office/drawing/2014/main" id="{7CF092F4-BC62-4CF0-A6A3-1E64598390E0}"/>
                </a:ext>
              </a:extLst>
            </p:cNvPr>
            <p:cNvSpPr>
              <a:spLocks noChangeArrowheads="1"/>
            </p:cNvSpPr>
            <p:nvPr/>
          </p:nvSpPr>
          <p:spPr bwMode="auto">
            <a:xfrm>
              <a:off x="3173731"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2" name="Rectangle 1032">
              <a:extLst>
                <a:ext uri="{FF2B5EF4-FFF2-40B4-BE49-F238E27FC236}">
                  <a16:creationId xmlns="" xmlns:a16="http://schemas.microsoft.com/office/drawing/2014/main" id="{4A6FC913-CE1C-4C28-8BFA-BFD3E4361FBE}"/>
                </a:ext>
              </a:extLst>
            </p:cNvPr>
            <p:cNvSpPr>
              <a:spLocks noChangeArrowheads="1"/>
            </p:cNvSpPr>
            <p:nvPr/>
          </p:nvSpPr>
          <p:spPr bwMode="auto">
            <a:xfrm>
              <a:off x="3183256" y="37433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3" name="Rectangle 1033">
              <a:extLst>
                <a:ext uri="{FF2B5EF4-FFF2-40B4-BE49-F238E27FC236}">
                  <a16:creationId xmlns="" xmlns:a16="http://schemas.microsoft.com/office/drawing/2014/main" id="{0B3AB89E-3236-4C13-A03B-7F733F857B5F}"/>
                </a:ext>
              </a:extLst>
            </p:cNvPr>
            <p:cNvSpPr>
              <a:spLocks noChangeArrowheads="1"/>
            </p:cNvSpPr>
            <p:nvPr/>
          </p:nvSpPr>
          <p:spPr bwMode="auto">
            <a:xfrm>
              <a:off x="3180081" y="3732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4" name="Rectangle 1034">
              <a:extLst>
                <a:ext uri="{FF2B5EF4-FFF2-40B4-BE49-F238E27FC236}">
                  <a16:creationId xmlns="" xmlns:a16="http://schemas.microsoft.com/office/drawing/2014/main" id="{52E3D6CC-94FC-4973-A1F3-05026F8A244B}"/>
                </a:ext>
              </a:extLst>
            </p:cNvPr>
            <p:cNvSpPr>
              <a:spLocks noChangeArrowheads="1"/>
            </p:cNvSpPr>
            <p:nvPr/>
          </p:nvSpPr>
          <p:spPr bwMode="auto">
            <a:xfrm>
              <a:off x="3188018" y="3732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5" name="Rectangle 1035">
              <a:extLst>
                <a:ext uri="{FF2B5EF4-FFF2-40B4-BE49-F238E27FC236}">
                  <a16:creationId xmlns="" xmlns:a16="http://schemas.microsoft.com/office/drawing/2014/main" id="{FE09BEBA-AE9C-4F55-98C6-BD6E804F2E38}"/>
                </a:ext>
              </a:extLst>
            </p:cNvPr>
            <p:cNvSpPr>
              <a:spLocks noChangeArrowheads="1"/>
            </p:cNvSpPr>
            <p:nvPr/>
          </p:nvSpPr>
          <p:spPr bwMode="auto">
            <a:xfrm>
              <a:off x="3183256" y="37258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6" name="Rectangle 1036">
              <a:extLst>
                <a:ext uri="{FF2B5EF4-FFF2-40B4-BE49-F238E27FC236}">
                  <a16:creationId xmlns="" xmlns:a16="http://schemas.microsoft.com/office/drawing/2014/main" id="{D44483A8-83DF-4365-8C18-98FA04A45F27}"/>
                </a:ext>
              </a:extLst>
            </p:cNvPr>
            <p:cNvSpPr>
              <a:spLocks noChangeArrowheads="1"/>
            </p:cNvSpPr>
            <p:nvPr/>
          </p:nvSpPr>
          <p:spPr bwMode="auto">
            <a:xfrm>
              <a:off x="3191193" y="37258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7" name="Rectangle 1037">
              <a:extLst>
                <a:ext uri="{FF2B5EF4-FFF2-40B4-BE49-F238E27FC236}">
                  <a16:creationId xmlns="" xmlns:a16="http://schemas.microsoft.com/office/drawing/2014/main" id="{2AE48631-AE0A-4E32-8AF5-0E2F01D2F8CB}"/>
                </a:ext>
              </a:extLst>
            </p:cNvPr>
            <p:cNvSpPr>
              <a:spLocks noChangeArrowheads="1"/>
            </p:cNvSpPr>
            <p:nvPr/>
          </p:nvSpPr>
          <p:spPr bwMode="auto">
            <a:xfrm>
              <a:off x="3191193"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8" name="Rectangle 1038">
              <a:extLst>
                <a:ext uri="{FF2B5EF4-FFF2-40B4-BE49-F238E27FC236}">
                  <a16:creationId xmlns="" xmlns:a16="http://schemas.microsoft.com/office/drawing/2014/main" id="{27484041-7CAD-46BD-8A9C-5CFFF4143B65}"/>
                </a:ext>
              </a:extLst>
            </p:cNvPr>
            <p:cNvSpPr>
              <a:spLocks noChangeArrowheads="1"/>
            </p:cNvSpPr>
            <p:nvPr/>
          </p:nvSpPr>
          <p:spPr bwMode="auto">
            <a:xfrm>
              <a:off x="3197543" y="3714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79" name="Rectangle 1039">
              <a:extLst>
                <a:ext uri="{FF2B5EF4-FFF2-40B4-BE49-F238E27FC236}">
                  <a16:creationId xmlns="" xmlns:a16="http://schemas.microsoft.com/office/drawing/2014/main" id="{080E8599-F228-4DE9-9C2F-D39180646529}"/>
                </a:ext>
              </a:extLst>
            </p:cNvPr>
            <p:cNvSpPr>
              <a:spLocks noChangeArrowheads="1"/>
            </p:cNvSpPr>
            <p:nvPr/>
          </p:nvSpPr>
          <p:spPr bwMode="auto">
            <a:xfrm>
              <a:off x="3194368" y="3708401"/>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0" name="Rectangle 1040">
              <a:extLst>
                <a:ext uri="{FF2B5EF4-FFF2-40B4-BE49-F238E27FC236}">
                  <a16:creationId xmlns="" xmlns:a16="http://schemas.microsoft.com/office/drawing/2014/main" id="{536A7EE8-BE4B-4637-8F2B-5922E98ABDBB}"/>
                </a:ext>
              </a:extLst>
            </p:cNvPr>
            <p:cNvSpPr>
              <a:spLocks noChangeArrowheads="1"/>
            </p:cNvSpPr>
            <p:nvPr/>
          </p:nvSpPr>
          <p:spPr bwMode="auto">
            <a:xfrm>
              <a:off x="3202306" y="3708401"/>
              <a:ext cx="9525"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1" name="Rectangle 1041">
              <a:extLst>
                <a:ext uri="{FF2B5EF4-FFF2-40B4-BE49-F238E27FC236}">
                  <a16:creationId xmlns="" xmlns:a16="http://schemas.microsoft.com/office/drawing/2014/main" id="{D382F368-AEC4-4B63-B59A-0E84EDBC24C6}"/>
                </a:ext>
              </a:extLst>
            </p:cNvPr>
            <p:cNvSpPr>
              <a:spLocks noChangeArrowheads="1"/>
            </p:cNvSpPr>
            <p:nvPr/>
          </p:nvSpPr>
          <p:spPr bwMode="auto">
            <a:xfrm>
              <a:off x="3197543" y="36972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2" name="Rectangle 1042">
              <a:extLst>
                <a:ext uri="{FF2B5EF4-FFF2-40B4-BE49-F238E27FC236}">
                  <a16:creationId xmlns="" xmlns:a16="http://schemas.microsoft.com/office/drawing/2014/main" id="{1C4E96EC-2FCC-44A6-82AF-504B31A6AAB9}"/>
                </a:ext>
              </a:extLst>
            </p:cNvPr>
            <p:cNvSpPr>
              <a:spLocks noChangeArrowheads="1"/>
            </p:cNvSpPr>
            <p:nvPr/>
          </p:nvSpPr>
          <p:spPr bwMode="auto">
            <a:xfrm>
              <a:off x="3205481" y="36972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3" name="Rectangle 1043">
              <a:extLst>
                <a:ext uri="{FF2B5EF4-FFF2-40B4-BE49-F238E27FC236}">
                  <a16:creationId xmlns="" xmlns:a16="http://schemas.microsoft.com/office/drawing/2014/main" id="{1FD0D9E2-5338-478F-898E-E726BDF01DB8}"/>
                </a:ext>
              </a:extLst>
            </p:cNvPr>
            <p:cNvSpPr>
              <a:spLocks noChangeArrowheads="1"/>
            </p:cNvSpPr>
            <p:nvPr/>
          </p:nvSpPr>
          <p:spPr bwMode="auto">
            <a:xfrm>
              <a:off x="3202306" y="36861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4" name="Rectangle 1044">
              <a:extLst>
                <a:ext uri="{FF2B5EF4-FFF2-40B4-BE49-F238E27FC236}">
                  <a16:creationId xmlns="" xmlns:a16="http://schemas.microsoft.com/office/drawing/2014/main" id="{027B8BFA-62A1-4987-ABE5-D30DAA374775}"/>
                </a:ext>
              </a:extLst>
            </p:cNvPr>
            <p:cNvSpPr>
              <a:spLocks noChangeArrowheads="1"/>
            </p:cNvSpPr>
            <p:nvPr/>
          </p:nvSpPr>
          <p:spPr bwMode="auto">
            <a:xfrm>
              <a:off x="3205481" y="3686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5" name="Rectangle 1045">
              <a:extLst>
                <a:ext uri="{FF2B5EF4-FFF2-40B4-BE49-F238E27FC236}">
                  <a16:creationId xmlns="" xmlns:a16="http://schemas.microsoft.com/office/drawing/2014/main" id="{0D751B1A-740E-4693-B84C-FF0F64B11D83}"/>
                </a:ext>
              </a:extLst>
            </p:cNvPr>
            <p:cNvSpPr>
              <a:spLocks noChangeArrowheads="1"/>
            </p:cNvSpPr>
            <p:nvPr/>
          </p:nvSpPr>
          <p:spPr bwMode="auto">
            <a:xfrm>
              <a:off x="3202306" y="3676651"/>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6" name="Rectangle 1046">
              <a:extLst>
                <a:ext uri="{FF2B5EF4-FFF2-40B4-BE49-F238E27FC236}">
                  <a16:creationId xmlns="" xmlns:a16="http://schemas.microsoft.com/office/drawing/2014/main" id="{B3D64D49-2078-4333-91E2-3713A9D0DD23}"/>
                </a:ext>
              </a:extLst>
            </p:cNvPr>
            <p:cNvSpPr>
              <a:spLocks noChangeArrowheads="1"/>
            </p:cNvSpPr>
            <p:nvPr/>
          </p:nvSpPr>
          <p:spPr bwMode="auto">
            <a:xfrm>
              <a:off x="3205481" y="3668714"/>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7" name="Rectangle 1047">
              <a:extLst>
                <a:ext uri="{FF2B5EF4-FFF2-40B4-BE49-F238E27FC236}">
                  <a16:creationId xmlns="" xmlns:a16="http://schemas.microsoft.com/office/drawing/2014/main" id="{3DCF9BA1-D452-4BFB-8390-03D208290E1C}"/>
                </a:ext>
              </a:extLst>
            </p:cNvPr>
            <p:cNvSpPr>
              <a:spLocks noChangeArrowheads="1"/>
            </p:cNvSpPr>
            <p:nvPr/>
          </p:nvSpPr>
          <p:spPr bwMode="auto">
            <a:xfrm>
              <a:off x="3208656" y="3659189"/>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8" name="Rectangle 1048">
              <a:extLst>
                <a:ext uri="{FF2B5EF4-FFF2-40B4-BE49-F238E27FC236}">
                  <a16:creationId xmlns="" xmlns:a16="http://schemas.microsoft.com/office/drawing/2014/main" id="{D8D002D6-E9AD-4BED-BF6F-0608217B488E}"/>
                </a:ext>
              </a:extLst>
            </p:cNvPr>
            <p:cNvSpPr>
              <a:spLocks noChangeArrowheads="1"/>
            </p:cNvSpPr>
            <p:nvPr/>
          </p:nvSpPr>
          <p:spPr bwMode="auto">
            <a:xfrm>
              <a:off x="3208656" y="36480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89" name="Rectangle 1049">
              <a:extLst>
                <a:ext uri="{FF2B5EF4-FFF2-40B4-BE49-F238E27FC236}">
                  <a16:creationId xmlns="" xmlns:a16="http://schemas.microsoft.com/office/drawing/2014/main" id="{32EFFAB0-A7B0-47BA-8DC2-C01DA6FE3A96}"/>
                </a:ext>
              </a:extLst>
            </p:cNvPr>
            <p:cNvSpPr>
              <a:spLocks noChangeArrowheads="1"/>
            </p:cNvSpPr>
            <p:nvPr/>
          </p:nvSpPr>
          <p:spPr bwMode="auto">
            <a:xfrm>
              <a:off x="3211831" y="36369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0" name="Rectangle 1050">
              <a:extLst>
                <a:ext uri="{FF2B5EF4-FFF2-40B4-BE49-F238E27FC236}">
                  <a16:creationId xmlns="" xmlns:a16="http://schemas.microsoft.com/office/drawing/2014/main" id="{E004BD1E-05CE-4E98-A0CC-F97783E6CEC3}"/>
                </a:ext>
              </a:extLst>
            </p:cNvPr>
            <p:cNvSpPr>
              <a:spLocks noChangeArrowheads="1"/>
            </p:cNvSpPr>
            <p:nvPr/>
          </p:nvSpPr>
          <p:spPr bwMode="auto">
            <a:xfrm>
              <a:off x="3211831" y="363378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1" name="Rectangle 1051">
              <a:extLst>
                <a:ext uri="{FF2B5EF4-FFF2-40B4-BE49-F238E27FC236}">
                  <a16:creationId xmlns="" xmlns:a16="http://schemas.microsoft.com/office/drawing/2014/main" id="{21C9EF3F-D234-43F1-B34F-906E758084B0}"/>
                </a:ext>
              </a:extLst>
            </p:cNvPr>
            <p:cNvSpPr>
              <a:spLocks noChangeArrowheads="1"/>
            </p:cNvSpPr>
            <p:nvPr/>
          </p:nvSpPr>
          <p:spPr bwMode="auto">
            <a:xfrm>
              <a:off x="3211831" y="36274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2" name="Rectangle 1052">
              <a:extLst>
                <a:ext uri="{FF2B5EF4-FFF2-40B4-BE49-F238E27FC236}">
                  <a16:creationId xmlns="" xmlns:a16="http://schemas.microsoft.com/office/drawing/2014/main" id="{CE44E557-D2A7-4DEB-9A56-8A2DD690AEE0}"/>
                </a:ext>
              </a:extLst>
            </p:cNvPr>
            <p:cNvSpPr>
              <a:spLocks noChangeArrowheads="1"/>
            </p:cNvSpPr>
            <p:nvPr/>
          </p:nvSpPr>
          <p:spPr bwMode="auto">
            <a:xfrm>
              <a:off x="3211831"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3" name="Rectangle 1053">
              <a:extLst>
                <a:ext uri="{FF2B5EF4-FFF2-40B4-BE49-F238E27FC236}">
                  <a16:creationId xmlns="" xmlns:a16="http://schemas.microsoft.com/office/drawing/2014/main" id="{1C3995B6-30BA-4442-BD34-FA6C766EC029}"/>
                </a:ext>
              </a:extLst>
            </p:cNvPr>
            <p:cNvSpPr>
              <a:spLocks noChangeArrowheads="1"/>
            </p:cNvSpPr>
            <p:nvPr/>
          </p:nvSpPr>
          <p:spPr bwMode="auto">
            <a:xfrm>
              <a:off x="3211831" y="36083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4" name="Rectangle 1054">
              <a:extLst>
                <a:ext uri="{FF2B5EF4-FFF2-40B4-BE49-F238E27FC236}">
                  <a16:creationId xmlns="" xmlns:a16="http://schemas.microsoft.com/office/drawing/2014/main" id="{EA111935-246C-4E71-9AB8-57571F2F978F}"/>
                </a:ext>
              </a:extLst>
            </p:cNvPr>
            <p:cNvSpPr>
              <a:spLocks noChangeArrowheads="1"/>
            </p:cNvSpPr>
            <p:nvPr/>
          </p:nvSpPr>
          <p:spPr bwMode="auto">
            <a:xfrm>
              <a:off x="3211831" y="35988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5" name="Rectangle 1055">
              <a:extLst>
                <a:ext uri="{FF2B5EF4-FFF2-40B4-BE49-F238E27FC236}">
                  <a16:creationId xmlns="" xmlns:a16="http://schemas.microsoft.com/office/drawing/2014/main" id="{9DD96785-0A2E-45B8-A802-02BEF4CF0757}"/>
                </a:ext>
              </a:extLst>
            </p:cNvPr>
            <p:cNvSpPr>
              <a:spLocks noChangeArrowheads="1"/>
            </p:cNvSpPr>
            <p:nvPr/>
          </p:nvSpPr>
          <p:spPr bwMode="auto">
            <a:xfrm>
              <a:off x="3211831" y="35941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6" name="Rectangle 1056">
              <a:extLst>
                <a:ext uri="{FF2B5EF4-FFF2-40B4-BE49-F238E27FC236}">
                  <a16:creationId xmlns="" xmlns:a16="http://schemas.microsoft.com/office/drawing/2014/main" id="{C137E989-4F0C-4A10-BD08-44799E1CB5FC}"/>
                </a:ext>
              </a:extLst>
            </p:cNvPr>
            <p:cNvSpPr>
              <a:spLocks noChangeArrowheads="1"/>
            </p:cNvSpPr>
            <p:nvPr/>
          </p:nvSpPr>
          <p:spPr bwMode="auto">
            <a:xfrm>
              <a:off x="3219768" y="35766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7" name="Rectangle 1057">
              <a:extLst>
                <a:ext uri="{FF2B5EF4-FFF2-40B4-BE49-F238E27FC236}">
                  <a16:creationId xmlns="" xmlns:a16="http://schemas.microsoft.com/office/drawing/2014/main" id="{E049D7E6-0519-428E-9786-85589DB3A551}"/>
                </a:ext>
              </a:extLst>
            </p:cNvPr>
            <p:cNvSpPr>
              <a:spLocks noChangeArrowheads="1"/>
            </p:cNvSpPr>
            <p:nvPr/>
          </p:nvSpPr>
          <p:spPr bwMode="auto">
            <a:xfrm>
              <a:off x="3219768" y="35671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8" name="Rectangle 1058">
              <a:extLst>
                <a:ext uri="{FF2B5EF4-FFF2-40B4-BE49-F238E27FC236}">
                  <a16:creationId xmlns="" xmlns:a16="http://schemas.microsoft.com/office/drawing/2014/main" id="{0AAE5260-015F-4D4C-B1A8-EB4A8E3CF4C2}"/>
                </a:ext>
              </a:extLst>
            </p:cNvPr>
            <p:cNvSpPr>
              <a:spLocks noChangeArrowheads="1"/>
            </p:cNvSpPr>
            <p:nvPr/>
          </p:nvSpPr>
          <p:spPr bwMode="auto">
            <a:xfrm>
              <a:off x="3219768" y="35528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99" name="Rectangle 1059">
              <a:extLst>
                <a:ext uri="{FF2B5EF4-FFF2-40B4-BE49-F238E27FC236}">
                  <a16:creationId xmlns="" xmlns:a16="http://schemas.microsoft.com/office/drawing/2014/main" id="{8A5F1841-B6A6-4E1B-8595-F23EB59CBA24}"/>
                </a:ext>
              </a:extLst>
            </p:cNvPr>
            <p:cNvSpPr>
              <a:spLocks noChangeArrowheads="1"/>
            </p:cNvSpPr>
            <p:nvPr/>
          </p:nvSpPr>
          <p:spPr bwMode="auto">
            <a:xfrm>
              <a:off x="3219768" y="35163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0" name="Rectangle 1060">
              <a:extLst>
                <a:ext uri="{FF2B5EF4-FFF2-40B4-BE49-F238E27FC236}">
                  <a16:creationId xmlns="" xmlns:a16="http://schemas.microsoft.com/office/drawing/2014/main" id="{689F945E-7001-4CB3-B0C9-1A764A1774CB}"/>
                </a:ext>
              </a:extLst>
            </p:cNvPr>
            <p:cNvSpPr>
              <a:spLocks noChangeArrowheads="1"/>
            </p:cNvSpPr>
            <p:nvPr/>
          </p:nvSpPr>
          <p:spPr bwMode="auto">
            <a:xfrm>
              <a:off x="3219768" y="34813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1" name="Rectangle 1061">
              <a:extLst>
                <a:ext uri="{FF2B5EF4-FFF2-40B4-BE49-F238E27FC236}">
                  <a16:creationId xmlns="" xmlns:a16="http://schemas.microsoft.com/office/drawing/2014/main" id="{95011E2F-2CE3-47D7-A733-C255CB6F4908}"/>
                </a:ext>
              </a:extLst>
            </p:cNvPr>
            <p:cNvSpPr>
              <a:spLocks noChangeArrowheads="1"/>
            </p:cNvSpPr>
            <p:nvPr/>
          </p:nvSpPr>
          <p:spPr bwMode="auto">
            <a:xfrm>
              <a:off x="3219768" y="34210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902" name="Rectangle 1062">
              <a:extLst>
                <a:ext uri="{FF2B5EF4-FFF2-40B4-BE49-F238E27FC236}">
                  <a16:creationId xmlns="" xmlns:a16="http://schemas.microsoft.com/office/drawing/2014/main" id="{E4FA3905-9D04-4ABD-BADE-2A188C85CB92}"/>
                </a:ext>
              </a:extLst>
            </p:cNvPr>
            <p:cNvSpPr>
              <a:spLocks noChangeArrowheads="1"/>
            </p:cNvSpPr>
            <p:nvPr/>
          </p:nvSpPr>
          <p:spPr bwMode="auto">
            <a:xfrm>
              <a:off x="3219768" y="33940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1" name="Group 121">
            <a:extLst>
              <a:ext uri="{FF2B5EF4-FFF2-40B4-BE49-F238E27FC236}">
                <a16:creationId xmlns="" xmlns:a16="http://schemas.microsoft.com/office/drawing/2014/main" id="{65CC62AF-3114-45E6-AD10-45E50D572DAD}"/>
              </a:ext>
            </a:extLst>
          </p:cNvPr>
          <p:cNvGrpSpPr/>
          <p:nvPr/>
        </p:nvGrpSpPr>
        <p:grpSpPr bwMode="auto">
          <a:xfrm>
            <a:off x="3707991" y="3200406"/>
            <a:ext cx="209250" cy="337008"/>
            <a:chOff x="2880043" y="3598864"/>
            <a:chExt cx="149226" cy="366712"/>
          </a:xfrm>
          <a:solidFill>
            <a:srgbClr val="004B87"/>
          </a:solidFill>
        </p:grpSpPr>
        <p:sp>
          <p:nvSpPr>
            <p:cNvPr id="790" name="Rectangle 116">
              <a:extLst>
                <a:ext uri="{FF2B5EF4-FFF2-40B4-BE49-F238E27FC236}">
                  <a16:creationId xmlns="" xmlns:a16="http://schemas.microsoft.com/office/drawing/2014/main" id="{5579882A-D134-4CCB-863B-5E603651EB47}"/>
                </a:ext>
              </a:extLst>
            </p:cNvPr>
            <p:cNvSpPr>
              <a:spLocks noChangeArrowheads="1"/>
            </p:cNvSpPr>
            <p:nvPr/>
          </p:nvSpPr>
          <p:spPr bwMode="auto">
            <a:xfrm>
              <a:off x="2880043" y="39560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1" name="Rectangle 1063">
              <a:extLst>
                <a:ext uri="{FF2B5EF4-FFF2-40B4-BE49-F238E27FC236}">
                  <a16:creationId xmlns="" xmlns:a16="http://schemas.microsoft.com/office/drawing/2014/main" id="{82D84943-298D-4F1A-A00C-1DA6A2000BEB}"/>
                </a:ext>
              </a:extLst>
            </p:cNvPr>
            <p:cNvSpPr>
              <a:spLocks noChangeArrowheads="1"/>
            </p:cNvSpPr>
            <p:nvPr/>
          </p:nvSpPr>
          <p:spPr bwMode="auto">
            <a:xfrm>
              <a:off x="2880043"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2" name="Rectangle 1064">
              <a:extLst>
                <a:ext uri="{FF2B5EF4-FFF2-40B4-BE49-F238E27FC236}">
                  <a16:creationId xmlns="" xmlns:a16="http://schemas.microsoft.com/office/drawing/2014/main" id="{85D29395-83B5-4BA7-AE30-B48221DC2EF4}"/>
                </a:ext>
              </a:extLst>
            </p:cNvPr>
            <p:cNvSpPr>
              <a:spLocks noChangeArrowheads="1"/>
            </p:cNvSpPr>
            <p:nvPr/>
          </p:nvSpPr>
          <p:spPr bwMode="auto">
            <a:xfrm>
              <a:off x="2891156"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3" name="Rectangle 1065">
              <a:extLst>
                <a:ext uri="{FF2B5EF4-FFF2-40B4-BE49-F238E27FC236}">
                  <a16:creationId xmlns="" xmlns:a16="http://schemas.microsoft.com/office/drawing/2014/main" id="{D0D8443D-C210-4208-B43C-0D0ECD3CBF69}"/>
                </a:ext>
              </a:extLst>
            </p:cNvPr>
            <p:cNvSpPr>
              <a:spLocks noChangeArrowheads="1"/>
            </p:cNvSpPr>
            <p:nvPr/>
          </p:nvSpPr>
          <p:spPr bwMode="auto">
            <a:xfrm>
              <a:off x="2883218" y="39195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4" name="Rectangle 1066">
              <a:extLst>
                <a:ext uri="{FF2B5EF4-FFF2-40B4-BE49-F238E27FC236}">
                  <a16:creationId xmlns="" xmlns:a16="http://schemas.microsoft.com/office/drawing/2014/main" id="{FAC05854-D5E0-49B4-BE94-CC18EF111EE6}"/>
                </a:ext>
              </a:extLst>
            </p:cNvPr>
            <p:cNvSpPr>
              <a:spLocks noChangeArrowheads="1"/>
            </p:cNvSpPr>
            <p:nvPr/>
          </p:nvSpPr>
          <p:spPr bwMode="auto">
            <a:xfrm>
              <a:off x="2883218" y="3910014"/>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5" name="Rectangle 1067">
              <a:extLst>
                <a:ext uri="{FF2B5EF4-FFF2-40B4-BE49-F238E27FC236}">
                  <a16:creationId xmlns="" xmlns:a16="http://schemas.microsoft.com/office/drawing/2014/main" id="{3E767B24-4D70-4886-9BB9-515DAE5CD8DB}"/>
                </a:ext>
              </a:extLst>
            </p:cNvPr>
            <p:cNvSpPr>
              <a:spLocks noChangeArrowheads="1"/>
            </p:cNvSpPr>
            <p:nvPr/>
          </p:nvSpPr>
          <p:spPr bwMode="auto">
            <a:xfrm>
              <a:off x="2891156" y="39100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6" name="Rectangle 1068">
              <a:extLst>
                <a:ext uri="{FF2B5EF4-FFF2-40B4-BE49-F238E27FC236}">
                  <a16:creationId xmlns="" xmlns:a16="http://schemas.microsoft.com/office/drawing/2014/main" id="{932061B3-3245-4848-A38C-8E786A6C3F25}"/>
                </a:ext>
              </a:extLst>
            </p:cNvPr>
            <p:cNvSpPr>
              <a:spLocks noChangeArrowheads="1"/>
            </p:cNvSpPr>
            <p:nvPr/>
          </p:nvSpPr>
          <p:spPr bwMode="auto">
            <a:xfrm>
              <a:off x="2891156" y="38989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7" name="Rectangle 1069">
              <a:extLst>
                <a:ext uri="{FF2B5EF4-FFF2-40B4-BE49-F238E27FC236}">
                  <a16:creationId xmlns="" xmlns:a16="http://schemas.microsoft.com/office/drawing/2014/main" id="{8EBE9243-1DA1-4262-8502-DABA926253CE}"/>
                </a:ext>
              </a:extLst>
            </p:cNvPr>
            <p:cNvSpPr>
              <a:spLocks noChangeArrowheads="1"/>
            </p:cNvSpPr>
            <p:nvPr/>
          </p:nvSpPr>
          <p:spPr bwMode="auto">
            <a:xfrm>
              <a:off x="2891156" y="38877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8" name="Rectangle 1070">
              <a:extLst>
                <a:ext uri="{FF2B5EF4-FFF2-40B4-BE49-F238E27FC236}">
                  <a16:creationId xmlns="" xmlns:a16="http://schemas.microsoft.com/office/drawing/2014/main" id="{59B8970A-E3C6-4CF2-AE73-DE04CBDC4A6D}"/>
                </a:ext>
              </a:extLst>
            </p:cNvPr>
            <p:cNvSpPr>
              <a:spLocks noChangeArrowheads="1"/>
            </p:cNvSpPr>
            <p:nvPr/>
          </p:nvSpPr>
          <p:spPr bwMode="auto">
            <a:xfrm>
              <a:off x="2897506" y="38877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99" name="Rectangle 1071">
              <a:extLst>
                <a:ext uri="{FF2B5EF4-FFF2-40B4-BE49-F238E27FC236}">
                  <a16:creationId xmlns="" xmlns:a16="http://schemas.microsoft.com/office/drawing/2014/main" id="{178E03A0-7180-4B80-87DB-DD952967BE70}"/>
                </a:ext>
              </a:extLst>
            </p:cNvPr>
            <p:cNvSpPr>
              <a:spLocks noChangeArrowheads="1"/>
            </p:cNvSpPr>
            <p:nvPr/>
          </p:nvSpPr>
          <p:spPr bwMode="auto">
            <a:xfrm>
              <a:off x="2894331" y="38782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0" name="Rectangle 1072">
              <a:extLst>
                <a:ext uri="{FF2B5EF4-FFF2-40B4-BE49-F238E27FC236}">
                  <a16:creationId xmlns="" xmlns:a16="http://schemas.microsoft.com/office/drawing/2014/main" id="{6EDF0EFF-F70D-4E4D-BC0B-4EBC7550C687}"/>
                </a:ext>
              </a:extLst>
            </p:cNvPr>
            <p:cNvSpPr>
              <a:spLocks noChangeArrowheads="1"/>
            </p:cNvSpPr>
            <p:nvPr/>
          </p:nvSpPr>
          <p:spPr bwMode="auto">
            <a:xfrm>
              <a:off x="2894331" y="38671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1" name="Rectangle 1073">
              <a:extLst>
                <a:ext uri="{FF2B5EF4-FFF2-40B4-BE49-F238E27FC236}">
                  <a16:creationId xmlns="" xmlns:a16="http://schemas.microsoft.com/office/drawing/2014/main" id="{2C3C6772-0962-4FE8-AF25-9C02FDB9BCCB}"/>
                </a:ext>
              </a:extLst>
            </p:cNvPr>
            <p:cNvSpPr>
              <a:spLocks noChangeArrowheads="1"/>
            </p:cNvSpPr>
            <p:nvPr/>
          </p:nvSpPr>
          <p:spPr bwMode="auto">
            <a:xfrm>
              <a:off x="2905443" y="38671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2" name="Rectangle 1074">
              <a:extLst>
                <a:ext uri="{FF2B5EF4-FFF2-40B4-BE49-F238E27FC236}">
                  <a16:creationId xmlns="" xmlns:a16="http://schemas.microsoft.com/office/drawing/2014/main" id="{F0BB8712-E71D-4B00-96E4-F0FD08F3C4E1}"/>
                </a:ext>
              </a:extLst>
            </p:cNvPr>
            <p:cNvSpPr>
              <a:spLocks noChangeArrowheads="1"/>
            </p:cNvSpPr>
            <p:nvPr/>
          </p:nvSpPr>
          <p:spPr bwMode="auto">
            <a:xfrm>
              <a:off x="2905443" y="3856039"/>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3" name="Rectangle 1075">
              <a:extLst>
                <a:ext uri="{FF2B5EF4-FFF2-40B4-BE49-F238E27FC236}">
                  <a16:creationId xmlns="" xmlns:a16="http://schemas.microsoft.com/office/drawing/2014/main" id="{685E1F54-6325-4E23-9548-883096B621F1}"/>
                </a:ext>
              </a:extLst>
            </p:cNvPr>
            <p:cNvSpPr>
              <a:spLocks noChangeArrowheads="1"/>
            </p:cNvSpPr>
            <p:nvPr/>
          </p:nvSpPr>
          <p:spPr bwMode="auto">
            <a:xfrm>
              <a:off x="2908618" y="38560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4" name="Rectangle 1076">
              <a:extLst>
                <a:ext uri="{FF2B5EF4-FFF2-40B4-BE49-F238E27FC236}">
                  <a16:creationId xmlns="" xmlns:a16="http://schemas.microsoft.com/office/drawing/2014/main" id="{767C90A3-603C-4497-BBED-DB038A47216E}"/>
                </a:ext>
              </a:extLst>
            </p:cNvPr>
            <p:cNvSpPr>
              <a:spLocks noChangeArrowheads="1"/>
            </p:cNvSpPr>
            <p:nvPr/>
          </p:nvSpPr>
          <p:spPr bwMode="auto">
            <a:xfrm>
              <a:off x="2908618" y="38496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5" name="Rectangle 1077">
              <a:extLst>
                <a:ext uri="{FF2B5EF4-FFF2-40B4-BE49-F238E27FC236}">
                  <a16:creationId xmlns="" xmlns:a16="http://schemas.microsoft.com/office/drawing/2014/main" id="{E3F08491-1A3A-4FCA-A129-E808C158AB42}"/>
                </a:ext>
              </a:extLst>
            </p:cNvPr>
            <p:cNvSpPr>
              <a:spLocks noChangeArrowheads="1"/>
            </p:cNvSpPr>
            <p:nvPr/>
          </p:nvSpPr>
          <p:spPr bwMode="auto">
            <a:xfrm>
              <a:off x="2914968" y="38496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6" name="Rectangle 1078">
              <a:extLst>
                <a:ext uri="{FF2B5EF4-FFF2-40B4-BE49-F238E27FC236}">
                  <a16:creationId xmlns="" xmlns:a16="http://schemas.microsoft.com/office/drawing/2014/main" id="{0463A2F5-5138-470D-B436-05470C59D271}"/>
                </a:ext>
              </a:extLst>
            </p:cNvPr>
            <p:cNvSpPr>
              <a:spLocks noChangeArrowheads="1"/>
            </p:cNvSpPr>
            <p:nvPr/>
          </p:nvSpPr>
          <p:spPr bwMode="auto">
            <a:xfrm>
              <a:off x="2911793" y="38385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7" name="Rectangle 1079">
              <a:extLst>
                <a:ext uri="{FF2B5EF4-FFF2-40B4-BE49-F238E27FC236}">
                  <a16:creationId xmlns="" xmlns:a16="http://schemas.microsoft.com/office/drawing/2014/main" id="{0101507B-3D84-4A99-B51C-FBC08BC08193}"/>
                </a:ext>
              </a:extLst>
            </p:cNvPr>
            <p:cNvSpPr>
              <a:spLocks noChangeArrowheads="1"/>
            </p:cNvSpPr>
            <p:nvPr/>
          </p:nvSpPr>
          <p:spPr bwMode="auto">
            <a:xfrm>
              <a:off x="2919731" y="38385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8" name="Rectangle 1080">
              <a:extLst>
                <a:ext uri="{FF2B5EF4-FFF2-40B4-BE49-F238E27FC236}">
                  <a16:creationId xmlns="" xmlns:a16="http://schemas.microsoft.com/office/drawing/2014/main" id="{27DAA16C-2785-417E-907B-20147B5299B2}"/>
                </a:ext>
              </a:extLst>
            </p:cNvPr>
            <p:cNvSpPr>
              <a:spLocks noChangeArrowheads="1"/>
            </p:cNvSpPr>
            <p:nvPr/>
          </p:nvSpPr>
          <p:spPr bwMode="auto">
            <a:xfrm>
              <a:off x="2914968" y="38242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09" name="Rectangle 1081">
              <a:extLst>
                <a:ext uri="{FF2B5EF4-FFF2-40B4-BE49-F238E27FC236}">
                  <a16:creationId xmlns="" xmlns:a16="http://schemas.microsoft.com/office/drawing/2014/main" id="{059996DC-D394-4DFE-B94A-F37EEF7CA0A2}"/>
                </a:ext>
              </a:extLst>
            </p:cNvPr>
            <p:cNvSpPr>
              <a:spLocks noChangeArrowheads="1"/>
            </p:cNvSpPr>
            <p:nvPr/>
          </p:nvSpPr>
          <p:spPr bwMode="auto">
            <a:xfrm>
              <a:off x="2922906" y="38242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0" name="Rectangle 1082">
              <a:extLst>
                <a:ext uri="{FF2B5EF4-FFF2-40B4-BE49-F238E27FC236}">
                  <a16:creationId xmlns="" xmlns:a16="http://schemas.microsoft.com/office/drawing/2014/main" id="{E0124A35-C82E-4BE4-8691-732A8246601B}"/>
                </a:ext>
              </a:extLst>
            </p:cNvPr>
            <p:cNvSpPr>
              <a:spLocks noChangeArrowheads="1"/>
            </p:cNvSpPr>
            <p:nvPr/>
          </p:nvSpPr>
          <p:spPr bwMode="auto">
            <a:xfrm>
              <a:off x="2922906" y="3821114"/>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1" name="Rectangle 1083">
              <a:extLst>
                <a:ext uri="{FF2B5EF4-FFF2-40B4-BE49-F238E27FC236}">
                  <a16:creationId xmlns="" xmlns:a16="http://schemas.microsoft.com/office/drawing/2014/main" id="{C17D1E60-5282-42CC-83FD-2EF1B0B83BBE}"/>
                </a:ext>
              </a:extLst>
            </p:cNvPr>
            <p:cNvSpPr>
              <a:spLocks noChangeArrowheads="1"/>
            </p:cNvSpPr>
            <p:nvPr/>
          </p:nvSpPr>
          <p:spPr bwMode="auto">
            <a:xfrm>
              <a:off x="2926081" y="3821114"/>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2" name="Rectangle 1084">
              <a:extLst>
                <a:ext uri="{FF2B5EF4-FFF2-40B4-BE49-F238E27FC236}">
                  <a16:creationId xmlns="" xmlns:a16="http://schemas.microsoft.com/office/drawing/2014/main" id="{C45015F0-643F-4D4B-858B-4E8718FF209F}"/>
                </a:ext>
              </a:extLst>
            </p:cNvPr>
            <p:cNvSpPr>
              <a:spLocks noChangeArrowheads="1"/>
            </p:cNvSpPr>
            <p:nvPr/>
          </p:nvSpPr>
          <p:spPr bwMode="auto">
            <a:xfrm>
              <a:off x="2929256" y="3814764"/>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3" name="Rectangle 1085">
              <a:extLst>
                <a:ext uri="{FF2B5EF4-FFF2-40B4-BE49-F238E27FC236}">
                  <a16:creationId xmlns="" xmlns:a16="http://schemas.microsoft.com/office/drawing/2014/main" id="{0283E5FD-CE13-4A56-93B6-692F1C88360E}"/>
                </a:ext>
              </a:extLst>
            </p:cNvPr>
            <p:cNvSpPr>
              <a:spLocks noChangeArrowheads="1"/>
            </p:cNvSpPr>
            <p:nvPr/>
          </p:nvSpPr>
          <p:spPr bwMode="auto">
            <a:xfrm>
              <a:off x="2934018" y="3800476"/>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4" name="Rectangle 1086">
              <a:extLst>
                <a:ext uri="{FF2B5EF4-FFF2-40B4-BE49-F238E27FC236}">
                  <a16:creationId xmlns="" xmlns:a16="http://schemas.microsoft.com/office/drawing/2014/main" id="{8CEA1A42-7180-4D41-914F-7DC2DAC5A9F8}"/>
                </a:ext>
              </a:extLst>
            </p:cNvPr>
            <p:cNvSpPr>
              <a:spLocks noChangeArrowheads="1"/>
            </p:cNvSpPr>
            <p:nvPr/>
          </p:nvSpPr>
          <p:spPr bwMode="auto">
            <a:xfrm>
              <a:off x="2934018" y="3789364"/>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5" name="Rectangle 1087">
              <a:extLst>
                <a:ext uri="{FF2B5EF4-FFF2-40B4-BE49-F238E27FC236}">
                  <a16:creationId xmlns="" xmlns:a16="http://schemas.microsoft.com/office/drawing/2014/main" id="{FB82A800-7F89-4BED-99E3-298496906478}"/>
                </a:ext>
              </a:extLst>
            </p:cNvPr>
            <p:cNvSpPr>
              <a:spLocks noChangeArrowheads="1"/>
            </p:cNvSpPr>
            <p:nvPr/>
          </p:nvSpPr>
          <p:spPr bwMode="auto">
            <a:xfrm>
              <a:off x="2940368" y="37893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6" name="Rectangle 1088">
              <a:extLst>
                <a:ext uri="{FF2B5EF4-FFF2-40B4-BE49-F238E27FC236}">
                  <a16:creationId xmlns="" xmlns:a16="http://schemas.microsoft.com/office/drawing/2014/main" id="{E983A25F-8F3C-4F30-AF23-B407F47A18CA}"/>
                </a:ext>
              </a:extLst>
            </p:cNvPr>
            <p:cNvSpPr>
              <a:spLocks noChangeArrowheads="1"/>
            </p:cNvSpPr>
            <p:nvPr/>
          </p:nvSpPr>
          <p:spPr bwMode="auto">
            <a:xfrm>
              <a:off x="2937193" y="378618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7" name="Rectangle 1089">
              <a:extLst>
                <a:ext uri="{FF2B5EF4-FFF2-40B4-BE49-F238E27FC236}">
                  <a16:creationId xmlns="" xmlns:a16="http://schemas.microsoft.com/office/drawing/2014/main" id="{0658F63C-4E73-494D-8480-ACBB66DDD409}"/>
                </a:ext>
              </a:extLst>
            </p:cNvPr>
            <p:cNvSpPr>
              <a:spLocks noChangeArrowheads="1"/>
            </p:cNvSpPr>
            <p:nvPr/>
          </p:nvSpPr>
          <p:spPr bwMode="auto">
            <a:xfrm>
              <a:off x="2943543" y="378618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8" name="Rectangle 1090">
              <a:extLst>
                <a:ext uri="{FF2B5EF4-FFF2-40B4-BE49-F238E27FC236}">
                  <a16:creationId xmlns="" xmlns:a16="http://schemas.microsoft.com/office/drawing/2014/main" id="{64689172-7513-41AF-B8B9-B957CDC63D81}"/>
                </a:ext>
              </a:extLst>
            </p:cNvPr>
            <p:cNvSpPr>
              <a:spLocks noChangeArrowheads="1"/>
            </p:cNvSpPr>
            <p:nvPr/>
          </p:nvSpPr>
          <p:spPr bwMode="auto">
            <a:xfrm>
              <a:off x="2940368" y="37750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19" name="Rectangle 1091">
              <a:extLst>
                <a:ext uri="{FF2B5EF4-FFF2-40B4-BE49-F238E27FC236}">
                  <a16:creationId xmlns="" xmlns:a16="http://schemas.microsoft.com/office/drawing/2014/main" id="{6D7B5EE4-B7FF-4A49-B35C-4D096A4264DE}"/>
                </a:ext>
              </a:extLst>
            </p:cNvPr>
            <p:cNvSpPr>
              <a:spLocks noChangeArrowheads="1"/>
            </p:cNvSpPr>
            <p:nvPr/>
          </p:nvSpPr>
          <p:spPr bwMode="auto">
            <a:xfrm>
              <a:off x="2951481" y="37719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0" name="Rectangle 1092">
              <a:extLst>
                <a:ext uri="{FF2B5EF4-FFF2-40B4-BE49-F238E27FC236}">
                  <a16:creationId xmlns="" xmlns:a16="http://schemas.microsoft.com/office/drawing/2014/main" id="{B0AF9AB8-AF85-44AB-85AB-C38DEF2113B4}"/>
                </a:ext>
              </a:extLst>
            </p:cNvPr>
            <p:cNvSpPr>
              <a:spLocks noChangeArrowheads="1"/>
            </p:cNvSpPr>
            <p:nvPr/>
          </p:nvSpPr>
          <p:spPr bwMode="auto">
            <a:xfrm>
              <a:off x="2946718" y="376078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1" name="Rectangle 1093">
              <a:extLst>
                <a:ext uri="{FF2B5EF4-FFF2-40B4-BE49-F238E27FC236}">
                  <a16:creationId xmlns="" xmlns:a16="http://schemas.microsoft.com/office/drawing/2014/main" id="{4B1583F2-6928-4CC3-9BC4-8198FF49EE8D}"/>
                </a:ext>
              </a:extLst>
            </p:cNvPr>
            <p:cNvSpPr>
              <a:spLocks noChangeArrowheads="1"/>
            </p:cNvSpPr>
            <p:nvPr/>
          </p:nvSpPr>
          <p:spPr bwMode="auto">
            <a:xfrm>
              <a:off x="2951481" y="37607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2" name="Rectangle 1094">
              <a:extLst>
                <a:ext uri="{FF2B5EF4-FFF2-40B4-BE49-F238E27FC236}">
                  <a16:creationId xmlns="" xmlns:a16="http://schemas.microsoft.com/office/drawing/2014/main" id="{04447002-B61E-4986-866F-73ED01C91F00}"/>
                </a:ext>
              </a:extLst>
            </p:cNvPr>
            <p:cNvSpPr>
              <a:spLocks noChangeArrowheads="1"/>
            </p:cNvSpPr>
            <p:nvPr/>
          </p:nvSpPr>
          <p:spPr bwMode="auto">
            <a:xfrm>
              <a:off x="2946718" y="375443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3" name="Rectangle 1095">
              <a:extLst>
                <a:ext uri="{FF2B5EF4-FFF2-40B4-BE49-F238E27FC236}">
                  <a16:creationId xmlns="" xmlns:a16="http://schemas.microsoft.com/office/drawing/2014/main" id="{620587B1-29A0-4D52-821C-A6E966B304A4}"/>
                </a:ext>
              </a:extLst>
            </p:cNvPr>
            <p:cNvSpPr>
              <a:spLocks noChangeArrowheads="1"/>
            </p:cNvSpPr>
            <p:nvPr/>
          </p:nvSpPr>
          <p:spPr bwMode="auto">
            <a:xfrm>
              <a:off x="2957831" y="375443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4" name="Rectangle 1096">
              <a:extLst>
                <a:ext uri="{FF2B5EF4-FFF2-40B4-BE49-F238E27FC236}">
                  <a16:creationId xmlns="" xmlns:a16="http://schemas.microsoft.com/office/drawing/2014/main" id="{BFA6D41C-57FD-49D2-A044-4FFEB7E9E65D}"/>
                </a:ext>
              </a:extLst>
            </p:cNvPr>
            <p:cNvSpPr>
              <a:spLocks noChangeArrowheads="1"/>
            </p:cNvSpPr>
            <p:nvPr/>
          </p:nvSpPr>
          <p:spPr bwMode="auto">
            <a:xfrm>
              <a:off x="2954656"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5" name="Rectangle 1097">
              <a:extLst>
                <a:ext uri="{FF2B5EF4-FFF2-40B4-BE49-F238E27FC236}">
                  <a16:creationId xmlns="" xmlns:a16="http://schemas.microsoft.com/office/drawing/2014/main" id="{14A2CAC0-5243-4272-9109-410238175D9E}"/>
                </a:ext>
              </a:extLst>
            </p:cNvPr>
            <p:cNvSpPr>
              <a:spLocks noChangeArrowheads="1"/>
            </p:cNvSpPr>
            <p:nvPr/>
          </p:nvSpPr>
          <p:spPr bwMode="auto">
            <a:xfrm>
              <a:off x="2961006"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6" name="Rectangle 1098">
              <a:extLst>
                <a:ext uri="{FF2B5EF4-FFF2-40B4-BE49-F238E27FC236}">
                  <a16:creationId xmlns="" xmlns:a16="http://schemas.microsoft.com/office/drawing/2014/main" id="{526893C2-FF80-4738-B8A9-4D58616B2DB3}"/>
                </a:ext>
              </a:extLst>
            </p:cNvPr>
            <p:cNvSpPr>
              <a:spLocks noChangeArrowheads="1"/>
            </p:cNvSpPr>
            <p:nvPr/>
          </p:nvSpPr>
          <p:spPr bwMode="auto">
            <a:xfrm>
              <a:off x="2965768" y="3732214"/>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7" name="Rectangle 1099">
              <a:extLst>
                <a:ext uri="{FF2B5EF4-FFF2-40B4-BE49-F238E27FC236}">
                  <a16:creationId xmlns="" xmlns:a16="http://schemas.microsoft.com/office/drawing/2014/main" id="{076E5DCE-7130-4EEA-8C85-FC378E91BD15}"/>
                </a:ext>
              </a:extLst>
            </p:cNvPr>
            <p:cNvSpPr>
              <a:spLocks noChangeArrowheads="1"/>
            </p:cNvSpPr>
            <p:nvPr/>
          </p:nvSpPr>
          <p:spPr bwMode="auto">
            <a:xfrm>
              <a:off x="2972118" y="3732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8" name="Rectangle 1100">
              <a:extLst>
                <a:ext uri="{FF2B5EF4-FFF2-40B4-BE49-F238E27FC236}">
                  <a16:creationId xmlns="" xmlns:a16="http://schemas.microsoft.com/office/drawing/2014/main" id="{788D92BD-72BF-46FF-8BEC-A048FACA112B}"/>
                </a:ext>
              </a:extLst>
            </p:cNvPr>
            <p:cNvSpPr>
              <a:spLocks noChangeArrowheads="1"/>
            </p:cNvSpPr>
            <p:nvPr/>
          </p:nvSpPr>
          <p:spPr bwMode="auto">
            <a:xfrm>
              <a:off x="2968943" y="37258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29" name="Rectangle 1101">
              <a:extLst>
                <a:ext uri="{FF2B5EF4-FFF2-40B4-BE49-F238E27FC236}">
                  <a16:creationId xmlns="" xmlns:a16="http://schemas.microsoft.com/office/drawing/2014/main" id="{E414969B-A1D4-45FB-9E1D-E6EA19A7A832}"/>
                </a:ext>
              </a:extLst>
            </p:cNvPr>
            <p:cNvSpPr>
              <a:spLocks noChangeArrowheads="1"/>
            </p:cNvSpPr>
            <p:nvPr/>
          </p:nvSpPr>
          <p:spPr bwMode="auto">
            <a:xfrm>
              <a:off x="2978468" y="37258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0" name="Rectangle 1102">
              <a:extLst>
                <a:ext uri="{FF2B5EF4-FFF2-40B4-BE49-F238E27FC236}">
                  <a16:creationId xmlns="" xmlns:a16="http://schemas.microsoft.com/office/drawing/2014/main" id="{4CE22A0B-A60B-4353-96FB-1D31BB70195C}"/>
                </a:ext>
              </a:extLst>
            </p:cNvPr>
            <p:cNvSpPr>
              <a:spLocks noChangeArrowheads="1"/>
            </p:cNvSpPr>
            <p:nvPr/>
          </p:nvSpPr>
          <p:spPr bwMode="auto">
            <a:xfrm>
              <a:off x="2975293"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1" name="Rectangle 1103">
              <a:extLst>
                <a:ext uri="{FF2B5EF4-FFF2-40B4-BE49-F238E27FC236}">
                  <a16:creationId xmlns="" xmlns:a16="http://schemas.microsoft.com/office/drawing/2014/main" id="{EE2FC2E6-EAB4-427D-AF41-EC68B2EDCCFD}"/>
                </a:ext>
              </a:extLst>
            </p:cNvPr>
            <p:cNvSpPr>
              <a:spLocks noChangeArrowheads="1"/>
            </p:cNvSpPr>
            <p:nvPr/>
          </p:nvSpPr>
          <p:spPr bwMode="auto">
            <a:xfrm>
              <a:off x="2986406"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2" name="Rectangle 1104">
              <a:extLst>
                <a:ext uri="{FF2B5EF4-FFF2-40B4-BE49-F238E27FC236}">
                  <a16:creationId xmlns="" xmlns:a16="http://schemas.microsoft.com/office/drawing/2014/main" id="{B865A424-BD34-422F-8DBA-3B7869EBF766}"/>
                </a:ext>
              </a:extLst>
            </p:cNvPr>
            <p:cNvSpPr>
              <a:spLocks noChangeArrowheads="1"/>
            </p:cNvSpPr>
            <p:nvPr/>
          </p:nvSpPr>
          <p:spPr bwMode="auto">
            <a:xfrm>
              <a:off x="2983231" y="3711576"/>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3" name="Rectangle 1105">
              <a:extLst>
                <a:ext uri="{FF2B5EF4-FFF2-40B4-BE49-F238E27FC236}">
                  <a16:creationId xmlns="" xmlns:a16="http://schemas.microsoft.com/office/drawing/2014/main" id="{41F95F9F-3100-42A7-91EA-3259FE1F26B7}"/>
                </a:ext>
              </a:extLst>
            </p:cNvPr>
            <p:cNvSpPr>
              <a:spLocks noChangeArrowheads="1"/>
            </p:cNvSpPr>
            <p:nvPr/>
          </p:nvSpPr>
          <p:spPr bwMode="auto">
            <a:xfrm>
              <a:off x="2989581" y="3711576"/>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4" name="Rectangle 1106">
              <a:extLst>
                <a:ext uri="{FF2B5EF4-FFF2-40B4-BE49-F238E27FC236}">
                  <a16:creationId xmlns="" xmlns:a16="http://schemas.microsoft.com/office/drawing/2014/main" id="{24A89639-8ACD-4DBC-AFD3-6DC73C418701}"/>
                </a:ext>
              </a:extLst>
            </p:cNvPr>
            <p:cNvSpPr>
              <a:spLocks noChangeArrowheads="1"/>
            </p:cNvSpPr>
            <p:nvPr/>
          </p:nvSpPr>
          <p:spPr bwMode="auto">
            <a:xfrm>
              <a:off x="2986406" y="3700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5" name="Rectangle 1107">
              <a:extLst>
                <a:ext uri="{FF2B5EF4-FFF2-40B4-BE49-F238E27FC236}">
                  <a16:creationId xmlns="" xmlns:a16="http://schemas.microsoft.com/office/drawing/2014/main" id="{B333FD4B-6CB8-4B71-B37F-E68BB8A76B85}"/>
                </a:ext>
              </a:extLst>
            </p:cNvPr>
            <p:cNvSpPr>
              <a:spLocks noChangeArrowheads="1"/>
            </p:cNvSpPr>
            <p:nvPr/>
          </p:nvSpPr>
          <p:spPr bwMode="auto">
            <a:xfrm>
              <a:off x="2997518" y="3700464"/>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6" name="Rectangle 1108">
              <a:extLst>
                <a:ext uri="{FF2B5EF4-FFF2-40B4-BE49-F238E27FC236}">
                  <a16:creationId xmlns="" xmlns:a16="http://schemas.microsoft.com/office/drawing/2014/main" id="{B1B66F46-787A-4B88-8FC2-9D9AA7ECC737}"/>
                </a:ext>
              </a:extLst>
            </p:cNvPr>
            <p:cNvSpPr>
              <a:spLocks noChangeArrowheads="1"/>
            </p:cNvSpPr>
            <p:nvPr/>
          </p:nvSpPr>
          <p:spPr bwMode="auto">
            <a:xfrm>
              <a:off x="2992756" y="36941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7" name="Rectangle 1109">
              <a:extLst>
                <a:ext uri="{FF2B5EF4-FFF2-40B4-BE49-F238E27FC236}">
                  <a16:creationId xmlns="" xmlns:a16="http://schemas.microsoft.com/office/drawing/2014/main" id="{F5FCD81A-D194-4121-A466-3EAFB3D9D55B}"/>
                </a:ext>
              </a:extLst>
            </p:cNvPr>
            <p:cNvSpPr>
              <a:spLocks noChangeArrowheads="1"/>
            </p:cNvSpPr>
            <p:nvPr/>
          </p:nvSpPr>
          <p:spPr bwMode="auto">
            <a:xfrm>
              <a:off x="3000693" y="36941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8" name="Rectangle 1110">
              <a:extLst>
                <a:ext uri="{FF2B5EF4-FFF2-40B4-BE49-F238E27FC236}">
                  <a16:creationId xmlns="" xmlns:a16="http://schemas.microsoft.com/office/drawing/2014/main" id="{25838FAB-F831-43C0-9064-5930A8FFE9F2}"/>
                </a:ext>
              </a:extLst>
            </p:cNvPr>
            <p:cNvSpPr>
              <a:spLocks noChangeArrowheads="1"/>
            </p:cNvSpPr>
            <p:nvPr/>
          </p:nvSpPr>
          <p:spPr bwMode="auto">
            <a:xfrm>
              <a:off x="3000693" y="36830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39" name="Rectangle 1111">
              <a:extLst>
                <a:ext uri="{FF2B5EF4-FFF2-40B4-BE49-F238E27FC236}">
                  <a16:creationId xmlns="" xmlns:a16="http://schemas.microsoft.com/office/drawing/2014/main" id="{C433810A-9735-4F0F-98A8-1447B8002FA1}"/>
                </a:ext>
              </a:extLst>
            </p:cNvPr>
            <p:cNvSpPr>
              <a:spLocks noChangeArrowheads="1"/>
            </p:cNvSpPr>
            <p:nvPr/>
          </p:nvSpPr>
          <p:spPr bwMode="auto">
            <a:xfrm>
              <a:off x="3000693" y="36655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0" name="Rectangle 1112">
              <a:extLst>
                <a:ext uri="{FF2B5EF4-FFF2-40B4-BE49-F238E27FC236}">
                  <a16:creationId xmlns="" xmlns:a16="http://schemas.microsoft.com/office/drawing/2014/main" id="{6A1B0C41-41F5-40F3-8262-499DFDBA1122}"/>
                </a:ext>
              </a:extLst>
            </p:cNvPr>
            <p:cNvSpPr>
              <a:spLocks noChangeArrowheads="1"/>
            </p:cNvSpPr>
            <p:nvPr/>
          </p:nvSpPr>
          <p:spPr bwMode="auto">
            <a:xfrm>
              <a:off x="3007043" y="36655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1" name="Rectangle 1113">
              <a:extLst>
                <a:ext uri="{FF2B5EF4-FFF2-40B4-BE49-F238E27FC236}">
                  <a16:creationId xmlns="" xmlns:a16="http://schemas.microsoft.com/office/drawing/2014/main" id="{E044E39D-7DB4-4592-A2B1-7193857FC9A4}"/>
                </a:ext>
              </a:extLst>
            </p:cNvPr>
            <p:cNvSpPr>
              <a:spLocks noChangeArrowheads="1"/>
            </p:cNvSpPr>
            <p:nvPr/>
          </p:nvSpPr>
          <p:spPr bwMode="auto">
            <a:xfrm>
              <a:off x="3007043" y="3659189"/>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2" name="Rectangle 1114">
              <a:extLst>
                <a:ext uri="{FF2B5EF4-FFF2-40B4-BE49-F238E27FC236}">
                  <a16:creationId xmlns="" xmlns:a16="http://schemas.microsoft.com/office/drawing/2014/main" id="{4EDA953F-F121-4181-B599-74C360635FAA}"/>
                </a:ext>
              </a:extLst>
            </p:cNvPr>
            <p:cNvSpPr>
              <a:spLocks noChangeArrowheads="1"/>
            </p:cNvSpPr>
            <p:nvPr/>
          </p:nvSpPr>
          <p:spPr bwMode="auto">
            <a:xfrm>
              <a:off x="3014981" y="36591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3" name="Rectangle 1115">
              <a:extLst>
                <a:ext uri="{FF2B5EF4-FFF2-40B4-BE49-F238E27FC236}">
                  <a16:creationId xmlns="" xmlns:a16="http://schemas.microsoft.com/office/drawing/2014/main" id="{5124F626-23F9-4580-BFC4-9C1B00AF7A82}"/>
                </a:ext>
              </a:extLst>
            </p:cNvPr>
            <p:cNvSpPr>
              <a:spLocks noChangeArrowheads="1"/>
            </p:cNvSpPr>
            <p:nvPr/>
          </p:nvSpPr>
          <p:spPr bwMode="auto">
            <a:xfrm>
              <a:off x="3014981" y="3648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4" name="Rectangle 1116">
              <a:extLst>
                <a:ext uri="{FF2B5EF4-FFF2-40B4-BE49-F238E27FC236}">
                  <a16:creationId xmlns="" xmlns:a16="http://schemas.microsoft.com/office/drawing/2014/main" id="{E189B189-F4D2-4BC9-B720-89F809847AC6}"/>
                </a:ext>
              </a:extLst>
            </p:cNvPr>
            <p:cNvSpPr>
              <a:spLocks noChangeArrowheads="1"/>
            </p:cNvSpPr>
            <p:nvPr/>
          </p:nvSpPr>
          <p:spPr bwMode="auto">
            <a:xfrm>
              <a:off x="3014981" y="36369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5" name="Rectangle 1117">
              <a:extLst>
                <a:ext uri="{FF2B5EF4-FFF2-40B4-BE49-F238E27FC236}">
                  <a16:creationId xmlns="" xmlns:a16="http://schemas.microsoft.com/office/drawing/2014/main" id="{DE99FD3B-DE61-48F9-BF5B-6F468043B736}"/>
                </a:ext>
              </a:extLst>
            </p:cNvPr>
            <p:cNvSpPr>
              <a:spLocks noChangeArrowheads="1"/>
            </p:cNvSpPr>
            <p:nvPr/>
          </p:nvSpPr>
          <p:spPr bwMode="auto">
            <a:xfrm>
              <a:off x="3014981" y="36226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846" name="Rectangle 1118">
              <a:extLst>
                <a:ext uri="{FF2B5EF4-FFF2-40B4-BE49-F238E27FC236}">
                  <a16:creationId xmlns="" xmlns:a16="http://schemas.microsoft.com/office/drawing/2014/main" id="{2B35C18E-7186-4679-AE72-CEE8D604A53D}"/>
                </a:ext>
              </a:extLst>
            </p:cNvPr>
            <p:cNvSpPr>
              <a:spLocks noChangeArrowheads="1"/>
            </p:cNvSpPr>
            <p:nvPr/>
          </p:nvSpPr>
          <p:spPr bwMode="auto">
            <a:xfrm>
              <a:off x="3014981" y="35988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2" name="Group 122">
            <a:extLst>
              <a:ext uri="{FF2B5EF4-FFF2-40B4-BE49-F238E27FC236}">
                <a16:creationId xmlns="" xmlns:a16="http://schemas.microsoft.com/office/drawing/2014/main" id="{C512F6DD-30FB-439E-9AB8-9BED7025B712}"/>
              </a:ext>
            </a:extLst>
          </p:cNvPr>
          <p:cNvGrpSpPr/>
          <p:nvPr/>
        </p:nvGrpSpPr>
        <p:grpSpPr bwMode="auto">
          <a:xfrm>
            <a:off x="3391892" y="3121625"/>
            <a:ext cx="218153" cy="666722"/>
            <a:chOff x="2654618" y="3513139"/>
            <a:chExt cx="155576" cy="725487"/>
          </a:xfrm>
          <a:solidFill>
            <a:srgbClr val="004B87"/>
          </a:solidFill>
        </p:grpSpPr>
        <p:sp>
          <p:nvSpPr>
            <p:cNvPr id="726" name="Rectangle 113">
              <a:extLst>
                <a:ext uri="{FF2B5EF4-FFF2-40B4-BE49-F238E27FC236}">
                  <a16:creationId xmlns="" xmlns:a16="http://schemas.microsoft.com/office/drawing/2014/main" id="{2DB6FAD8-2556-4308-9AAD-E26EA47C58CD}"/>
                </a:ext>
              </a:extLst>
            </p:cNvPr>
            <p:cNvSpPr>
              <a:spLocks noChangeArrowheads="1"/>
            </p:cNvSpPr>
            <p:nvPr/>
          </p:nvSpPr>
          <p:spPr bwMode="auto">
            <a:xfrm>
              <a:off x="2657793" y="42275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7" name="Rectangle 114">
              <a:extLst>
                <a:ext uri="{FF2B5EF4-FFF2-40B4-BE49-F238E27FC236}">
                  <a16:creationId xmlns="" xmlns:a16="http://schemas.microsoft.com/office/drawing/2014/main" id="{2D604043-91D2-43E6-A8FA-D58A7D4E84CB}"/>
                </a:ext>
              </a:extLst>
            </p:cNvPr>
            <p:cNvSpPr>
              <a:spLocks noChangeArrowheads="1"/>
            </p:cNvSpPr>
            <p:nvPr/>
          </p:nvSpPr>
          <p:spPr bwMode="auto">
            <a:xfrm>
              <a:off x="2654618" y="3997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8" name="Rectangle 115">
              <a:extLst>
                <a:ext uri="{FF2B5EF4-FFF2-40B4-BE49-F238E27FC236}">
                  <a16:creationId xmlns="" xmlns:a16="http://schemas.microsoft.com/office/drawing/2014/main" id="{6EE8BAD4-DEB3-4268-9E68-6139C4D2D4A0}"/>
                </a:ext>
              </a:extLst>
            </p:cNvPr>
            <p:cNvSpPr>
              <a:spLocks noChangeArrowheads="1"/>
            </p:cNvSpPr>
            <p:nvPr/>
          </p:nvSpPr>
          <p:spPr bwMode="auto">
            <a:xfrm>
              <a:off x="2665730" y="39973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9" name="Rectangle 1119">
              <a:extLst>
                <a:ext uri="{FF2B5EF4-FFF2-40B4-BE49-F238E27FC236}">
                  <a16:creationId xmlns="" xmlns:a16="http://schemas.microsoft.com/office/drawing/2014/main" id="{A5664356-10DE-441B-B7D1-B65B26A9325B}"/>
                </a:ext>
              </a:extLst>
            </p:cNvPr>
            <p:cNvSpPr>
              <a:spLocks noChangeArrowheads="1"/>
            </p:cNvSpPr>
            <p:nvPr/>
          </p:nvSpPr>
          <p:spPr bwMode="auto">
            <a:xfrm>
              <a:off x="2665731" y="39560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0" name="Rectangle 1120">
              <a:extLst>
                <a:ext uri="{FF2B5EF4-FFF2-40B4-BE49-F238E27FC236}">
                  <a16:creationId xmlns="" xmlns:a16="http://schemas.microsoft.com/office/drawing/2014/main" id="{4DE70574-6EA1-45ED-BD69-0E49B0268DD7}"/>
                </a:ext>
              </a:extLst>
            </p:cNvPr>
            <p:cNvSpPr>
              <a:spLocks noChangeArrowheads="1"/>
            </p:cNvSpPr>
            <p:nvPr/>
          </p:nvSpPr>
          <p:spPr bwMode="auto">
            <a:xfrm>
              <a:off x="2660968"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1" name="Rectangle 1121">
              <a:extLst>
                <a:ext uri="{FF2B5EF4-FFF2-40B4-BE49-F238E27FC236}">
                  <a16:creationId xmlns="" xmlns:a16="http://schemas.microsoft.com/office/drawing/2014/main" id="{C07F95EE-580A-42F3-9FAD-60CFE34D2E3F}"/>
                </a:ext>
              </a:extLst>
            </p:cNvPr>
            <p:cNvSpPr>
              <a:spLocks noChangeArrowheads="1"/>
            </p:cNvSpPr>
            <p:nvPr/>
          </p:nvSpPr>
          <p:spPr bwMode="auto">
            <a:xfrm>
              <a:off x="2665731" y="39306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2" name="Rectangle 1122">
              <a:extLst>
                <a:ext uri="{FF2B5EF4-FFF2-40B4-BE49-F238E27FC236}">
                  <a16:creationId xmlns="" xmlns:a16="http://schemas.microsoft.com/office/drawing/2014/main" id="{EF81A8C0-3D27-482B-B187-3B95EBB7B369}"/>
                </a:ext>
              </a:extLst>
            </p:cNvPr>
            <p:cNvSpPr>
              <a:spLocks noChangeArrowheads="1"/>
            </p:cNvSpPr>
            <p:nvPr/>
          </p:nvSpPr>
          <p:spPr bwMode="auto">
            <a:xfrm>
              <a:off x="2665731" y="3910014"/>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3" name="Rectangle 1123">
              <a:extLst>
                <a:ext uri="{FF2B5EF4-FFF2-40B4-BE49-F238E27FC236}">
                  <a16:creationId xmlns="" xmlns:a16="http://schemas.microsoft.com/office/drawing/2014/main" id="{8E00CADF-36B0-4538-9302-C91A464AD4A0}"/>
                </a:ext>
              </a:extLst>
            </p:cNvPr>
            <p:cNvSpPr>
              <a:spLocks noChangeArrowheads="1"/>
            </p:cNvSpPr>
            <p:nvPr/>
          </p:nvSpPr>
          <p:spPr bwMode="auto">
            <a:xfrm>
              <a:off x="2672081" y="39100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4" name="Rectangle 1124">
              <a:extLst>
                <a:ext uri="{FF2B5EF4-FFF2-40B4-BE49-F238E27FC236}">
                  <a16:creationId xmlns="" xmlns:a16="http://schemas.microsoft.com/office/drawing/2014/main" id="{268D6A47-19EE-4E8B-9AA6-8B72E9F55294}"/>
                </a:ext>
              </a:extLst>
            </p:cNvPr>
            <p:cNvSpPr>
              <a:spLocks noChangeArrowheads="1"/>
            </p:cNvSpPr>
            <p:nvPr/>
          </p:nvSpPr>
          <p:spPr bwMode="auto">
            <a:xfrm>
              <a:off x="2668906" y="38877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5" name="Rectangle 1125">
              <a:extLst>
                <a:ext uri="{FF2B5EF4-FFF2-40B4-BE49-F238E27FC236}">
                  <a16:creationId xmlns="" xmlns:a16="http://schemas.microsoft.com/office/drawing/2014/main" id="{CE8DB185-FCEA-46A3-A263-7588C817DECA}"/>
                </a:ext>
              </a:extLst>
            </p:cNvPr>
            <p:cNvSpPr>
              <a:spLocks noChangeArrowheads="1"/>
            </p:cNvSpPr>
            <p:nvPr/>
          </p:nvSpPr>
          <p:spPr bwMode="auto">
            <a:xfrm>
              <a:off x="2678431" y="38877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6" name="Rectangle 1126">
              <a:extLst>
                <a:ext uri="{FF2B5EF4-FFF2-40B4-BE49-F238E27FC236}">
                  <a16:creationId xmlns="" xmlns:a16="http://schemas.microsoft.com/office/drawing/2014/main" id="{20C76BDB-0F5C-41FF-9394-E6516FE19973}"/>
                </a:ext>
              </a:extLst>
            </p:cNvPr>
            <p:cNvSpPr>
              <a:spLocks noChangeArrowheads="1"/>
            </p:cNvSpPr>
            <p:nvPr/>
          </p:nvSpPr>
          <p:spPr bwMode="auto">
            <a:xfrm>
              <a:off x="2675256"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7" name="Rectangle 1127">
              <a:extLst>
                <a:ext uri="{FF2B5EF4-FFF2-40B4-BE49-F238E27FC236}">
                  <a16:creationId xmlns="" xmlns:a16="http://schemas.microsoft.com/office/drawing/2014/main" id="{BE1E600F-A304-4A69-A89F-0A59AF8468A5}"/>
                </a:ext>
              </a:extLst>
            </p:cNvPr>
            <p:cNvSpPr>
              <a:spLocks noChangeArrowheads="1"/>
            </p:cNvSpPr>
            <p:nvPr/>
          </p:nvSpPr>
          <p:spPr bwMode="auto">
            <a:xfrm>
              <a:off x="2686368"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8" name="Rectangle 1128">
              <a:extLst>
                <a:ext uri="{FF2B5EF4-FFF2-40B4-BE49-F238E27FC236}">
                  <a16:creationId xmlns="" xmlns:a16="http://schemas.microsoft.com/office/drawing/2014/main" id="{6396FCE0-1D8D-40A9-8D31-E5C65A93F698}"/>
                </a:ext>
              </a:extLst>
            </p:cNvPr>
            <p:cNvSpPr>
              <a:spLocks noChangeArrowheads="1"/>
            </p:cNvSpPr>
            <p:nvPr/>
          </p:nvSpPr>
          <p:spPr bwMode="auto">
            <a:xfrm>
              <a:off x="2683193" y="3856039"/>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39" name="Rectangle 1129">
              <a:extLst>
                <a:ext uri="{FF2B5EF4-FFF2-40B4-BE49-F238E27FC236}">
                  <a16:creationId xmlns="" xmlns:a16="http://schemas.microsoft.com/office/drawing/2014/main" id="{537010D1-F615-44F8-B9E9-E54B43143A4D}"/>
                </a:ext>
              </a:extLst>
            </p:cNvPr>
            <p:cNvSpPr>
              <a:spLocks noChangeArrowheads="1"/>
            </p:cNvSpPr>
            <p:nvPr/>
          </p:nvSpPr>
          <p:spPr bwMode="auto">
            <a:xfrm>
              <a:off x="2686368" y="38560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0" name="Rectangle 1130">
              <a:extLst>
                <a:ext uri="{FF2B5EF4-FFF2-40B4-BE49-F238E27FC236}">
                  <a16:creationId xmlns="" xmlns:a16="http://schemas.microsoft.com/office/drawing/2014/main" id="{653F833D-6834-4C4A-BE95-08BD8B41CE28}"/>
                </a:ext>
              </a:extLst>
            </p:cNvPr>
            <p:cNvSpPr>
              <a:spLocks noChangeArrowheads="1"/>
            </p:cNvSpPr>
            <p:nvPr/>
          </p:nvSpPr>
          <p:spPr bwMode="auto">
            <a:xfrm>
              <a:off x="2683193" y="38465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1" name="Rectangle 1131">
              <a:extLst>
                <a:ext uri="{FF2B5EF4-FFF2-40B4-BE49-F238E27FC236}">
                  <a16:creationId xmlns="" xmlns:a16="http://schemas.microsoft.com/office/drawing/2014/main" id="{FE6869C4-DDC1-4474-A02C-FDCE377E260C}"/>
                </a:ext>
              </a:extLst>
            </p:cNvPr>
            <p:cNvSpPr>
              <a:spLocks noChangeArrowheads="1"/>
            </p:cNvSpPr>
            <p:nvPr/>
          </p:nvSpPr>
          <p:spPr bwMode="auto">
            <a:xfrm>
              <a:off x="2683193"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2" name="Rectangle 1132">
              <a:extLst>
                <a:ext uri="{FF2B5EF4-FFF2-40B4-BE49-F238E27FC236}">
                  <a16:creationId xmlns="" xmlns:a16="http://schemas.microsoft.com/office/drawing/2014/main" id="{FE69179D-CF64-4083-A32B-AEA60F411EB9}"/>
                </a:ext>
              </a:extLst>
            </p:cNvPr>
            <p:cNvSpPr>
              <a:spLocks noChangeArrowheads="1"/>
            </p:cNvSpPr>
            <p:nvPr/>
          </p:nvSpPr>
          <p:spPr bwMode="auto">
            <a:xfrm>
              <a:off x="2692718"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3" name="Rectangle 1133">
              <a:extLst>
                <a:ext uri="{FF2B5EF4-FFF2-40B4-BE49-F238E27FC236}">
                  <a16:creationId xmlns="" xmlns:a16="http://schemas.microsoft.com/office/drawing/2014/main" id="{0E95A01D-6436-4346-93D3-A4FBA391D696}"/>
                </a:ext>
              </a:extLst>
            </p:cNvPr>
            <p:cNvSpPr>
              <a:spLocks noChangeArrowheads="1"/>
            </p:cNvSpPr>
            <p:nvPr/>
          </p:nvSpPr>
          <p:spPr bwMode="auto">
            <a:xfrm>
              <a:off x="2692718" y="3827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4" name="Rectangle 1134">
              <a:extLst>
                <a:ext uri="{FF2B5EF4-FFF2-40B4-BE49-F238E27FC236}">
                  <a16:creationId xmlns="" xmlns:a16="http://schemas.microsoft.com/office/drawing/2014/main" id="{0785740B-CC6A-4CF5-822D-8A4838055CB0}"/>
                </a:ext>
              </a:extLst>
            </p:cNvPr>
            <p:cNvSpPr>
              <a:spLocks noChangeArrowheads="1"/>
            </p:cNvSpPr>
            <p:nvPr/>
          </p:nvSpPr>
          <p:spPr bwMode="auto">
            <a:xfrm>
              <a:off x="2700656" y="3827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5" name="Rectangle 1135">
              <a:extLst>
                <a:ext uri="{FF2B5EF4-FFF2-40B4-BE49-F238E27FC236}">
                  <a16:creationId xmlns="" xmlns:a16="http://schemas.microsoft.com/office/drawing/2014/main" id="{C3AB96DA-479C-4BFF-ADCE-BEFDD49DE5CB}"/>
                </a:ext>
              </a:extLst>
            </p:cNvPr>
            <p:cNvSpPr>
              <a:spLocks noChangeArrowheads="1"/>
            </p:cNvSpPr>
            <p:nvPr/>
          </p:nvSpPr>
          <p:spPr bwMode="auto">
            <a:xfrm>
              <a:off x="2697481" y="3821114"/>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6" name="Rectangle 1136">
              <a:extLst>
                <a:ext uri="{FF2B5EF4-FFF2-40B4-BE49-F238E27FC236}">
                  <a16:creationId xmlns="" xmlns:a16="http://schemas.microsoft.com/office/drawing/2014/main" id="{4C0C487F-66A6-4F9C-A7CE-5FDC54B7719E}"/>
                </a:ext>
              </a:extLst>
            </p:cNvPr>
            <p:cNvSpPr>
              <a:spLocks noChangeArrowheads="1"/>
            </p:cNvSpPr>
            <p:nvPr/>
          </p:nvSpPr>
          <p:spPr bwMode="auto">
            <a:xfrm>
              <a:off x="2700656" y="38211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7" name="Rectangle 1137">
              <a:extLst>
                <a:ext uri="{FF2B5EF4-FFF2-40B4-BE49-F238E27FC236}">
                  <a16:creationId xmlns="" xmlns:a16="http://schemas.microsoft.com/office/drawing/2014/main" id="{F456D3E6-D346-4567-AD77-9C364C214656}"/>
                </a:ext>
              </a:extLst>
            </p:cNvPr>
            <p:cNvSpPr>
              <a:spLocks noChangeArrowheads="1"/>
            </p:cNvSpPr>
            <p:nvPr/>
          </p:nvSpPr>
          <p:spPr bwMode="auto">
            <a:xfrm>
              <a:off x="2700656" y="381476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8" name="Rectangle 1138">
              <a:extLst>
                <a:ext uri="{FF2B5EF4-FFF2-40B4-BE49-F238E27FC236}">
                  <a16:creationId xmlns="" xmlns:a16="http://schemas.microsoft.com/office/drawing/2014/main" id="{6249258E-2A53-4195-91E4-3C0677B49046}"/>
                </a:ext>
              </a:extLst>
            </p:cNvPr>
            <p:cNvSpPr>
              <a:spLocks noChangeArrowheads="1"/>
            </p:cNvSpPr>
            <p:nvPr/>
          </p:nvSpPr>
          <p:spPr bwMode="auto">
            <a:xfrm>
              <a:off x="2710181" y="3814764"/>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49" name="Rectangle 1139">
              <a:extLst>
                <a:ext uri="{FF2B5EF4-FFF2-40B4-BE49-F238E27FC236}">
                  <a16:creationId xmlns="" xmlns:a16="http://schemas.microsoft.com/office/drawing/2014/main" id="{E78335CB-D8D5-46D7-ACF6-5274FC209C73}"/>
                </a:ext>
              </a:extLst>
            </p:cNvPr>
            <p:cNvSpPr>
              <a:spLocks noChangeArrowheads="1"/>
            </p:cNvSpPr>
            <p:nvPr/>
          </p:nvSpPr>
          <p:spPr bwMode="auto">
            <a:xfrm>
              <a:off x="2707006" y="3803651"/>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0" name="Rectangle 1140">
              <a:extLst>
                <a:ext uri="{FF2B5EF4-FFF2-40B4-BE49-F238E27FC236}">
                  <a16:creationId xmlns="" xmlns:a16="http://schemas.microsoft.com/office/drawing/2014/main" id="{59EA2D49-5202-4CA6-AEA0-E2254EDCAAD0}"/>
                </a:ext>
              </a:extLst>
            </p:cNvPr>
            <p:cNvSpPr>
              <a:spLocks noChangeArrowheads="1"/>
            </p:cNvSpPr>
            <p:nvPr/>
          </p:nvSpPr>
          <p:spPr bwMode="auto">
            <a:xfrm>
              <a:off x="2718118" y="3803651"/>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1" name="Rectangle 1141">
              <a:extLst>
                <a:ext uri="{FF2B5EF4-FFF2-40B4-BE49-F238E27FC236}">
                  <a16:creationId xmlns="" xmlns:a16="http://schemas.microsoft.com/office/drawing/2014/main" id="{D5EF6FB6-7BF3-486C-B710-FD71A7116B4E}"/>
                </a:ext>
              </a:extLst>
            </p:cNvPr>
            <p:cNvSpPr>
              <a:spLocks noChangeArrowheads="1"/>
            </p:cNvSpPr>
            <p:nvPr/>
          </p:nvSpPr>
          <p:spPr bwMode="auto">
            <a:xfrm>
              <a:off x="2714943" y="37957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2" name="Rectangle 1142">
              <a:extLst>
                <a:ext uri="{FF2B5EF4-FFF2-40B4-BE49-F238E27FC236}">
                  <a16:creationId xmlns="" xmlns:a16="http://schemas.microsoft.com/office/drawing/2014/main" id="{892A4EC5-05B0-462E-8CF4-F80369811FA1}"/>
                </a:ext>
              </a:extLst>
            </p:cNvPr>
            <p:cNvSpPr>
              <a:spLocks noChangeArrowheads="1"/>
            </p:cNvSpPr>
            <p:nvPr/>
          </p:nvSpPr>
          <p:spPr bwMode="auto">
            <a:xfrm>
              <a:off x="2724468" y="3795714"/>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3" name="Rectangle 1143">
              <a:extLst>
                <a:ext uri="{FF2B5EF4-FFF2-40B4-BE49-F238E27FC236}">
                  <a16:creationId xmlns="" xmlns:a16="http://schemas.microsoft.com/office/drawing/2014/main" id="{172B3813-001A-4F65-BFE4-22BEDB79F26D}"/>
                </a:ext>
              </a:extLst>
            </p:cNvPr>
            <p:cNvSpPr>
              <a:spLocks noChangeArrowheads="1"/>
            </p:cNvSpPr>
            <p:nvPr/>
          </p:nvSpPr>
          <p:spPr bwMode="auto">
            <a:xfrm>
              <a:off x="2718118" y="37893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4" name="Rectangle 1144">
              <a:extLst>
                <a:ext uri="{FF2B5EF4-FFF2-40B4-BE49-F238E27FC236}">
                  <a16:creationId xmlns="" xmlns:a16="http://schemas.microsoft.com/office/drawing/2014/main" id="{CC392463-AF69-402F-B471-2B5F3B4B7806}"/>
                </a:ext>
              </a:extLst>
            </p:cNvPr>
            <p:cNvSpPr>
              <a:spLocks noChangeArrowheads="1"/>
            </p:cNvSpPr>
            <p:nvPr/>
          </p:nvSpPr>
          <p:spPr bwMode="auto">
            <a:xfrm>
              <a:off x="2724468" y="3783014"/>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5" name="Rectangle 1145">
              <a:extLst>
                <a:ext uri="{FF2B5EF4-FFF2-40B4-BE49-F238E27FC236}">
                  <a16:creationId xmlns="" xmlns:a16="http://schemas.microsoft.com/office/drawing/2014/main" id="{1A668F96-0C23-4BD5-9030-D7148CE14EE7}"/>
                </a:ext>
              </a:extLst>
            </p:cNvPr>
            <p:cNvSpPr>
              <a:spLocks noChangeArrowheads="1"/>
            </p:cNvSpPr>
            <p:nvPr/>
          </p:nvSpPr>
          <p:spPr bwMode="auto">
            <a:xfrm>
              <a:off x="2729231" y="37719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6" name="Rectangle 1146">
              <a:extLst>
                <a:ext uri="{FF2B5EF4-FFF2-40B4-BE49-F238E27FC236}">
                  <a16:creationId xmlns="" xmlns:a16="http://schemas.microsoft.com/office/drawing/2014/main" id="{9D1D9793-FA7D-4DCF-BF26-B04CB9914926}"/>
                </a:ext>
              </a:extLst>
            </p:cNvPr>
            <p:cNvSpPr>
              <a:spLocks noChangeArrowheads="1"/>
            </p:cNvSpPr>
            <p:nvPr/>
          </p:nvSpPr>
          <p:spPr bwMode="auto">
            <a:xfrm>
              <a:off x="2738756" y="376872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7" name="Rectangle 1147">
              <a:extLst>
                <a:ext uri="{FF2B5EF4-FFF2-40B4-BE49-F238E27FC236}">
                  <a16:creationId xmlns="" xmlns:a16="http://schemas.microsoft.com/office/drawing/2014/main" id="{BB1050FF-ED77-497A-9848-AA0A5B239F5C}"/>
                </a:ext>
              </a:extLst>
            </p:cNvPr>
            <p:cNvSpPr>
              <a:spLocks noChangeArrowheads="1"/>
            </p:cNvSpPr>
            <p:nvPr/>
          </p:nvSpPr>
          <p:spPr bwMode="auto">
            <a:xfrm>
              <a:off x="2735581" y="37576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8" name="Rectangle 1148">
              <a:extLst>
                <a:ext uri="{FF2B5EF4-FFF2-40B4-BE49-F238E27FC236}">
                  <a16:creationId xmlns="" xmlns:a16="http://schemas.microsoft.com/office/drawing/2014/main" id="{4D5BDA21-12F5-47B2-934E-B8AB2140F5A5}"/>
                </a:ext>
              </a:extLst>
            </p:cNvPr>
            <p:cNvSpPr>
              <a:spLocks noChangeArrowheads="1"/>
            </p:cNvSpPr>
            <p:nvPr/>
          </p:nvSpPr>
          <p:spPr bwMode="auto">
            <a:xfrm>
              <a:off x="2738756" y="37576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59" name="Rectangle 1149">
              <a:extLst>
                <a:ext uri="{FF2B5EF4-FFF2-40B4-BE49-F238E27FC236}">
                  <a16:creationId xmlns="" xmlns:a16="http://schemas.microsoft.com/office/drawing/2014/main" id="{F7016B3A-2D89-43D0-863C-325116931C6C}"/>
                </a:ext>
              </a:extLst>
            </p:cNvPr>
            <p:cNvSpPr>
              <a:spLocks noChangeArrowheads="1"/>
            </p:cNvSpPr>
            <p:nvPr/>
          </p:nvSpPr>
          <p:spPr bwMode="auto">
            <a:xfrm>
              <a:off x="2738756" y="37496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0" name="Rectangle 1150">
              <a:extLst>
                <a:ext uri="{FF2B5EF4-FFF2-40B4-BE49-F238E27FC236}">
                  <a16:creationId xmlns="" xmlns:a16="http://schemas.microsoft.com/office/drawing/2014/main" id="{43D7C013-6F2B-4E91-913F-16D04DDFD5FA}"/>
                </a:ext>
              </a:extLst>
            </p:cNvPr>
            <p:cNvSpPr>
              <a:spLocks noChangeArrowheads="1"/>
            </p:cNvSpPr>
            <p:nvPr/>
          </p:nvSpPr>
          <p:spPr bwMode="auto">
            <a:xfrm>
              <a:off x="2749868" y="3749676"/>
              <a:ext cx="11113"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1" name="Rectangle 1151">
              <a:extLst>
                <a:ext uri="{FF2B5EF4-FFF2-40B4-BE49-F238E27FC236}">
                  <a16:creationId xmlns="" xmlns:a16="http://schemas.microsoft.com/office/drawing/2014/main" id="{9FF1B1B2-6EBF-4838-A112-FEE3D02F48A1}"/>
                </a:ext>
              </a:extLst>
            </p:cNvPr>
            <p:cNvSpPr>
              <a:spLocks noChangeArrowheads="1"/>
            </p:cNvSpPr>
            <p:nvPr/>
          </p:nvSpPr>
          <p:spPr bwMode="auto">
            <a:xfrm>
              <a:off x="2746693" y="37401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2" name="Rectangle 1152">
              <a:extLst>
                <a:ext uri="{FF2B5EF4-FFF2-40B4-BE49-F238E27FC236}">
                  <a16:creationId xmlns="" xmlns:a16="http://schemas.microsoft.com/office/drawing/2014/main" id="{0E6F3E1B-C5E2-433D-AF89-B6C7BABDBFC5}"/>
                </a:ext>
              </a:extLst>
            </p:cNvPr>
            <p:cNvSpPr>
              <a:spLocks noChangeArrowheads="1"/>
            </p:cNvSpPr>
            <p:nvPr/>
          </p:nvSpPr>
          <p:spPr bwMode="auto">
            <a:xfrm>
              <a:off x="2753043" y="3740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3" name="Rectangle 1153">
              <a:extLst>
                <a:ext uri="{FF2B5EF4-FFF2-40B4-BE49-F238E27FC236}">
                  <a16:creationId xmlns="" xmlns:a16="http://schemas.microsoft.com/office/drawing/2014/main" id="{854881D2-A1B0-4E38-BC2A-6755C56CCF6B}"/>
                </a:ext>
              </a:extLst>
            </p:cNvPr>
            <p:cNvSpPr>
              <a:spLocks noChangeArrowheads="1"/>
            </p:cNvSpPr>
            <p:nvPr/>
          </p:nvSpPr>
          <p:spPr bwMode="auto">
            <a:xfrm>
              <a:off x="2749868" y="37322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4" name="Rectangle 1154">
              <a:extLst>
                <a:ext uri="{FF2B5EF4-FFF2-40B4-BE49-F238E27FC236}">
                  <a16:creationId xmlns="" xmlns:a16="http://schemas.microsoft.com/office/drawing/2014/main" id="{F314DCA7-662B-406F-8513-E0782D76E041}"/>
                </a:ext>
              </a:extLst>
            </p:cNvPr>
            <p:cNvSpPr>
              <a:spLocks noChangeArrowheads="1"/>
            </p:cNvSpPr>
            <p:nvPr/>
          </p:nvSpPr>
          <p:spPr bwMode="auto">
            <a:xfrm>
              <a:off x="2760981" y="3732214"/>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5" name="Rectangle 1155">
              <a:extLst>
                <a:ext uri="{FF2B5EF4-FFF2-40B4-BE49-F238E27FC236}">
                  <a16:creationId xmlns="" xmlns:a16="http://schemas.microsoft.com/office/drawing/2014/main" id="{8305C597-0C12-4924-BFCE-7DB99ACFBD80}"/>
                </a:ext>
              </a:extLst>
            </p:cNvPr>
            <p:cNvSpPr>
              <a:spLocks noChangeArrowheads="1"/>
            </p:cNvSpPr>
            <p:nvPr/>
          </p:nvSpPr>
          <p:spPr bwMode="auto">
            <a:xfrm>
              <a:off x="2756218" y="37226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6" name="Rectangle 1156">
              <a:extLst>
                <a:ext uri="{FF2B5EF4-FFF2-40B4-BE49-F238E27FC236}">
                  <a16:creationId xmlns="" xmlns:a16="http://schemas.microsoft.com/office/drawing/2014/main" id="{D6AE62DF-96EB-43D8-8A34-FEAFB1839B27}"/>
                </a:ext>
              </a:extLst>
            </p:cNvPr>
            <p:cNvSpPr>
              <a:spLocks noChangeArrowheads="1"/>
            </p:cNvSpPr>
            <p:nvPr/>
          </p:nvSpPr>
          <p:spPr bwMode="auto">
            <a:xfrm>
              <a:off x="2767331" y="3722689"/>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7" name="Rectangle 1157">
              <a:extLst>
                <a:ext uri="{FF2B5EF4-FFF2-40B4-BE49-F238E27FC236}">
                  <a16:creationId xmlns="" xmlns:a16="http://schemas.microsoft.com/office/drawing/2014/main" id="{0E95934C-79C7-43A2-B047-F9FEF67D60EA}"/>
                </a:ext>
              </a:extLst>
            </p:cNvPr>
            <p:cNvSpPr>
              <a:spLocks noChangeArrowheads="1"/>
            </p:cNvSpPr>
            <p:nvPr/>
          </p:nvSpPr>
          <p:spPr bwMode="auto">
            <a:xfrm>
              <a:off x="2767331" y="37115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8" name="Rectangle 1158">
              <a:extLst>
                <a:ext uri="{FF2B5EF4-FFF2-40B4-BE49-F238E27FC236}">
                  <a16:creationId xmlns="" xmlns:a16="http://schemas.microsoft.com/office/drawing/2014/main" id="{250F8A19-5E9E-4050-8B0D-29A2A356A724}"/>
                </a:ext>
              </a:extLst>
            </p:cNvPr>
            <p:cNvSpPr>
              <a:spLocks noChangeArrowheads="1"/>
            </p:cNvSpPr>
            <p:nvPr/>
          </p:nvSpPr>
          <p:spPr bwMode="auto">
            <a:xfrm>
              <a:off x="2773681" y="37115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69" name="Rectangle 1159">
              <a:extLst>
                <a:ext uri="{FF2B5EF4-FFF2-40B4-BE49-F238E27FC236}">
                  <a16:creationId xmlns="" xmlns:a16="http://schemas.microsoft.com/office/drawing/2014/main" id="{85AC9D85-BA01-40A9-9878-00FF6E2E682D}"/>
                </a:ext>
              </a:extLst>
            </p:cNvPr>
            <p:cNvSpPr>
              <a:spLocks noChangeArrowheads="1"/>
            </p:cNvSpPr>
            <p:nvPr/>
          </p:nvSpPr>
          <p:spPr bwMode="auto">
            <a:xfrm>
              <a:off x="2773681" y="3700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0" name="Rectangle 1160">
              <a:extLst>
                <a:ext uri="{FF2B5EF4-FFF2-40B4-BE49-F238E27FC236}">
                  <a16:creationId xmlns="" xmlns:a16="http://schemas.microsoft.com/office/drawing/2014/main" id="{7A0370EC-C805-4323-A044-C3FEF321A625}"/>
                </a:ext>
              </a:extLst>
            </p:cNvPr>
            <p:cNvSpPr>
              <a:spLocks noChangeArrowheads="1"/>
            </p:cNvSpPr>
            <p:nvPr/>
          </p:nvSpPr>
          <p:spPr bwMode="auto">
            <a:xfrm>
              <a:off x="2781618" y="3700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1" name="Rectangle 1161">
              <a:extLst>
                <a:ext uri="{FF2B5EF4-FFF2-40B4-BE49-F238E27FC236}">
                  <a16:creationId xmlns="" xmlns:a16="http://schemas.microsoft.com/office/drawing/2014/main" id="{E1AEA845-F83D-43FC-8EF0-AC0A433BD828}"/>
                </a:ext>
              </a:extLst>
            </p:cNvPr>
            <p:cNvSpPr>
              <a:spLocks noChangeArrowheads="1"/>
            </p:cNvSpPr>
            <p:nvPr/>
          </p:nvSpPr>
          <p:spPr bwMode="auto">
            <a:xfrm>
              <a:off x="2778443" y="3690939"/>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2" name="Rectangle 1162">
              <a:extLst>
                <a:ext uri="{FF2B5EF4-FFF2-40B4-BE49-F238E27FC236}">
                  <a16:creationId xmlns="" xmlns:a16="http://schemas.microsoft.com/office/drawing/2014/main" id="{CCF67BEE-7FAF-4163-9A18-CCE255DE5BC6}"/>
                </a:ext>
              </a:extLst>
            </p:cNvPr>
            <p:cNvSpPr>
              <a:spLocks noChangeArrowheads="1"/>
            </p:cNvSpPr>
            <p:nvPr/>
          </p:nvSpPr>
          <p:spPr bwMode="auto">
            <a:xfrm>
              <a:off x="2781618" y="369093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3" name="Rectangle 1163">
              <a:extLst>
                <a:ext uri="{FF2B5EF4-FFF2-40B4-BE49-F238E27FC236}">
                  <a16:creationId xmlns="" xmlns:a16="http://schemas.microsoft.com/office/drawing/2014/main" id="{3B89B0DD-6A16-4C12-BC07-F5879D1A049E}"/>
                </a:ext>
              </a:extLst>
            </p:cNvPr>
            <p:cNvSpPr>
              <a:spLocks noChangeArrowheads="1"/>
            </p:cNvSpPr>
            <p:nvPr/>
          </p:nvSpPr>
          <p:spPr bwMode="auto">
            <a:xfrm>
              <a:off x="2778443" y="3679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4" name="Rectangle 1164">
              <a:extLst>
                <a:ext uri="{FF2B5EF4-FFF2-40B4-BE49-F238E27FC236}">
                  <a16:creationId xmlns="" xmlns:a16="http://schemas.microsoft.com/office/drawing/2014/main" id="{93DEA9B6-CCEC-4B84-866F-17263B0A2C9C}"/>
                </a:ext>
              </a:extLst>
            </p:cNvPr>
            <p:cNvSpPr>
              <a:spLocks noChangeArrowheads="1"/>
            </p:cNvSpPr>
            <p:nvPr/>
          </p:nvSpPr>
          <p:spPr bwMode="auto">
            <a:xfrm>
              <a:off x="2781618" y="3679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5" name="Rectangle 1165">
              <a:extLst>
                <a:ext uri="{FF2B5EF4-FFF2-40B4-BE49-F238E27FC236}">
                  <a16:creationId xmlns="" xmlns:a16="http://schemas.microsoft.com/office/drawing/2014/main" id="{64A25230-AD1E-41E0-90FB-578C722B9033}"/>
                </a:ext>
              </a:extLst>
            </p:cNvPr>
            <p:cNvSpPr>
              <a:spLocks noChangeArrowheads="1"/>
            </p:cNvSpPr>
            <p:nvPr/>
          </p:nvSpPr>
          <p:spPr bwMode="auto">
            <a:xfrm>
              <a:off x="2781618" y="3668714"/>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6" name="Rectangle 1166">
              <a:extLst>
                <a:ext uri="{FF2B5EF4-FFF2-40B4-BE49-F238E27FC236}">
                  <a16:creationId xmlns="" xmlns:a16="http://schemas.microsoft.com/office/drawing/2014/main" id="{2BA574E7-DD07-4F8D-A6B9-480502524399}"/>
                </a:ext>
              </a:extLst>
            </p:cNvPr>
            <p:cNvSpPr>
              <a:spLocks noChangeArrowheads="1"/>
            </p:cNvSpPr>
            <p:nvPr/>
          </p:nvSpPr>
          <p:spPr bwMode="auto">
            <a:xfrm>
              <a:off x="2784793" y="36687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7" name="Rectangle 1167">
              <a:extLst>
                <a:ext uri="{FF2B5EF4-FFF2-40B4-BE49-F238E27FC236}">
                  <a16:creationId xmlns="" xmlns:a16="http://schemas.microsoft.com/office/drawing/2014/main" id="{25416C53-D62C-4328-AC42-7330C08FDF85}"/>
                </a:ext>
              </a:extLst>
            </p:cNvPr>
            <p:cNvSpPr>
              <a:spLocks noChangeArrowheads="1"/>
            </p:cNvSpPr>
            <p:nvPr/>
          </p:nvSpPr>
          <p:spPr bwMode="auto">
            <a:xfrm>
              <a:off x="2781618" y="36591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8" name="Rectangle 1168">
              <a:extLst>
                <a:ext uri="{FF2B5EF4-FFF2-40B4-BE49-F238E27FC236}">
                  <a16:creationId xmlns="" xmlns:a16="http://schemas.microsoft.com/office/drawing/2014/main" id="{F7B0090F-B068-4764-9FB0-37B01D90A46A}"/>
                </a:ext>
              </a:extLst>
            </p:cNvPr>
            <p:cNvSpPr>
              <a:spLocks noChangeArrowheads="1"/>
            </p:cNvSpPr>
            <p:nvPr/>
          </p:nvSpPr>
          <p:spPr bwMode="auto">
            <a:xfrm>
              <a:off x="2787968" y="3659189"/>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79" name="Rectangle 1169">
              <a:extLst>
                <a:ext uri="{FF2B5EF4-FFF2-40B4-BE49-F238E27FC236}">
                  <a16:creationId xmlns="" xmlns:a16="http://schemas.microsoft.com/office/drawing/2014/main" id="{A6CD098A-964E-48E4-A852-D2BA4DE93F47}"/>
                </a:ext>
              </a:extLst>
            </p:cNvPr>
            <p:cNvSpPr>
              <a:spLocks noChangeArrowheads="1"/>
            </p:cNvSpPr>
            <p:nvPr/>
          </p:nvSpPr>
          <p:spPr bwMode="auto">
            <a:xfrm>
              <a:off x="2784793" y="3651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0" name="Rectangle 1170">
              <a:extLst>
                <a:ext uri="{FF2B5EF4-FFF2-40B4-BE49-F238E27FC236}">
                  <a16:creationId xmlns="" xmlns:a16="http://schemas.microsoft.com/office/drawing/2014/main" id="{03C01089-D0F3-487D-88FB-6ED5BAEB40A5}"/>
                </a:ext>
              </a:extLst>
            </p:cNvPr>
            <p:cNvSpPr>
              <a:spLocks noChangeArrowheads="1"/>
            </p:cNvSpPr>
            <p:nvPr/>
          </p:nvSpPr>
          <p:spPr bwMode="auto">
            <a:xfrm>
              <a:off x="2792731" y="36512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1" name="Rectangle 1171">
              <a:extLst>
                <a:ext uri="{FF2B5EF4-FFF2-40B4-BE49-F238E27FC236}">
                  <a16:creationId xmlns="" xmlns:a16="http://schemas.microsoft.com/office/drawing/2014/main" id="{C7FC4095-2B2B-491D-ACEC-88C8539215E2}"/>
                </a:ext>
              </a:extLst>
            </p:cNvPr>
            <p:cNvSpPr>
              <a:spLocks noChangeArrowheads="1"/>
            </p:cNvSpPr>
            <p:nvPr/>
          </p:nvSpPr>
          <p:spPr bwMode="auto">
            <a:xfrm>
              <a:off x="2792731" y="3640139"/>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2" name="Rectangle 1172">
              <a:extLst>
                <a:ext uri="{FF2B5EF4-FFF2-40B4-BE49-F238E27FC236}">
                  <a16:creationId xmlns="" xmlns:a16="http://schemas.microsoft.com/office/drawing/2014/main" id="{F8C9EE27-D234-4C0E-AB63-0422D6D2C20B}"/>
                </a:ext>
              </a:extLst>
            </p:cNvPr>
            <p:cNvSpPr>
              <a:spLocks noChangeArrowheads="1"/>
            </p:cNvSpPr>
            <p:nvPr/>
          </p:nvSpPr>
          <p:spPr bwMode="auto">
            <a:xfrm>
              <a:off x="2792731" y="3633789"/>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3" name="Rectangle 1173">
              <a:extLst>
                <a:ext uri="{FF2B5EF4-FFF2-40B4-BE49-F238E27FC236}">
                  <a16:creationId xmlns="" xmlns:a16="http://schemas.microsoft.com/office/drawing/2014/main" id="{7732387D-A6BF-4237-81E3-9E957227C41A}"/>
                </a:ext>
              </a:extLst>
            </p:cNvPr>
            <p:cNvSpPr>
              <a:spLocks noChangeArrowheads="1"/>
            </p:cNvSpPr>
            <p:nvPr/>
          </p:nvSpPr>
          <p:spPr bwMode="auto">
            <a:xfrm>
              <a:off x="2792731" y="36226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4" name="Rectangle 1174">
              <a:extLst>
                <a:ext uri="{FF2B5EF4-FFF2-40B4-BE49-F238E27FC236}">
                  <a16:creationId xmlns="" xmlns:a16="http://schemas.microsoft.com/office/drawing/2014/main" id="{F4CEB97A-EB90-4FBB-B927-0DA2A1058A85}"/>
                </a:ext>
              </a:extLst>
            </p:cNvPr>
            <p:cNvSpPr>
              <a:spLocks noChangeArrowheads="1"/>
            </p:cNvSpPr>
            <p:nvPr/>
          </p:nvSpPr>
          <p:spPr bwMode="auto">
            <a:xfrm>
              <a:off x="2792731" y="36163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5" name="Rectangle 1175">
              <a:extLst>
                <a:ext uri="{FF2B5EF4-FFF2-40B4-BE49-F238E27FC236}">
                  <a16:creationId xmlns="" xmlns:a16="http://schemas.microsoft.com/office/drawing/2014/main" id="{0C3AF737-FF4D-4FF5-98FF-8C1CEC1CBE59}"/>
                </a:ext>
              </a:extLst>
            </p:cNvPr>
            <p:cNvSpPr>
              <a:spLocks noChangeArrowheads="1"/>
            </p:cNvSpPr>
            <p:nvPr/>
          </p:nvSpPr>
          <p:spPr bwMode="auto">
            <a:xfrm>
              <a:off x="2792731" y="35941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6" name="Rectangle 1176">
              <a:extLst>
                <a:ext uri="{FF2B5EF4-FFF2-40B4-BE49-F238E27FC236}">
                  <a16:creationId xmlns="" xmlns:a16="http://schemas.microsoft.com/office/drawing/2014/main" id="{DBCD004C-A173-4D0F-8B0B-39F8CA25294F}"/>
                </a:ext>
              </a:extLst>
            </p:cNvPr>
            <p:cNvSpPr>
              <a:spLocks noChangeArrowheads="1"/>
            </p:cNvSpPr>
            <p:nvPr/>
          </p:nvSpPr>
          <p:spPr bwMode="auto">
            <a:xfrm>
              <a:off x="2792731" y="3573464"/>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7" name="Rectangle 1177">
              <a:extLst>
                <a:ext uri="{FF2B5EF4-FFF2-40B4-BE49-F238E27FC236}">
                  <a16:creationId xmlns="" xmlns:a16="http://schemas.microsoft.com/office/drawing/2014/main" id="{0B4D8A0D-40B0-4326-8D15-0B3B3014522F}"/>
                </a:ext>
              </a:extLst>
            </p:cNvPr>
            <p:cNvSpPr>
              <a:spLocks noChangeArrowheads="1"/>
            </p:cNvSpPr>
            <p:nvPr/>
          </p:nvSpPr>
          <p:spPr bwMode="auto">
            <a:xfrm>
              <a:off x="2792731" y="35591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8" name="Rectangle 1178">
              <a:extLst>
                <a:ext uri="{FF2B5EF4-FFF2-40B4-BE49-F238E27FC236}">
                  <a16:creationId xmlns="" xmlns:a16="http://schemas.microsoft.com/office/drawing/2014/main" id="{130082F5-8666-48CD-85EC-E662E7604132}"/>
                </a:ext>
              </a:extLst>
            </p:cNvPr>
            <p:cNvSpPr>
              <a:spLocks noChangeArrowheads="1"/>
            </p:cNvSpPr>
            <p:nvPr/>
          </p:nvSpPr>
          <p:spPr bwMode="auto">
            <a:xfrm>
              <a:off x="2792731" y="35274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89" name="Rectangle 1179">
              <a:extLst>
                <a:ext uri="{FF2B5EF4-FFF2-40B4-BE49-F238E27FC236}">
                  <a16:creationId xmlns="" xmlns:a16="http://schemas.microsoft.com/office/drawing/2014/main" id="{8B3BFC75-F5FF-4BBD-A3D7-AB6B7C0F0271}"/>
                </a:ext>
              </a:extLst>
            </p:cNvPr>
            <p:cNvSpPr>
              <a:spLocks noChangeArrowheads="1"/>
            </p:cNvSpPr>
            <p:nvPr/>
          </p:nvSpPr>
          <p:spPr bwMode="auto">
            <a:xfrm>
              <a:off x="2799081" y="351313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3" name="Group 123">
            <a:extLst>
              <a:ext uri="{FF2B5EF4-FFF2-40B4-BE49-F238E27FC236}">
                <a16:creationId xmlns="" xmlns:a16="http://schemas.microsoft.com/office/drawing/2014/main" id="{5F2AF3B1-C803-446B-B5A5-D4171BAE06C7}"/>
              </a:ext>
            </a:extLst>
          </p:cNvPr>
          <p:cNvGrpSpPr/>
          <p:nvPr/>
        </p:nvGrpSpPr>
        <p:grpSpPr bwMode="auto">
          <a:xfrm>
            <a:off x="3084698" y="2885281"/>
            <a:ext cx="113530" cy="691526"/>
            <a:chOff x="2435543" y="3255963"/>
            <a:chExt cx="80963" cy="752476"/>
          </a:xfrm>
          <a:solidFill>
            <a:srgbClr val="004B87"/>
          </a:solidFill>
        </p:grpSpPr>
        <p:sp>
          <p:nvSpPr>
            <p:cNvPr id="685" name="Rectangle 112">
              <a:extLst>
                <a:ext uri="{FF2B5EF4-FFF2-40B4-BE49-F238E27FC236}">
                  <a16:creationId xmlns="" xmlns:a16="http://schemas.microsoft.com/office/drawing/2014/main" id="{AA8593E6-5FFC-450C-8255-68070FEC04C2}"/>
                </a:ext>
              </a:extLst>
            </p:cNvPr>
            <p:cNvSpPr>
              <a:spLocks noChangeArrowheads="1"/>
            </p:cNvSpPr>
            <p:nvPr/>
          </p:nvSpPr>
          <p:spPr bwMode="auto">
            <a:xfrm>
              <a:off x="2435543" y="3997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6" name="Rectangle 1180">
              <a:extLst>
                <a:ext uri="{FF2B5EF4-FFF2-40B4-BE49-F238E27FC236}">
                  <a16:creationId xmlns="" xmlns:a16="http://schemas.microsoft.com/office/drawing/2014/main" id="{F108D3BF-2461-4D04-ADD3-04794AAE81E9}"/>
                </a:ext>
              </a:extLst>
            </p:cNvPr>
            <p:cNvSpPr>
              <a:spLocks noChangeArrowheads="1"/>
            </p:cNvSpPr>
            <p:nvPr/>
          </p:nvSpPr>
          <p:spPr bwMode="auto">
            <a:xfrm>
              <a:off x="2435543" y="39592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7" name="Rectangle 1181">
              <a:extLst>
                <a:ext uri="{FF2B5EF4-FFF2-40B4-BE49-F238E27FC236}">
                  <a16:creationId xmlns="" xmlns:a16="http://schemas.microsoft.com/office/drawing/2014/main" id="{3FA3A082-C46E-4389-BDC0-B9455CDC7A22}"/>
                </a:ext>
              </a:extLst>
            </p:cNvPr>
            <p:cNvSpPr>
              <a:spLocks noChangeArrowheads="1"/>
            </p:cNvSpPr>
            <p:nvPr/>
          </p:nvSpPr>
          <p:spPr bwMode="auto">
            <a:xfrm>
              <a:off x="2435543"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8" name="Rectangle 1182">
              <a:extLst>
                <a:ext uri="{FF2B5EF4-FFF2-40B4-BE49-F238E27FC236}">
                  <a16:creationId xmlns="" xmlns:a16="http://schemas.microsoft.com/office/drawing/2014/main" id="{068D9052-43C3-490C-A9BF-4278D5ED33E7}"/>
                </a:ext>
              </a:extLst>
            </p:cNvPr>
            <p:cNvSpPr>
              <a:spLocks noChangeArrowheads="1"/>
            </p:cNvSpPr>
            <p:nvPr/>
          </p:nvSpPr>
          <p:spPr bwMode="auto">
            <a:xfrm>
              <a:off x="2446656"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9" name="Rectangle 1183">
              <a:extLst>
                <a:ext uri="{FF2B5EF4-FFF2-40B4-BE49-F238E27FC236}">
                  <a16:creationId xmlns="" xmlns:a16="http://schemas.microsoft.com/office/drawing/2014/main" id="{30CD5C91-96C4-4930-9D2B-F6CC71FB10B1}"/>
                </a:ext>
              </a:extLst>
            </p:cNvPr>
            <p:cNvSpPr>
              <a:spLocks noChangeArrowheads="1"/>
            </p:cNvSpPr>
            <p:nvPr/>
          </p:nvSpPr>
          <p:spPr bwMode="auto">
            <a:xfrm>
              <a:off x="2435543" y="3910014"/>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0" name="Rectangle 1184">
              <a:extLst>
                <a:ext uri="{FF2B5EF4-FFF2-40B4-BE49-F238E27FC236}">
                  <a16:creationId xmlns="" xmlns:a16="http://schemas.microsoft.com/office/drawing/2014/main" id="{B3BFDAB0-C7B6-4581-9699-BB5CFA087305}"/>
                </a:ext>
              </a:extLst>
            </p:cNvPr>
            <p:cNvSpPr>
              <a:spLocks noChangeArrowheads="1"/>
            </p:cNvSpPr>
            <p:nvPr/>
          </p:nvSpPr>
          <p:spPr bwMode="auto">
            <a:xfrm>
              <a:off x="2435543" y="38877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1" name="Rectangle 1185">
              <a:extLst>
                <a:ext uri="{FF2B5EF4-FFF2-40B4-BE49-F238E27FC236}">
                  <a16:creationId xmlns="" xmlns:a16="http://schemas.microsoft.com/office/drawing/2014/main" id="{5D88D78C-6E68-4097-BD57-74A3730DFA6F}"/>
                </a:ext>
              </a:extLst>
            </p:cNvPr>
            <p:cNvSpPr>
              <a:spLocks noChangeArrowheads="1"/>
            </p:cNvSpPr>
            <p:nvPr/>
          </p:nvSpPr>
          <p:spPr bwMode="auto">
            <a:xfrm>
              <a:off x="2446656" y="388778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2" name="Rectangle 1186">
              <a:extLst>
                <a:ext uri="{FF2B5EF4-FFF2-40B4-BE49-F238E27FC236}">
                  <a16:creationId xmlns="" xmlns:a16="http://schemas.microsoft.com/office/drawing/2014/main" id="{FFB6FAB4-FB54-4D40-A2B8-5539AAA17081}"/>
                </a:ext>
              </a:extLst>
            </p:cNvPr>
            <p:cNvSpPr>
              <a:spLocks noChangeArrowheads="1"/>
            </p:cNvSpPr>
            <p:nvPr/>
          </p:nvSpPr>
          <p:spPr bwMode="auto">
            <a:xfrm>
              <a:off x="2441893"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3" name="Rectangle 1187">
              <a:extLst>
                <a:ext uri="{FF2B5EF4-FFF2-40B4-BE49-F238E27FC236}">
                  <a16:creationId xmlns="" xmlns:a16="http://schemas.microsoft.com/office/drawing/2014/main" id="{0BCDD9D4-059D-454C-AB98-3ED1E48631B3}"/>
                </a:ext>
              </a:extLst>
            </p:cNvPr>
            <p:cNvSpPr>
              <a:spLocks noChangeArrowheads="1"/>
            </p:cNvSpPr>
            <p:nvPr/>
          </p:nvSpPr>
          <p:spPr bwMode="auto">
            <a:xfrm>
              <a:off x="2453006" y="3870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4" name="Rectangle 1188">
              <a:extLst>
                <a:ext uri="{FF2B5EF4-FFF2-40B4-BE49-F238E27FC236}">
                  <a16:creationId xmlns="" xmlns:a16="http://schemas.microsoft.com/office/drawing/2014/main" id="{205A145F-4E92-4879-B9CC-9E593167F691}"/>
                </a:ext>
              </a:extLst>
            </p:cNvPr>
            <p:cNvSpPr>
              <a:spLocks noChangeArrowheads="1"/>
            </p:cNvSpPr>
            <p:nvPr/>
          </p:nvSpPr>
          <p:spPr bwMode="auto">
            <a:xfrm>
              <a:off x="2441893" y="3863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5" name="Rectangle 1189">
              <a:extLst>
                <a:ext uri="{FF2B5EF4-FFF2-40B4-BE49-F238E27FC236}">
                  <a16:creationId xmlns="" xmlns:a16="http://schemas.microsoft.com/office/drawing/2014/main" id="{433767DD-D497-418D-9C06-6BF7B88E67A3}"/>
                </a:ext>
              </a:extLst>
            </p:cNvPr>
            <p:cNvSpPr>
              <a:spLocks noChangeArrowheads="1"/>
            </p:cNvSpPr>
            <p:nvPr/>
          </p:nvSpPr>
          <p:spPr bwMode="auto">
            <a:xfrm>
              <a:off x="2456181" y="386397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6" name="Rectangle 1190">
              <a:extLst>
                <a:ext uri="{FF2B5EF4-FFF2-40B4-BE49-F238E27FC236}">
                  <a16:creationId xmlns="" xmlns:a16="http://schemas.microsoft.com/office/drawing/2014/main" id="{0B4B9D3B-FD8D-4D1A-B1F2-8BFD4E8BE2C3}"/>
                </a:ext>
              </a:extLst>
            </p:cNvPr>
            <p:cNvSpPr>
              <a:spLocks noChangeArrowheads="1"/>
            </p:cNvSpPr>
            <p:nvPr/>
          </p:nvSpPr>
          <p:spPr bwMode="auto">
            <a:xfrm>
              <a:off x="2449831" y="3852864"/>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7" name="Rectangle 1191">
              <a:extLst>
                <a:ext uri="{FF2B5EF4-FFF2-40B4-BE49-F238E27FC236}">
                  <a16:creationId xmlns="" xmlns:a16="http://schemas.microsoft.com/office/drawing/2014/main" id="{BA1CCF35-AB95-47E6-B0CC-17E43FBB3E83}"/>
                </a:ext>
              </a:extLst>
            </p:cNvPr>
            <p:cNvSpPr>
              <a:spLocks noChangeArrowheads="1"/>
            </p:cNvSpPr>
            <p:nvPr/>
          </p:nvSpPr>
          <p:spPr bwMode="auto">
            <a:xfrm>
              <a:off x="2460943" y="3852864"/>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8" name="Rectangle 1192">
              <a:extLst>
                <a:ext uri="{FF2B5EF4-FFF2-40B4-BE49-F238E27FC236}">
                  <a16:creationId xmlns="" xmlns:a16="http://schemas.microsoft.com/office/drawing/2014/main" id="{9E425142-3E50-47E4-97DD-6FDD364F4C57}"/>
                </a:ext>
              </a:extLst>
            </p:cNvPr>
            <p:cNvSpPr>
              <a:spLocks noChangeArrowheads="1"/>
            </p:cNvSpPr>
            <p:nvPr/>
          </p:nvSpPr>
          <p:spPr bwMode="auto">
            <a:xfrm>
              <a:off x="2449831"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99" name="Rectangle 1193">
              <a:extLst>
                <a:ext uri="{FF2B5EF4-FFF2-40B4-BE49-F238E27FC236}">
                  <a16:creationId xmlns="" xmlns:a16="http://schemas.microsoft.com/office/drawing/2014/main" id="{D20AE059-A215-4BA3-A731-C54E07AAF8B2}"/>
                </a:ext>
              </a:extLst>
            </p:cNvPr>
            <p:cNvSpPr>
              <a:spLocks noChangeArrowheads="1"/>
            </p:cNvSpPr>
            <p:nvPr/>
          </p:nvSpPr>
          <p:spPr bwMode="auto">
            <a:xfrm>
              <a:off x="2460943" y="38354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0" name="Rectangle 1194">
              <a:extLst>
                <a:ext uri="{FF2B5EF4-FFF2-40B4-BE49-F238E27FC236}">
                  <a16:creationId xmlns="" xmlns:a16="http://schemas.microsoft.com/office/drawing/2014/main" id="{308315D1-ADCC-42A2-A080-48179294D3B7}"/>
                </a:ext>
              </a:extLst>
            </p:cNvPr>
            <p:cNvSpPr>
              <a:spLocks noChangeArrowheads="1"/>
            </p:cNvSpPr>
            <p:nvPr/>
          </p:nvSpPr>
          <p:spPr bwMode="auto">
            <a:xfrm>
              <a:off x="2456181" y="382746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1" name="Rectangle 1195">
              <a:extLst>
                <a:ext uri="{FF2B5EF4-FFF2-40B4-BE49-F238E27FC236}">
                  <a16:creationId xmlns="" xmlns:a16="http://schemas.microsoft.com/office/drawing/2014/main" id="{5C188752-8175-47A8-A15D-506786FD76B3}"/>
                </a:ext>
              </a:extLst>
            </p:cNvPr>
            <p:cNvSpPr>
              <a:spLocks noChangeArrowheads="1"/>
            </p:cNvSpPr>
            <p:nvPr/>
          </p:nvSpPr>
          <p:spPr bwMode="auto">
            <a:xfrm>
              <a:off x="2460943" y="3827464"/>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2" name="Rectangle 1196">
              <a:extLst>
                <a:ext uri="{FF2B5EF4-FFF2-40B4-BE49-F238E27FC236}">
                  <a16:creationId xmlns="" xmlns:a16="http://schemas.microsoft.com/office/drawing/2014/main" id="{019A0C6A-4289-4A3A-95C0-142D90237B26}"/>
                </a:ext>
              </a:extLst>
            </p:cNvPr>
            <p:cNvSpPr>
              <a:spLocks noChangeArrowheads="1"/>
            </p:cNvSpPr>
            <p:nvPr/>
          </p:nvSpPr>
          <p:spPr bwMode="auto">
            <a:xfrm>
              <a:off x="2456181" y="3821114"/>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3" name="Rectangle 1197">
              <a:extLst>
                <a:ext uri="{FF2B5EF4-FFF2-40B4-BE49-F238E27FC236}">
                  <a16:creationId xmlns="" xmlns:a16="http://schemas.microsoft.com/office/drawing/2014/main" id="{EC61B144-1948-4CEA-A3B5-7991F4128726}"/>
                </a:ext>
              </a:extLst>
            </p:cNvPr>
            <p:cNvSpPr>
              <a:spLocks noChangeArrowheads="1"/>
            </p:cNvSpPr>
            <p:nvPr/>
          </p:nvSpPr>
          <p:spPr bwMode="auto">
            <a:xfrm>
              <a:off x="2460943" y="3821114"/>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4" name="Rectangle 1198">
              <a:extLst>
                <a:ext uri="{FF2B5EF4-FFF2-40B4-BE49-F238E27FC236}">
                  <a16:creationId xmlns="" xmlns:a16="http://schemas.microsoft.com/office/drawing/2014/main" id="{E8862E87-11BA-4B3B-B94D-5E024112688C}"/>
                </a:ext>
              </a:extLst>
            </p:cNvPr>
            <p:cNvSpPr>
              <a:spLocks noChangeArrowheads="1"/>
            </p:cNvSpPr>
            <p:nvPr/>
          </p:nvSpPr>
          <p:spPr bwMode="auto">
            <a:xfrm>
              <a:off x="2460943" y="3814764"/>
              <a:ext cx="12700"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5" name="Rectangle 1199">
              <a:extLst>
                <a:ext uri="{FF2B5EF4-FFF2-40B4-BE49-F238E27FC236}">
                  <a16:creationId xmlns="" xmlns:a16="http://schemas.microsoft.com/office/drawing/2014/main" id="{FC8F6C94-6D4C-417D-A531-3294F24238A9}"/>
                </a:ext>
              </a:extLst>
            </p:cNvPr>
            <p:cNvSpPr>
              <a:spLocks noChangeArrowheads="1"/>
            </p:cNvSpPr>
            <p:nvPr/>
          </p:nvSpPr>
          <p:spPr bwMode="auto">
            <a:xfrm>
              <a:off x="2470468" y="3814764"/>
              <a:ext cx="11113"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6" name="Rectangle 1200">
              <a:extLst>
                <a:ext uri="{FF2B5EF4-FFF2-40B4-BE49-F238E27FC236}">
                  <a16:creationId xmlns="" xmlns:a16="http://schemas.microsoft.com/office/drawing/2014/main" id="{F5994C33-9E8E-4893-83BD-27C78F8CA7B2}"/>
                </a:ext>
              </a:extLst>
            </p:cNvPr>
            <p:cNvSpPr>
              <a:spLocks noChangeArrowheads="1"/>
            </p:cNvSpPr>
            <p:nvPr/>
          </p:nvSpPr>
          <p:spPr bwMode="auto">
            <a:xfrm>
              <a:off x="2464118" y="38004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7" name="Rectangle 1201">
              <a:extLst>
                <a:ext uri="{FF2B5EF4-FFF2-40B4-BE49-F238E27FC236}">
                  <a16:creationId xmlns="" xmlns:a16="http://schemas.microsoft.com/office/drawing/2014/main" id="{D27B59BE-9819-4298-8CE3-1679B1908165}"/>
                </a:ext>
              </a:extLst>
            </p:cNvPr>
            <p:cNvSpPr>
              <a:spLocks noChangeArrowheads="1"/>
            </p:cNvSpPr>
            <p:nvPr/>
          </p:nvSpPr>
          <p:spPr bwMode="auto">
            <a:xfrm>
              <a:off x="2470468" y="380047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8" name="Rectangle 1202">
              <a:extLst>
                <a:ext uri="{FF2B5EF4-FFF2-40B4-BE49-F238E27FC236}">
                  <a16:creationId xmlns="" xmlns:a16="http://schemas.microsoft.com/office/drawing/2014/main" id="{C18D27D7-EB21-49C0-8186-8AD09D2AF807}"/>
                </a:ext>
              </a:extLst>
            </p:cNvPr>
            <p:cNvSpPr>
              <a:spLocks noChangeArrowheads="1"/>
            </p:cNvSpPr>
            <p:nvPr/>
          </p:nvSpPr>
          <p:spPr bwMode="auto">
            <a:xfrm>
              <a:off x="2464118" y="3792539"/>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09" name="Rectangle 1203">
              <a:extLst>
                <a:ext uri="{FF2B5EF4-FFF2-40B4-BE49-F238E27FC236}">
                  <a16:creationId xmlns="" xmlns:a16="http://schemas.microsoft.com/office/drawing/2014/main" id="{5F691A30-3D84-4EF5-937F-E967DA648823}"/>
                </a:ext>
              </a:extLst>
            </p:cNvPr>
            <p:cNvSpPr>
              <a:spLocks noChangeArrowheads="1"/>
            </p:cNvSpPr>
            <p:nvPr/>
          </p:nvSpPr>
          <p:spPr bwMode="auto">
            <a:xfrm>
              <a:off x="2478406" y="3792539"/>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0" name="Rectangle 1204">
              <a:extLst>
                <a:ext uri="{FF2B5EF4-FFF2-40B4-BE49-F238E27FC236}">
                  <a16:creationId xmlns="" xmlns:a16="http://schemas.microsoft.com/office/drawing/2014/main" id="{A0AFE5D2-0B57-44F3-94F6-68EA9C6AA97E}"/>
                </a:ext>
              </a:extLst>
            </p:cNvPr>
            <p:cNvSpPr>
              <a:spLocks noChangeArrowheads="1"/>
            </p:cNvSpPr>
            <p:nvPr/>
          </p:nvSpPr>
          <p:spPr bwMode="auto">
            <a:xfrm>
              <a:off x="2478406" y="3783014"/>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1" name="Rectangle 1205">
              <a:extLst>
                <a:ext uri="{FF2B5EF4-FFF2-40B4-BE49-F238E27FC236}">
                  <a16:creationId xmlns="" xmlns:a16="http://schemas.microsoft.com/office/drawing/2014/main" id="{4B94C7BD-0A7E-46A1-B271-C99AE85EB20F}"/>
                </a:ext>
              </a:extLst>
            </p:cNvPr>
            <p:cNvSpPr>
              <a:spLocks noChangeArrowheads="1"/>
            </p:cNvSpPr>
            <p:nvPr/>
          </p:nvSpPr>
          <p:spPr bwMode="auto">
            <a:xfrm>
              <a:off x="2473643" y="376078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2" name="Rectangle 1206">
              <a:extLst>
                <a:ext uri="{FF2B5EF4-FFF2-40B4-BE49-F238E27FC236}">
                  <a16:creationId xmlns="" xmlns:a16="http://schemas.microsoft.com/office/drawing/2014/main" id="{DCA2D0A9-34C7-4A74-BE2F-CC139EC64A3A}"/>
                </a:ext>
              </a:extLst>
            </p:cNvPr>
            <p:cNvSpPr>
              <a:spLocks noChangeArrowheads="1"/>
            </p:cNvSpPr>
            <p:nvPr/>
          </p:nvSpPr>
          <p:spPr bwMode="auto">
            <a:xfrm>
              <a:off x="2484756" y="3760789"/>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3" name="Rectangle 1207">
              <a:extLst>
                <a:ext uri="{FF2B5EF4-FFF2-40B4-BE49-F238E27FC236}">
                  <a16:creationId xmlns="" xmlns:a16="http://schemas.microsoft.com/office/drawing/2014/main" id="{DE1E8554-C2BF-4323-8C1B-FFDA27B0C8B1}"/>
                </a:ext>
              </a:extLst>
            </p:cNvPr>
            <p:cNvSpPr>
              <a:spLocks noChangeArrowheads="1"/>
            </p:cNvSpPr>
            <p:nvPr/>
          </p:nvSpPr>
          <p:spPr bwMode="auto">
            <a:xfrm>
              <a:off x="2478406" y="3754439"/>
              <a:ext cx="14288" cy="63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4" name="Rectangle 1208">
              <a:extLst>
                <a:ext uri="{FF2B5EF4-FFF2-40B4-BE49-F238E27FC236}">
                  <a16:creationId xmlns="" xmlns:a16="http://schemas.microsoft.com/office/drawing/2014/main" id="{24929BEC-2245-4BDC-AA47-EB3542005080}"/>
                </a:ext>
              </a:extLst>
            </p:cNvPr>
            <p:cNvSpPr>
              <a:spLocks noChangeArrowheads="1"/>
            </p:cNvSpPr>
            <p:nvPr/>
          </p:nvSpPr>
          <p:spPr bwMode="auto">
            <a:xfrm>
              <a:off x="2478406" y="374332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5" name="Rectangle 1209">
              <a:extLst>
                <a:ext uri="{FF2B5EF4-FFF2-40B4-BE49-F238E27FC236}">
                  <a16:creationId xmlns="" xmlns:a16="http://schemas.microsoft.com/office/drawing/2014/main" id="{3BEA23A1-EE43-41CC-A834-D8CEFA75A6CC}"/>
                </a:ext>
              </a:extLst>
            </p:cNvPr>
            <p:cNvSpPr>
              <a:spLocks noChangeArrowheads="1"/>
            </p:cNvSpPr>
            <p:nvPr/>
          </p:nvSpPr>
          <p:spPr bwMode="auto">
            <a:xfrm>
              <a:off x="2487931"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6" name="Rectangle 1211">
              <a:extLst>
                <a:ext uri="{FF2B5EF4-FFF2-40B4-BE49-F238E27FC236}">
                  <a16:creationId xmlns="" xmlns:a16="http://schemas.microsoft.com/office/drawing/2014/main" id="{751AC5A1-5C4E-4C7A-96F6-B87ECF8D20FF}"/>
                </a:ext>
              </a:extLst>
            </p:cNvPr>
            <p:cNvSpPr>
              <a:spLocks noChangeArrowheads="1"/>
            </p:cNvSpPr>
            <p:nvPr/>
          </p:nvSpPr>
          <p:spPr bwMode="auto">
            <a:xfrm>
              <a:off x="2487931" y="3732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7" name="Rectangle 1212">
              <a:extLst>
                <a:ext uri="{FF2B5EF4-FFF2-40B4-BE49-F238E27FC236}">
                  <a16:creationId xmlns="" xmlns:a16="http://schemas.microsoft.com/office/drawing/2014/main" id="{7D4DCE73-4F51-49BC-A7E8-1C3783404F56}"/>
                </a:ext>
              </a:extLst>
            </p:cNvPr>
            <p:cNvSpPr>
              <a:spLocks noChangeArrowheads="1"/>
            </p:cNvSpPr>
            <p:nvPr/>
          </p:nvSpPr>
          <p:spPr bwMode="auto">
            <a:xfrm>
              <a:off x="2487931" y="37226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8" name="Rectangle 1213">
              <a:extLst>
                <a:ext uri="{FF2B5EF4-FFF2-40B4-BE49-F238E27FC236}">
                  <a16:creationId xmlns="" xmlns:a16="http://schemas.microsoft.com/office/drawing/2014/main" id="{15756654-71D7-4CDA-AD00-80B1B90A06A3}"/>
                </a:ext>
              </a:extLst>
            </p:cNvPr>
            <p:cNvSpPr>
              <a:spLocks noChangeArrowheads="1"/>
            </p:cNvSpPr>
            <p:nvPr/>
          </p:nvSpPr>
          <p:spPr bwMode="auto">
            <a:xfrm>
              <a:off x="2484756" y="3700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19" name="Rectangle 1214">
              <a:extLst>
                <a:ext uri="{FF2B5EF4-FFF2-40B4-BE49-F238E27FC236}">
                  <a16:creationId xmlns="" xmlns:a16="http://schemas.microsoft.com/office/drawing/2014/main" id="{EDB5A31D-053E-416C-B130-C93C98DD0A2A}"/>
                </a:ext>
              </a:extLst>
            </p:cNvPr>
            <p:cNvSpPr>
              <a:spLocks noChangeArrowheads="1"/>
            </p:cNvSpPr>
            <p:nvPr/>
          </p:nvSpPr>
          <p:spPr bwMode="auto">
            <a:xfrm>
              <a:off x="2495868" y="3694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0" name="Rectangle 1215">
              <a:extLst>
                <a:ext uri="{FF2B5EF4-FFF2-40B4-BE49-F238E27FC236}">
                  <a16:creationId xmlns="" xmlns:a16="http://schemas.microsoft.com/office/drawing/2014/main" id="{5E997F72-5CBA-4FD4-B817-076C1A7EF21B}"/>
                </a:ext>
              </a:extLst>
            </p:cNvPr>
            <p:cNvSpPr>
              <a:spLocks noChangeArrowheads="1"/>
            </p:cNvSpPr>
            <p:nvPr/>
          </p:nvSpPr>
          <p:spPr bwMode="auto">
            <a:xfrm>
              <a:off x="2495868" y="3683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1" name="Rectangle 1216">
              <a:extLst>
                <a:ext uri="{FF2B5EF4-FFF2-40B4-BE49-F238E27FC236}">
                  <a16:creationId xmlns="" xmlns:a16="http://schemas.microsoft.com/office/drawing/2014/main" id="{38E0C8C7-9E2E-4ADA-8883-2CCE0B3346A0}"/>
                </a:ext>
              </a:extLst>
            </p:cNvPr>
            <p:cNvSpPr>
              <a:spLocks noChangeArrowheads="1"/>
            </p:cNvSpPr>
            <p:nvPr/>
          </p:nvSpPr>
          <p:spPr bwMode="auto">
            <a:xfrm>
              <a:off x="2495868" y="36718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2" name="Rectangle 1217">
              <a:extLst>
                <a:ext uri="{FF2B5EF4-FFF2-40B4-BE49-F238E27FC236}">
                  <a16:creationId xmlns="" xmlns:a16="http://schemas.microsoft.com/office/drawing/2014/main" id="{AF82DEDE-01A3-4329-9034-CF08EF61EEFF}"/>
                </a:ext>
              </a:extLst>
            </p:cNvPr>
            <p:cNvSpPr>
              <a:spLocks noChangeArrowheads="1"/>
            </p:cNvSpPr>
            <p:nvPr/>
          </p:nvSpPr>
          <p:spPr bwMode="auto">
            <a:xfrm>
              <a:off x="2495868" y="36623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3" name="Rectangle 1218">
              <a:extLst>
                <a:ext uri="{FF2B5EF4-FFF2-40B4-BE49-F238E27FC236}">
                  <a16:creationId xmlns="" xmlns:a16="http://schemas.microsoft.com/office/drawing/2014/main" id="{64847826-0027-400E-ACF9-3B17E840EE6F}"/>
                </a:ext>
              </a:extLst>
            </p:cNvPr>
            <p:cNvSpPr>
              <a:spLocks noChangeArrowheads="1"/>
            </p:cNvSpPr>
            <p:nvPr/>
          </p:nvSpPr>
          <p:spPr bwMode="auto">
            <a:xfrm>
              <a:off x="2502218" y="3613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4" name="Rectangle 1219">
              <a:extLst>
                <a:ext uri="{FF2B5EF4-FFF2-40B4-BE49-F238E27FC236}">
                  <a16:creationId xmlns="" xmlns:a16="http://schemas.microsoft.com/office/drawing/2014/main" id="{4351E47A-DD92-4D55-A784-E9721A8B82C4}"/>
                </a:ext>
              </a:extLst>
            </p:cNvPr>
            <p:cNvSpPr>
              <a:spLocks noChangeArrowheads="1"/>
            </p:cNvSpPr>
            <p:nvPr/>
          </p:nvSpPr>
          <p:spPr bwMode="auto">
            <a:xfrm>
              <a:off x="2502218" y="325596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725" name="Rectangle 1220">
              <a:extLst>
                <a:ext uri="{FF2B5EF4-FFF2-40B4-BE49-F238E27FC236}">
                  <a16:creationId xmlns="" xmlns:a16="http://schemas.microsoft.com/office/drawing/2014/main" id="{D4FD595A-151F-4BDB-9E0C-A1CADC95975F}"/>
                </a:ext>
              </a:extLst>
            </p:cNvPr>
            <p:cNvSpPr>
              <a:spLocks noChangeArrowheads="1"/>
            </p:cNvSpPr>
            <p:nvPr/>
          </p:nvSpPr>
          <p:spPr bwMode="auto">
            <a:xfrm>
              <a:off x="2467293" y="37830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4" name="Group 124">
            <a:extLst>
              <a:ext uri="{FF2B5EF4-FFF2-40B4-BE49-F238E27FC236}">
                <a16:creationId xmlns="" xmlns:a16="http://schemas.microsoft.com/office/drawing/2014/main" id="{93B553C3-E4A7-4B78-8F91-6B593860C02B}"/>
              </a:ext>
            </a:extLst>
          </p:cNvPr>
          <p:cNvGrpSpPr/>
          <p:nvPr/>
        </p:nvGrpSpPr>
        <p:grpSpPr bwMode="auto">
          <a:xfrm>
            <a:off x="2421336" y="3105577"/>
            <a:ext cx="178085" cy="770306"/>
            <a:chOff x="1962468" y="3495676"/>
            <a:chExt cx="127001" cy="838200"/>
          </a:xfrm>
          <a:solidFill>
            <a:srgbClr val="004B87"/>
          </a:solidFill>
        </p:grpSpPr>
        <p:sp>
          <p:nvSpPr>
            <p:cNvPr id="617" name="Rectangle 47">
              <a:extLst>
                <a:ext uri="{FF2B5EF4-FFF2-40B4-BE49-F238E27FC236}">
                  <a16:creationId xmlns="" xmlns:a16="http://schemas.microsoft.com/office/drawing/2014/main" id="{36F11483-F7D4-439B-9CB3-7F5BD5338F82}"/>
                </a:ext>
              </a:extLst>
            </p:cNvPr>
            <p:cNvSpPr>
              <a:spLocks noChangeArrowheads="1"/>
            </p:cNvSpPr>
            <p:nvPr/>
          </p:nvSpPr>
          <p:spPr bwMode="auto">
            <a:xfrm>
              <a:off x="1965643" y="43227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8" name="Rectangle 1221">
              <a:extLst>
                <a:ext uri="{FF2B5EF4-FFF2-40B4-BE49-F238E27FC236}">
                  <a16:creationId xmlns="" xmlns:a16="http://schemas.microsoft.com/office/drawing/2014/main" id="{CEFBA4C1-F429-4CB6-86F9-E654610238FB}"/>
                </a:ext>
              </a:extLst>
            </p:cNvPr>
            <p:cNvSpPr>
              <a:spLocks noChangeArrowheads="1"/>
            </p:cNvSpPr>
            <p:nvPr/>
          </p:nvSpPr>
          <p:spPr bwMode="auto">
            <a:xfrm>
              <a:off x="1965643" y="42354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9" name="Rectangle 1222">
              <a:extLst>
                <a:ext uri="{FF2B5EF4-FFF2-40B4-BE49-F238E27FC236}">
                  <a16:creationId xmlns="" xmlns:a16="http://schemas.microsoft.com/office/drawing/2014/main" id="{8970A216-92F2-4FAE-A5B3-FEBDEC90A844}"/>
                </a:ext>
              </a:extLst>
            </p:cNvPr>
            <p:cNvSpPr>
              <a:spLocks noChangeArrowheads="1"/>
            </p:cNvSpPr>
            <p:nvPr/>
          </p:nvSpPr>
          <p:spPr bwMode="auto">
            <a:xfrm>
              <a:off x="1965643" y="41814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0" name="Rectangle 1223">
              <a:extLst>
                <a:ext uri="{FF2B5EF4-FFF2-40B4-BE49-F238E27FC236}">
                  <a16:creationId xmlns="" xmlns:a16="http://schemas.microsoft.com/office/drawing/2014/main" id="{70B6FB3E-5516-4087-BD23-D163456F9227}"/>
                </a:ext>
              </a:extLst>
            </p:cNvPr>
            <p:cNvSpPr>
              <a:spLocks noChangeArrowheads="1"/>
            </p:cNvSpPr>
            <p:nvPr/>
          </p:nvSpPr>
          <p:spPr bwMode="auto">
            <a:xfrm>
              <a:off x="1962468" y="41036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1" name="Rectangle 1224">
              <a:extLst>
                <a:ext uri="{FF2B5EF4-FFF2-40B4-BE49-F238E27FC236}">
                  <a16:creationId xmlns="" xmlns:a16="http://schemas.microsoft.com/office/drawing/2014/main" id="{AF3DD3B8-05DF-4CB3-A73C-14D7A7A0B825}"/>
                </a:ext>
              </a:extLst>
            </p:cNvPr>
            <p:cNvSpPr>
              <a:spLocks noChangeArrowheads="1"/>
            </p:cNvSpPr>
            <p:nvPr/>
          </p:nvSpPr>
          <p:spPr bwMode="auto">
            <a:xfrm>
              <a:off x="1965643" y="40973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2" name="Rectangle 1225">
              <a:extLst>
                <a:ext uri="{FF2B5EF4-FFF2-40B4-BE49-F238E27FC236}">
                  <a16:creationId xmlns="" xmlns:a16="http://schemas.microsoft.com/office/drawing/2014/main" id="{9632FAB4-224D-4115-A184-CACE9B6B048A}"/>
                </a:ext>
              </a:extLst>
            </p:cNvPr>
            <p:cNvSpPr>
              <a:spLocks noChangeArrowheads="1"/>
            </p:cNvSpPr>
            <p:nvPr/>
          </p:nvSpPr>
          <p:spPr bwMode="auto">
            <a:xfrm>
              <a:off x="1968818" y="40862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3" name="Rectangle 1226">
              <a:extLst>
                <a:ext uri="{FF2B5EF4-FFF2-40B4-BE49-F238E27FC236}">
                  <a16:creationId xmlns="" xmlns:a16="http://schemas.microsoft.com/office/drawing/2014/main" id="{9D2EF4D3-088C-4650-A22A-F01BEFE40755}"/>
                </a:ext>
              </a:extLst>
            </p:cNvPr>
            <p:cNvSpPr>
              <a:spLocks noChangeArrowheads="1"/>
            </p:cNvSpPr>
            <p:nvPr/>
          </p:nvSpPr>
          <p:spPr bwMode="auto">
            <a:xfrm>
              <a:off x="1968818" y="40655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4" name="Rectangle 1227">
              <a:extLst>
                <a:ext uri="{FF2B5EF4-FFF2-40B4-BE49-F238E27FC236}">
                  <a16:creationId xmlns="" xmlns:a16="http://schemas.microsoft.com/office/drawing/2014/main" id="{AD363CFA-D949-4D05-B9CE-FF6B4F691FB3}"/>
                </a:ext>
              </a:extLst>
            </p:cNvPr>
            <p:cNvSpPr>
              <a:spLocks noChangeArrowheads="1"/>
            </p:cNvSpPr>
            <p:nvPr/>
          </p:nvSpPr>
          <p:spPr bwMode="auto">
            <a:xfrm>
              <a:off x="1965643" y="4043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5" name="Rectangle 1228">
              <a:extLst>
                <a:ext uri="{FF2B5EF4-FFF2-40B4-BE49-F238E27FC236}">
                  <a16:creationId xmlns="" xmlns:a16="http://schemas.microsoft.com/office/drawing/2014/main" id="{E227F1D2-05A2-4A87-94FD-5476461B3020}"/>
                </a:ext>
              </a:extLst>
            </p:cNvPr>
            <p:cNvSpPr>
              <a:spLocks noChangeArrowheads="1"/>
            </p:cNvSpPr>
            <p:nvPr/>
          </p:nvSpPr>
          <p:spPr bwMode="auto">
            <a:xfrm>
              <a:off x="1973581" y="40338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6" name="Rectangle 1229">
              <a:extLst>
                <a:ext uri="{FF2B5EF4-FFF2-40B4-BE49-F238E27FC236}">
                  <a16:creationId xmlns="" xmlns:a16="http://schemas.microsoft.com/office/drawing/2014/main" id="{A0E8A8C7-6E4A-49E4-9DB0-E9E9B77E9F55}"/>
                </a:ext>
              </a:extLst>
            </p:cNvPr>
            <p:cNvSpPr>
              <a:spLocks noChangeArrowheads="1"/>
            </p:cNvSpPr>
            <p:nvPr/>
          </p:nvSpPr>
          <p:spPr bwMode="auto">
            <a:xfrm>
              <a:off x="1976756" y="40259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7" name="Rectangle 1230">
              <a:extLst>
                <a:ext uri="{FF2B5EF4-FFF2-40B4-BE49-F238E27FC236}">
                  <a16:creationId xmlns="" xmlns:a16="http://schemas.microsoft.com/office/drawing/2014/main" id="{D5089418-D63A-4B68-93E4-9E1D4479E63F}"/>
                </a:ext>
              </a:extLst>
            </p:cNvPr>
            <p:cNvSpPr>
              <a:spLocks noChangeArrowheads="1"/>
            </p:cNvSpPr>
            <p:nvPr/>
          </p:nvSpPr>
          <p:spPr bwMode="auto">
            <a:xfrm>
              <a:off x="1976756" y="40195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8" name="Rectangle 1231">
              <a:extLst>
                <a:ext uri="{FF2B5EF4-FFF2-40B4-BE49-F238E27FC236}">
                  <a16:creationId xmlns="" xmlns:a16="http://schemas.microsoft.com/office/drawing/2014/main" id="{B8BC3015-7322-4225-AE8E-519C32744F32}"/>
                </a:ext>
              </a:extLst>
            </p:cNvPr>
            <p:cNvSpPr>
              <a:spLocks noChangeArrowheads="1"/>
            </p:cNvSpPr>
            <p:nvPr/>
          </p:nvSpPr>
          <p:spPr bwMode="auto">
            <a:xfrm>
              <a:off x="1976756" y="4011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29" name="Rectangle 1232">
              <a:extLst>
                <a:ext uri="{FF2B5EF4-FFF2-40B4-BE49-F238E27FC236}">
                  <a16:creationId xmlns="" xmlns:a16="http://schemas.microsoft.com/office/drawing/2014/main" id="{AA2982C3-3936-4D52-AD9F-6C7AA93FB91D}"/>
                </a:ext>
              </a:extLst>
            </p:cNvPr>
            <p:cNvSpPr>
              <a:spLocks noChangeArrowheads="1"/>
            </p:cNvSpPr>
            <p:nvPr/>
          </p:nvSpPr>
          <p:spPr bwMode="auto">
            <a:xfrm>
              <a:off x="1973581" y="3997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0" name="Rectangle 1233">
              <a:extLst>
                <a:ext uri="{FF2B5EF4-FFF2-40B4-BE49-F238E27FC236}">
                  <a16:creationId xmlns="" xmlns:a16="http://schemas.microsoft.com/office/drawing/2014/main" id="{2CD66B15-FCD0-4C33-9A09-492455398B17}"/>
                </a:ext>
              </a:extLst>
            </p:cNvPr>
            <p:cNvSpPr>
              <a:spLocks noChangeArrowheads="1"/>
            </p:cNvSpPr>
            <p:nvPr/>
          </p:nvSpPr>
          <p:spPr bwMode="auto">
            <a:xfrm>
              <a:off x="1983106" y="3997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1" name="Rectangle 1234">
              <a:extLst>
                <a:ext uri="{FF2B5EF4-FFF2-40B4-BE49-F238E27FC236}">
                  <a16:creationId xmlns="" xmlns:a16="http://schemas.microsoft.com/office/drawing/2014/main" id="{5A7C357F-E56F-4B50-9A9C-DA53535E2BC6}"/>
                </a:ext>
              </a:extLst>
            </p:cNvPr>
            <p:cNvSpPr>
              <a:spLocks noChangeArrowheads="1"/>
            </p:cNvSpPr>
            <p:nvPr/>
          </p:nvSpPr>
          <p:spPr bwMode="auto">
            <a:xfrm>
              <a:off x="1983106" y="39878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2" name="Rectangle 1235">
              <a:extLst>
                <a:ext uri="{FF2B5EF4-FFF2-40B4-BE49-F238E27FC236}">
                  <a16:creationId xmlns="" xmlns:a16="http://schemas.microsoft.com/office/drawing/2014/main" id="{10245F7D-E279-493F-B29B-68BF47DB0226}"/>
                </a:ext>
              </a:extLst>
            </p:cNvPr>
            <p:cNvSpPr>
              <a:spLocks noChangeArrowheads="1"/>
            </p:cNvSpPr>
            <p:nvPr/>
          </p:nvSpPr>
          <p:spPr bwMode="auto">
            <a:xfrm>
              <a:off x="1983106" y="39766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3" name="Rectangle 1236">
              <a:extLst>
                <a:ext uri="{FF2B5EF4-FFF2-40B4-BE49-F238E27FC236}">
                  <a16:creationId xmlns="" xmlns:a16="http://schemas.microsoft.com/office/drawing/2014/main" id="{5C0025B5-7A5A-4861-85F0-D7554AC6F42D}"/>
                </a:ext>
              </a:extLst>
            </p:cNvPr>
            <p:cNvSpPr>
              <a:spLocks noChangeArrowheads="1"/>
            </p:cNvSpPr>
            <p:nvPr/>
          </p:nvSpPr>
          <p:spPr bwMode="auto">
            <a:xfrm>
              <a:off x="1983106" y="39655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4" name="Rectangle 1237">
              <a:extLst>
                <a:ext uri="{FF2B5EF4-FFF2-40B4-BE49-F238E27FC236}">
                  <a16:creationId xmlns="" xmlns:a16="http://schemas.microsoft.com/office/drawing/2014/main" id="{4765CEBB-69F3-4F6C-84FF-05F278D2FD89}"/>
                </a:ext>
              </a:extLst>
            </p:cNvPr>
            <p:cNvSpPr>
              <a:spLocks noChangeArrowheads="1"/>
            </p:cNvSpPr>
            <p:nvPr/>
          </p:nvSpPr>
          <p:spPr bwMode="auto">
            <a:xfrm>
              <a:off x="1983106" y="3951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5" name="Rectangle 1238">
              <a:extLst>
                <a:ext uri="{FF2B5EF4-FFF2-40B4-BE49-F238E27FC236}">
                  <a16:creationId xmlns="" xmlns:a16="http://schemas.microsoft.com/office/drawing/2014/main" id="{83316117-6DC8-4555-B08B-0995861D24EA}"/>
                </a:ext>
              </a:extLst>
            </p:cNvPr>
            <p:cNvSpPr>
              <a:spLocks noChangeArrowheads="1"/>
            </p:cNvSpPr>
            <p:nvPr/>
          </p:nvSpPr>
          <p:spPr bwMode="auto">
            <a:xfrm>
              <a:off x="1991043" y="3948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6" name="Rectangle 1239">
              <a:extLst>
                <a:ext uri="{FF2B5EF4-FFF2-40B4-BE49-F238E27FC236}">
                  <a16:creationId xmlns="" xmlns:a16="http://schemas.microsoft.com/office/drawing/2014/main" id="{7E36E95E-66C1-45C9-AA3F-0C480A89AC80}"/>
                </a:ext>
              </a:extLst>
            </p:cNvPr>
            <p:cNvSpPr>
              <a:spLocks noChangeArrowheads="1"/>
            </p:cNvSpPr>
            <p:nvPr/>
          </p:nvSpPr>
          <p:spPr bwMode="auto">
            <a:xfrm>
              <a:off x="1991043" y="39417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7" name="Rectangle 1240">
              <a:extLst>
                <a:ext uri="{FF2B5EF4-FFF2-40B4-BE49-F238E27FC236}">
                  <a16:creationId xmlns="" xmlns:a16="http://schemas.microsoft.com/office/drawing/2014/main" id="{4FD4631F-DC90-40E6-B9E4-A52769A21781}"/>
                </a:ext>
              </a:extLst>
            </p:cNvPr>
            <p:cNvSpPr>
              <a:spLocks noChangeArrowheads="1"/>
            </p:cNvSpPr>
            <p:nvPr/>
          </p:nvSpPr>
          <p:spPr bwMode="auto">
            <a:xfrm>
              <a:off x="1991043" y="3933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8" name="Rectangle 1241">
              <a:extLst>
                <a:ext uri="{FF2B5EF4-FFF2-40B4-BE49-F238E27FC236}">
                  <a16:creationId xmlns="" xmlns:a16="http://schemas.microsoft.com/office/drawing/2014/main" id="{FC97E190-5969-4D83-9CC1-C593AC209425}"/>
                </a:ext>
              </a:extLst>
            </p:cNvPr>
            <p:cNvSpPr>
              <a:spLocks noChangeArrowheads="1"/>
            </p:cNvSpPr>
            <p:nvPr/>
          </p:nvSpPr>
          <p:spPr bwMode="auto">
            <a:xfrm>
              <a:off x="1991043" y="39243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39" name="Rectangle 1242">
              <a:extLst>
                <a:ext uri="{FF2B5EF4-FFF2-40B4-BE49-F238E27FC236}">
                  <a16:creationId xmlns="" xmlns:a16="http://schemas.microsoft.com/office/drawing/2014/main" id="{2966F1D2-C65F-4255-9764-09B9EFD267B4}"/>
                </a:ext>
              </a:extLst>
            </p:cNvPr>
            <p:cNvSpPr>
              <a:spLocks noChangeArrowheads="1"/>
            </p:cNvSpPr>
            <p:nvPr/>
          </p:nvSpPr>
          <p:spPr bwMode="auto">
            <a:xfrm>
              <a:off x="1991043" y="3916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0" name="Rectangle 1243">
              <a:extLst>
                <a:ext uri="{FF2B5EF4-FFF2-40B4-BE49-F238E27FC236}">
                  <a16:creationId xmlns="" xmlns:a16="http://schemas.microsoft.com/office/drawing/2014/main" id="{9E8110B9-FD48-481B-B90F-9D4892CA7F0C}"/>
                </a:ext>
              </a:extLst>
            </p:cNvPr>
            <p:cNvSpPr>
              <a:spLocks noChangeArrowheads="1"/>
            </p:cNvSpPr>
            <p:nvPr/>
          </p:nvSpPr>
          <p:spPr bwMode="auto">
            <a:xfrm>
              <a:off x="2000568" y="3916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1" name="Rectangle 1244">
              <a:extLst>
                <a:ext uri="{FF2B5EF4-FFF2-40B4-BE49-F238E27FC236}">
                  <a16:creationId xmlns="" xmlns:a16="http://schemas.microsoft.com/office/drawing/2014/main" id="{81CCC4F4-0574-4678-A964-F403EFA4A9BB}"/>
                </a:ext>
              </a:extLst>
            </p:cNvPr>
            <p:cNvSpPr>
              <a:spLocks noChangeArrowheads="1"/>
            </p:cNvSpPr>
            <p:nvPr/>
          </p:nvSpPr>
          <p:spPr bwMode="auto">
            <a:xfrm>
              <a:off x="1997393" y="39052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2" name="Rectangle 1245">
              <a:extLst>
                <a:ext uri="{FF2B5EF4-FFF2-40B4-BE49-F238E27FC236}">
                  <a16:creationId xmlns="" xmlns:a16="http://schemas.microsoft.com/office/drawing/2014/main" id="{1455D701-F4BD-4A96-BE2C-8D32B5DB7D07}"/>
                </a:ext>
              </a:extLst>
            </p:cNvPr>
            <p:cNvSpPr>
              <a:spLocks noChangeArrowheads="1"/>
            </p:cNvSpPr>
            <p:nvPr/>
          </p:nvSpPr>
          <p:spPr bwMode="auto">
            <a:xfrm>
              <a:off x="2000568" y="3905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3" name="Rectangle 1246">
              <a:extLst>
                <a:ext uri="{FF2B5EF4-FFF2-40B4-BE49-F238E27FC236}">
                  <a16:creationId xmlns="" xmlns:a16="http://schemas.microsoft.com/office/drawing/2014/main" id="{CB00CC5D-C888-48F7-8D7C-1F849BE9E9FD}"/>
                </a:ext>
              </a:extLst>
            </p:cNvPr>
            <p:cNvSpPr>
              <a:spLocks noChangeArrowheads="1"/>
            </p:cNvSpPr>
            <p:nvPr/>
          </p:nvSpPr>
          <p:spPr bwMode="auto">
            <a:xfrm>
              <a:off x="2000568" y="38925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4" name="Rectangle 1247">
              <a:extLst>
                <a:ext uri="{FF2B5EF4-FFF2-40B4-BE49-F238E27FC236}">
                  <a16:creationId xmlns="" xmlns:a16="http://schemas.microsoft.com/office/drawing/2014/main" id="{030268D7-E70B-4BED-89D3-B7F4A6C7615B}"/>
                </a:ext>
              </a:extLst>
            </p:cNvPr>
            <p:cNvSpPr>
              <a:spLocks noChangeArrowheads="1"/>
            </p:cNvSpPr>
            <p:nvPr/>
          </p:nvSpPr>
          <p:spPr bwMode="auto">
            <a:xfrm>
              <a:off x="2008506" y="38925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5" name="Rectangle 1248">
              <a:extLst>
                <a:ext uri="{FF2B5EF4-FFF2-40B4-BE49-F238E27FC236}">
                  <a16:creationId xmlns="" xmlns:a16="http://schemas.microsoft.com/office/drawing/2014/main" id="{61093F50-99AA-4BCA-A5AE-8F93C4913ABE}"/>
                </a:ext>
              </a:extLst>
            </p:cNvPr>
            <p:cNvSpPr>
              <a:spLocks noChangeArrowheads="1"/>
            </p:cNvSpPr>
            <p:nvPr/>
          </p:nvSpPr>
          <p:spPr bwMode="auto">
            <a:xfrm>
              <a:off x="2005331" y="3884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6" name="Rectangle 1249">
              <a:extLst>
                <a:ext uri="{FF2B5EF4-FFF2-40B4-BE49-F238E27FC236}">
                  <a16:creationId xmlns="" xmlns:a16="http://schemas.microsoft.com/office/drawing/2014/main" id="{6EF8D57B-A797-4EC1-ABF5-67E839E026D0}"/>
                </a:ext>
              </a:extLst>
            </p:cNvPr>
            <p:cNvSpPr>
              <a:spLocks noChangeArrowheads="1"/>
            </p:cNvSpPr>
            <p:nvPr/>
          </p:nvSpPr>
          <p:spPr bwMode="auto">
            <a:xfrm>
              <a:off x="2008506" y="3884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7" name="Rectangle 1250">
              <a:extLst>
                <a:ext uri="{FF2B5EF4-FFF2-40B4-BE49-F238E27FC236}">
                  <a16:creationId xmlns="" xmlns:a16="http://schemas.microsoft.com/office/drawing/2014/main" id="{926BB081-515B-451B-BCF9-31BD3964F758}"/>
                </a:ext>
              </a:extLst>
            </p:cNvPr>
            <p:cNvSpPr>
              <a:spLocks noChangeArrowheads="1"/>
            </p:cNvSpPr>
            <p:nvPr/>
          </p:nvSpPr>
          <p:spPr bwMode="auto">
            <a:xfrm>
              <a:off x="2008506" y="3873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8" name="Rectangle 1251">
              <a:extLst>
                <a:ext uri="{FF2B5EF4-FFF2-40B4-BE49-F238E27FC236}">
                  <a16:creationId xmlns="" xmlns:a16="http://schemas.microsoft.com/office/drawing/2014/main" id="{8139E248-0724-4736-82E6-7A1B209DFEB7}"/>
                </a:ext>
              </a:extLst>
            </p:cNvPr>
            <p:cNvSpPr>
              <a:spLocks noChangeArrowheads="1"/>
            </p:cNvSpPr>
            <p:nvPr/>
          </p:nvSpPr>
          <p:spPr bwMode="auto">
            <a:xfrm>
              <a:off x="2014856" y="3873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49" name="Rectangle 1252">
              <a:extLst>
                <a:ext uri="{FF2B5EF4-FFF2-40B4-BE49-F238E27FC236}">
                  <a16:creationId xmlns="" xmlns:a16="http://schemas.microsoft.com/office/drawing/2014/main" id="{3F23090F-99C9-4875-9627-9AAA6BA1CBEA}"/>
                </a:ext>
              </a:extLst>
            </p:cNvPr>
            <p:cNvSpPr>
              <a:spLocks noChangeArrowheads="1"/>
            </p:cNvSpPr>
            <p:nvPr/>
          </p:nvSpPr>
          <p:spPr bwMode="auto">
            <a:xfrm>
              <a:off x="2008506" y="3863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0" name="Rectangle 1253">
              <a:extLst>
                <a:ext uri="{FF2B5EF4-FFF2-40B4-BE49-F238E27FC236}">
                  <a16:creationId xmlns="" xmlns:a16="http://schemas.microsoft.com/office/drawing/2014/main" id="{85F0F952-3858-49C1-A1A7-A1AAF4185A5A}"/>
                </a:ext>
              </a:extLst>
            </p:cNvPr>
            <p:cNvSpPr>
              <a:spLocks noChangeArrowheads="1"/>
            </p:cNvSpPr>
            <p:nvPr/>
          </p:nvSpPr>
          <p:spPr bwMode="auto">
            <a:xfrm>
              <a:off x="2014856" y="3863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1" name="Rectangle 1254">
              <a:extLst>
                <a:ext uri="{FF2B5EF4-FFF2-40B4-BE49-F238E27FC236}">
                  <a16:creationId xmlns="" xmlns:a16="http://schemas.microsoft.com/office/drawing/2014/main" id="{7AF5B458-8D4A-43E1-8AB0-77F72FA0D54C}"/>
                </a:ext>
              </a:extLst>
            </p:cNvPr>
            <p:cNvSpPr>
              <a:spLocks noChangeArrowheads="1"/>
            </p:cNvSpPr>
            <p:nvPr/>
          </p:nvSpPr>
          <p:spPr bwMode="auto">
            <a:xfrm>
              <a:off x="2011681" y="38560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2" name="Rectangle 1255">
              <a:extLst>
                <a:ext uri="{FF2B5EF4-FFF2-40B4-BE49-F238E27FC236}">
                  <a16:creationId xmlns="" xmlns:a16="http://schemas.microsoft.com/office/drawing/2014/main" id="{D4870F6E-6622-4249-B546-26EC426AA256}"/>
                </a:ext>
              </a:extLst>
            </p:cNvPr>
            <p:cNvSpPr>
              <a:spLocks noChangeArrowheads="1"/>
            </p:cNvSpPr>
            <p:nvPr/>
          </p:nvSpPr>
          <p:spPr bwMode="auto">
            <a:xfrm>
              <a:off x="2022793" y="385603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3" name="Rectangle 1256">
              <a:extLst>
                <a:ext uri="{FF2B5EF4-FFF2-40B4-BE49-F238E27FC236}">
                  <a16:creationId xmlns="" xmlns:a16="http://schemas.microsoft.com/office/drawing/2014/main" id="{CD616321-E8E7-49CF-B83F-71BAEAFA2DAE}"/>
                </a:ext>
              </a:extLst>
            </p:cNvPr>
            <p:cNvSpPr>
              <a:spLocks noChangeArrowheads="1"/>
            </p:cNvSpPr>
            <p:nvPr/>
          </p:nvSpPr>
          <p:spPr bwMode="auto">
            <a:xfrm>
              <a:off x="2014856" y="38465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4" name="Rectangle 1257">
              <a:extLst>
                <a:ext uri="{FF2B5EF4-FFF2-40B4-BE49-F238E27FC236}">
                  <a16:creationId xmlns="" xmlns:a16="http://schemas.microsoft.com/office/drawing/2014/main" id="{78E9B92B-3E68-4123-9A30-F23DA91239A7}"/>
                </a:ext>
              </a:extLst>
            </p:cNvPr>
            <p:cNvSpPr>
              <a:spLocks noChangeArrowheads="1"/>
            </p:cNvSpPr>
            <p:nvPr/>
          </p:nvSpPr>
          <p:spPr bwMode="auto">
            <a:xfrm>
              <a:off x="2022793" y="38465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5" name="Rectangle 1258">
              <a:extLst>
                <a:ext uri="{FF2B5EF4-FFF2-40B4-BE49-F238E27FC236}">
                  <a16:creationId xmlns="" xmlns:a16="http://schemas.microsoft.com/office/drawing/2014/main" id="{A7164182-22F2-4564-A6DA-969657059F17}"/>
                </a:ext>
              </a:extLst>
            </p:cNvPr>
            <p:cNvSpPr>
              <a:spLocks noChangeArrowheads="1"/>
            </p:cNvSpPr>
            <p:nvPr/>
          </p:nvSpPr>
          <p:spPr bwMode="auto">
            <a:xfrm>
              <a:off x="2019618" y="38354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6" name="Rectangle 1259">
              <a:extLst>
                <a:ext uri="{FF2B5EF4-FFF2-40B4-BE49-F238E27FC236}">
                  <a16:creationId xmlns="" xmlns:a16="http://schemas.microsoft.com/office/drawing/2014/main" id="{452C0AD7-F7DD-4237-A532-45622AC63115}"/>
                </a:ext>
              </a:extLst>
            </p:cNvPr>
            <p:cNvSpPr>
              <a:spLocks noChangeArrowheads="1"/>
            </p:cNvSpPr>
            <p:nvPr/>
          </p:nvSpPr>
          <p:spPr bwMode="auto">
            <a:xfrm>
              <a:off x="2022793"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7" name="Rectangle 1260">
              <a:extLst>
                <a:ext uri="{FF2B5EF4-FFF2-40B4-BE49-F238E27FC236}">
                  <a16:creationId xmlns="" xmlns:a16="http://schemas.microsoft.com/office/drawing/2014/main" id="{4418DE9C-9224-469F-982E-BC915B906DF2}"/>
                </a:ext>
              </a:extLst>
            </p:cNvPr>
            <p:cNvSpPr>
              <a:spLocks noChangeArrowheads="1"/>
            </p:cNvSpPr>
            <p:nvPr/>
          </p:nvSpPr>
          <p:spPr bwMode="auto">
            <a:xfrm>
              <a:off x="2022793" y="3824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8" name="Rectangle 1261">
              <a:extLst>
                <a:ext uri="{FF2B5EF4-FFF2-40B4-BE49-F238E27FC236}">
                  <a16:creationId xmlns="" xmlns:a16="http://schemas.microsoft.com/office/drawing/2014/main" id="{398AFC35-4B2B-4856-9071-41EC26EC06CD}"/>
                </a:ext>
              </a:extLst>
            </p:cNvPr>
            <p:cNvSpPr>
              <a:spLocks noChangeArrowheads="1"/>
            </p:cNvSpPr>
            <p:nvPr/>
          </p:nvSpPr>
          <p:spPr bwMode="auto">
            <a:xfrm>
              <a:off x="2029143" y="3824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59" name="Rectangle 1262">
              <a:extLst>
                <a:ext uri="{FF2B5EF4-FFF2-40B4-BE49-F238E27FC236}">
                  <a16:creationId xmlns="" xmlns:a16="http://schemas.microsoft.com/office/drawing/2014/main" id="{8DF0F571-5C30-46D9-AE8D-31F8B3E7D41F}"/>
                </a:ext>
              </a:extLst>
            </p:cNvPr>
            <p:cNvSpPr>
              <a:spLocks noChangeArrowheads="1"/>
            </p:cNvSpPr>
            <p:nvPr/>
          </p:nvSpPr>
          <p:spPr bwMode="auto">
            <a:xfrm>
              <a:off x="2025968" y="38179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0" name="Rectangle 1263">
              <a:extLst>
                <a:ext uri="{FF2B5EF4-FFF2-40B4-BE49-F238E27FC236}">
                  <a16:creationId xmlns="" xmlns:a16="http://schemas.microsoft.com/office/drawing/2014/main" id="{E01DA6EC-0DF1-4FDC-A729-98B72D195FC0}"/>
                </a:ext>
              </a:extLst>
            </p:cNvPr>
            <p:cNvSpPr>
              <a:spLocks noChangeArrowheads="1"/>
            </p:cNvSpPr>
            <p:nvPr/>
          </p:nvSpPr>
          <p:spPr bwMode="auto">
            <a:xfrm>
              <a:off x="2032318" y="3817938"/>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1" name="Rectangle 1264">
              <a:extLst>
                <a:ext uri="{FF2B5EF4-FFF2-40B4-BE49-F238E27FC236}">
                  <a16:creationId xmlns="" xmlns:a16="http://schemas.microsoft.com/office/drawing/2014/main" id="{BBED0100-DCF4-465B-9A04-DDC8DE2EC9B3}"/>
                </a:ext>
              </a:extLst>
            </p:cNvPr>
            <p:cNvSpPr>
              <a:spLocks noChangeArrowheads="1"/>
            </p:cNvSpPr>
            <p:nvPr/>
          </p:nvSpPr>
          <p:spPr bwMode="auto">
            <a:xfrm>
              <a:off x="2029143" y="3806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2" name="Rectangle 1265">
              <a:extLst>
                <a:ext uri="{FF2B5EF4-FFF2-40B4-BE49-F238E27FC236}">
                  <a16:creationId xmlns="" xmlns:a16="http://schemas.microsoft.com/office/drawing/2014/main" id="{315C187B-35D8-424C-80D4-E87FF0B63EFE}"/>
                </a:ext>
              </a:extLst>
            </p:cNvPr>
            <p:cNvSpPr>
              <a:spLocks noChangeArrowheads="1"/>
            </p:cNvSpPr>
            <p:nvPr/>
          </p:nvSpPr>
          <p:spPr bwMode="auto">
            <a:xfrm>
              <a:off x="2037081" y="3806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3" name="Rectangle 1266">
              <a:extLst>
                <a:ext uri="{FF2B5EF4-FFF2-40B4-BE49-F238E27FC236}">
                  <a16:creationId xmlns="" xmlns:a16="http://schemas.microsoft.com/office/drawing/2014/main" id="{E7106E3D-F5D4-4F8C-B349-14B7DA6F40E1}"/>
                </a:ext>
              </a:extLst>
            </p:cNvPr>
            <p:cNvSpPr>
              <a:spLocks noChangeArrowheads="1"/>
            </p:cNvSpPr>
            <p:nvPr/>
          </p:nvSpPr>
          <p:spPr bwMode="auto">
            <a:xfrm>
              <a:off x="2032318" y="38004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4" name="Rectangle 1267">
              <a:extLst>
                <a:ext uri="{FF2B5EF4-FFF2-40B4-BE49-F238E27FC236}">
                  <a16:creationId xmlns="" xmlns:a16="http://schemas.microsoft.com/office/drawing/2014/main" id="{72BF1447-0F4B-42CD-A296-601AF37F493B}"/>
                </a:ext>
              </a:extLst>
            </p:cNvPr>
            <p:cNvSpPr>
              <a:spLocks noChangeArrowheads="1"/>
            </p:cNvSpPr>
            <p:nvPr/>
          </p:nvSpPr>
          <p:spPr bwMode="auto">
            <a:xfrm>
              <a:off x="2032318" y="37719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5" name="Rectangle 1268">
              <a:extLst>
                <a:ext uri="{FF2B5EF4-FFF2-40B4-BE49-F238E27FC236}">
                  <a16:creationId xmlns="" xmlns:a16="http://schemas.microsoft.com/office/drawing/2014/main" id="{4D04C7F2-6EA3-4C35-B3F7-3E06F63F7D7F}"/>
                </a:ext>
              </a:extLst>
            </p:cNvPr>
            <p:cNvSpPr>
              <a:spLocks noChangeArrowheads="1"/>
            </p:cNvSpPr>
            <p:nvPr/>
          </p:nvSpPr>
          <p:spPr bwMode="auto">
            <a:xfrm>
              <a:off x="2043431" y="37719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6" name="Rectangle 1269">
              <a:extLst>
                <a:ext uri="{FF2B5EF4-FFF2-40B4-BE49-F238E27FC236}">
                  <a16:creationId xmlns="" xmlns:a16="http://schemas.microsoft.com/office/drawing/2014/main" id="{4EE32A06-9949-41FA-AFE6-97C5012E404A}"/>
                </a:ext>
              </a:extLst>
            </p:cNvPr>
            <p:cNvSpPr>
              <a:spLocks noChangeArrowheads="1"/>
            </p:cNvSpPr>
            <p:nvPr/>
          </p:nvSpPr>
          <p:spPr bwMode="auto">
            <a:xfrm>
              <a:off x="2040256" y="3763963"/>
              <a:ext cx="11113"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7" name="Rectangle 1270">
              <a:extLst>
                <a:ext uri="{FF2B5EF4-FFF2-40B4-BE49-F238E27FC236}">
                  <a16:creationId xmlns="" xmlns:a16="http://schemas.microsoft.com/office/drawing/2014/main" id="{39774B3D-5152-4D3D-A604-7D6F57C3D998}"/>
                </a:ext>
              </a:extLst>
            </p:cNvPr>
            <p:cNvSpPr>
              <a:spLocks noChangeArrowheads="1"/>
            </p:cNvSpPr>
            <p:nvPr/>
          </p:nvSpPr>
          <p:spPr bwMode="auto">
            <a:xfrm>
              <a:off x="2051368" y="3763963"/>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8" name="Rectangle 1271">
              <a:extLst>
                <a:ext uri="{FF2B5EF4-FFF2-40B4-BE49-F238E27FC236}">
                  <a16:creationId xmlns="" xmlns:a16="http://schemas.microsoft.com/office/drawing/2014/main" id="{689F3F86-F8B4-48AA-B460-C97899EB5E91}"/>
                </a:ext>
              </a:extLst>
            </p:cNvPr>
            <p:cNvSpPr>
              <a:spLocks noChangeArrowheads="1"/>
            </p:cNvSpPr>
            <p:nvPr/>
          </p:nvSpPr>
          <p:spPr bwMode="auto">
            <a:xfrm>
              <a:off x="2043431" y="37544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69" name="Rectangle 1272">
              <a:extLst>
                <a:ext uri="{FF2B5EF4-FFF2-40B4-BE49-F238E27FC236}">
                  <a16:creationId xmlns="" xmlns:a16="http://schemas.microsoft.com/office/drawing/2014/main" id="{4453A87C-DDAB-48C2-ADCC-5354914331AC}"/>
                </a:ext>
              </a:extLst>
            </p:cNvPr>
            <p:cNvSpPr>
              <a:spLocks noChangeArrowheads="1"/>
            </p:cNvSpPr>
            <p:nvPr/>
          </p:nvSpPr>
          <p:spPr bwMode="auto">
            <a:xfrm>
              <a:off x="2051368" y="37544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0" name="Rectangle 1273">
              <a:extLst>
                <a:ext uri="{FF2B5EF4-FFF2-40B4-BE49-F238E27FC236}">
                  <a16:creationId xmlns="" xmlns:a16="http://schemas.microsoft.com/office/drawing/2014/main" id="{763A606D-DD04-41E2-9E72-C36CCB2A0B1F}"/>
                </a:ext>
              </a:extLst>
            </p:cNvPr>
            <p:cNvSpPr>
              <a:spLocks noChangeArrowheads="1"/>
            </p:cNvSpPr>
            <p:nvPr/>
          </p:nvSpPr>
          <p:spPr bwMode="auto">
            <a:xfrm>
              <a:off x="2043431"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1" name="Rectangle 1274">
              <a:extLst>
                <a:ext uri="{FF2B5EF4-FFF2-40B4-BE49-F238E27FC236}">
                  <a16:creationId xmlns="" xmlns:a16="http://schemas.microsoft.com/office/drawing/2014/main" id="{8F20FFA9-7935-4056-B638-9353C6CB3C8B}"/>
                </a:ext>
              </a:extLst>
            </p:cNvPr>
            <p:cNvSpPr>
              <a:spLocks noChangeArrowheads="1"/>
            </p:cNvSpPr>
            <p:nvPr/>
          </p:nvSpPr>
          <p:spPr bwMode="auto">
            <a:xfrm>
              <a:off x="2057718" y="3743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2" name="Rectangle 1275">
              <a:extLst>
                <a:ext uri="{FF2B5EF4-FFF2-40B4-BE49-F238E27FC236}">
                  <a16:creationId xmlns="" xmlns:a16="http://schemas.microsoft.com/office/drawing/2014/main" id="{EC7E6FF3-8099-45EB-AA13-C76D6E462DDE}"/>
                </a:ext>
              </a:extLst>
            </p:cNvPr>
            <p:cNvSpPr>
              <a:spLocks noChangeArrowheads="1"/>
            </p:cNvSpPr>
            <p:nvPr/>
          </p:nvSpPr>
          <p:spPr bwMode="auto">
            <a:xfrm>
              <a:off x="2054543" y="3732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3" name="Rectangle 1276">
              <a:extLst>
                <a:ext uri="{FF2B5EF4-FFF2-40B4-BE49-F238E27FC236}">
                  <a16:creationId xmlns="" xmlns:a16="http://schemas.microsoft.com/office/drawing/2014/main" id="{17B6B39C-E622-4036-853E-A4A6F7A749FB}"/>
                </a:ext>
              </a:extLst>
            </p:cNvPr>
            <p:cNvSpPr>
              <a:spLocks noChangeArrowheads="1"/>
            </p:cNvSpPr>
            <p:nvPr/>
          </p:nvSpPr>
          <p:spPr bwMode="auto">
            <a:xfrm>
              <a:off x="2060893" y="37322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4" name="Rectangle 1277">
              <a:extLst>
                <a:ext uri="{FF2B5EF4-FFF2-40B4-BE49-F238E27FC236}">
                  <a16:creationId xmlns="" xmlns:a16="http://schemas.microsoft.com/office/drawing/2014/main" id="{8EE13E8B-D68F-48E5-BA3A-2436FBBBBC6A}"/>
                </a:ext>
              </a:extLst>
            </p:cNvPr>
            <p:cNvSpPr>
              <a:spLocks noChangeArrowheads="1"/>
            </p:cNvSpPr>
            <p:nvPr/>
          </p:nvSpPr>
          <p:spPr bwMode="auto">
            <a:xfrm>
              <a:off x="2054543" y="37258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5" name="Rectangle 1278">
              <a:extLst>
                <a:ext uri="{FF2B5EF4-FFF2-40B4-BE49-F238E27FC236}">
                  <a16:creationId xmlns="" xmlns:a16="http://schemas.microsoft.com/office/drawing/2014/main" id="{843E1D76-C7ED-4878-9FF4-FEF2CAFCF23A}"/>
                </a:ext>
              </a:extLst>
            </p:cNvPr>
            <p:cNvSpPr>
              <a:spLocks noChangeArrowheads="1"/>
            </p:cNvSpPr>
            <p:nvPr/>
          </p:nvSpPr>
          <p:spPr bwMode="auto">
            <a:xfrm>
              <a:off x="2068831" y="372586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6" name="Rectangle 1279">
              <a:extLst>
                <a:ext uri="{FF2B5EF4-FFF2-40B4-BE49-F238E27FC236}">
                  <a16:creationId xmlns="" xmlns:a16="http://schemas.microsoft.com/office/drawing/2014/main" id="{D017F39D-2E55-4E94-B149-9D21505C3F75}"/>
                </a:ext>
              </a:extLst>
            </p:cNvPr>
            <p:cNvSpPr>
              <a:spLocks noChangeArrowheads="1"/>
            </p:cNvSpPr>
            <p:nvPr/>
          </p:nvSpPr>
          <p:spPr bwMode="auto">
            <a:xfrm>
              <a:off x="2060893" y="37115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7" name="Rectangle 1280">
              <a:extLst>
                <a:ext uri="{FF2B5EF4-FFF2-40B4-BE49-F238E27FC236}">
                  <a16:creationId xmlns="" xmlns:a16="http://schemas.microsoft.com/office/drawing/2014/main" id="{733D58C2-BDFC-4888-98DF-BD97974F5ADF}"/>
                </a:ext>
              </a:extLst>
            </p:cNvPr>
            <p:cNvSpPr>
              <a:spLocks noChangeArrowheads="1"/>
            </p:cNvSpPr>
            <p:nvPr/>
          </p:nvSpPr>
          <p:spPr bwMode="auto">
            <a:xfrm>
              <a:off x="2068831" y="371157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8" name="Rectangle 1281">
              <a:extLst>
                <a:ext uri="{FF2B5EF4-FFF2-40B4-BE49-F238E27FC236}">
                  <a16:creationId xmlns="" xmlns:a16="http://schemas.microsoft.com/office/drawing/2014/main" id="{BE8B2028-D8CD-4D9B-A336-5FFA8EBEDE04}"/>
                </a:ext>
              </a:extLst>
            </p:cNvPr>
            <p:cNvSpPr>
              <a:spLocks noChangeArrowheads="1"/>
            </p:cNvSpPr>
            <p:nvPr/>
          </p:nvSpPr>
          <p:spPr bwMode="auto">
            <a:xfrm>
              <a:off x="2065656" y="36941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79" name="Rectangle 1282">
              <a:extLst>
                <a:ext uri="{FF2B5EF4-FFF2-40B4-BE49-F238E27FC236}">
                  <a16:creationId xmlns="" xmlns:a16="http://schemas.microsoft.com/office/drawing/2014/main" id="{7C581A73-89D1-461A-B613-1B5D1CF776DA}"/>
                </a:ext>
              </a:extLst>
            </p:cNvPr>
            <p:cNvSpPr>
              <a:spLocks noChangeArrowheads="1"/>
            </p:cNvSpPr>
            <p:nvPr/>
          </p:nvSpPr>
          <p:spPr bwMode="auto">
            <a:xfrm>
              <a:off x="2065656" y="36830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0" name="Rectangle 1283">
              <a:extLst>
                <a:ext uri="{FF2B5EF4-FFF2-40B4-BE49-F238E27FC236}">
                  <a16:creationId xmlns="" xmlns:a16="http://schemas.microsoft.com/office/drawing/2014/main" id="{0A299BF9-1D57-4DF0-9B55-54F71E7E22F6}"/>
                </a:ext>
              </a:extLst>
            </p:cNvPr>
            <p:cNvSpPr>
              <a:spLocks noChangeArrowheads="1"/>
            </p:cNvSpPr>
            <p:nvPr/>
          </p:nvSpPr>
          <p:spPr bwMode="auto">
            <a:xfrm>
              <a:off x="2068831" y="3668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1" name="Rectangle 1284">
              <a:extLst>
                <a:ext uri="{FF2B5EF4-FFF2-40B4-BE49-F238E27FC236}">
                  <a16:creationId xmlns="" xmlns:a16="http://schemas.microsoft.com/office/drawing/2014/main" id="{08EB7A7E-6B2A-4A5A-8819-4B2E2FEF6E59}"/>
                </a:ext>
              </a:extLst>
            </p:cNvPr>
            <p:cNvSpPr>
              <a:spLocks noChangeArrowheads="1"/>
            </p:cNvSpPr>
            <p:nvPr/>
          </p:nvSpPr>
          <p:spPr bwMode="auto">
            <a:xfrm>
              <a:off x="2068831" y="3651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2" name="Rectangle 1285">
              <a:extLst>
                <a:ext uri="{FF2B5EF4-FFF2-40B4-BE49-F238E27FC236}">
                  <a16:creationId xmlns="" xmlns:a16="http://schemas.microsoft.com/office/drawing/2014/main" id="{D6E0A1E1-C4A3-47DC-8C6A-8FC88DB27DC6}"/>
                </a:ext>
              </a:extLst>
            </p:cNvPr>
            <p:cNvSpPr>
              <a:spLocks noChangeArrowheads="1"/>
            </p:cNvSpPr>
            <p:nvPr/>
          </p:nvSpPr>
          <p:spPr bwMode="auto">
            <a:xfrm>
              <a:off x="2068831" y="3630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3" name="Rectangle 1286">
              <a:extLst>
                <a:ext uri="{FF2B5EF4-FFF2-40B4-BE49-F238E27FC236}">
                  <a16:creationId xmlns="" xmlns:a16="http://schemas.microsoft.com/office/drawing/2014/main" id="{9699BC0C-40F2-4EB7-8442-6956C0FD2F76}"/>
                </a:ext>
              </a:extLst>
            </p:cNvPr>
            <p:cNvSpPr>
              <a:spLocks noChangeArrowheads="1"/>
            </p:cNvSpPr>
            <p:nvPr/>
          </p:nvSpPr>
          <p:spPr bwMode="auto">
            <a:xfrm>
              <a:off x="2075181" y="36163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84" name="Rectangle 1287">
              <a:extLst>
                <a:ext uri="{FF2B5EF4-FFF2-40B4-BE49-F238E27FC236}">
                  <a16:creationId xmlns="" xmlns:a16="http://schemas.microsoft.com/office/drawing/2014/main" id="{7394C0FC-2278-44A7-B786-F304463B9ED3}"/>
                </a:ext>
              </a:extLst>
            </p:cNvPr>
            <p:cNvSpPr>
              <a:spLocks noChangeArrowheads="1"/>
            </p:cNvSpPr>
            <p:nvPr/>
          </p:nvSpPr>
          <p:spPr bwMode="auto">
            <a:xfrm>
              <a:off x="2075181" y="349567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5" name="Group 125">
            <a:extLst>
              <a:ext uri="{FF2B5EF4-FFF2-40B4-BE49-F238E27FC236}">
                <a16:creationId xmlns="" xmlns:a16="http://schemas.microsoft.com/office/drawing/2014/main" id="{F031D0B2-102F-4022-82D7-E612BC028441}"/>
              </a:ext>
            </a:extLst>
          </p:cNvPr>
          <p:cNvGrpSpPr/>
          <p:nvPr/>
        </p:nvGrpSpPr>
        <p:grpSpPr bwMode="auto">
          <a:xfrm>
            <a:off x="2065168" y="3124542"/>
            <a:ext cx="231509" cy="647758"/>
            <a:chOff x="1708468" y="3516313"/>
            <a:chExt cx="165100" cy="704851"/>
          </a:xfrm>
          <a:solidFill>
            <a:srgbClr val="004B87"/>
          </a:solidFill>
        </p:grpSpPr>
        <p:sp>
          <p:nvSpPr>
            <p:cNvPr id="549" name="Rectangle 46">
              <a:extLst>
                <a:ext uri="{FF2B5EF4-FFF2-40B4-BE49-F238E27FC236}">
                  <a16:creationId xmlns="" xmlns:a16="http://schemas.microsoft.com/office/drawing/2014/main" id="{B87FC320-CE11-4C0E-99A7-BD14A6889F56}"/>
                </a:ext>
              </a:extLst>
            </p:cNvPr>
            <p:cNvSpPr>
              <a:spLocks noChangeArrowheads="1"/>
            </p:cNvSpPr>
            <p:nvPr/>
          </p:nvSpPr>
          <p:spPr bwMode="auto">
            <a:xfrm>
              <a:off x="1708468" y="42100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0" name="Rectangle 1288">
              <a:extLst>
                <a:ext uri="{FF2B5EF4-FFF2-40B4-BE49-F238E27FC236}">
                  <a16:creationId xmlns="" xmlns:a16="http://schemas.microsoft.com/office/drawing/2014/main" id="{49540836-4708-4167-B9CF-B38DF0AAEA2C}"/>
                </a:ext>
              </a:extLst>
            </p:cNvPr>
            <p:cNvSpPr>
              <a:spLocks noChangeArrowheads="1"/>
            </p:cNvSpPr>
            <p:nvPr/>
          </p:nvSpPr>
          <p:spPr bwMode="auto">
            <a:xfrm>
              <a:off x="1711643" y="409733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1" name="Rectangle 1289">
              <a:extLst>
                <a:ext uri="{FF2B5EF4-FFF2-40B4-BE49-F238E27FC236}">
                  <a16:creationId xmlns="" xmlns:a16="http://schemas.microsoft.com/office/drawing/2014/main" id="{BF31C9E0-5D51-4E65-9097-29B164E78A44}"/>
                </a:ext>
              </a:extLst>
            </p:cNvPr>
            <p:cNvSpPr>
              <a:spLocks noChangeArrowheads="1"/>
            </p:cNvSpPr>
            <p:nvPr/>
          </p:nvSpPr>
          <p:spPr bwMode="auto">
            <a:xfrm>
              <a:off x="1714818" y="4033838"/>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2" name="Rectangle 1290">
              <a:extLst>
                <a:ext uri="{FF2B5EF4-FFF2-40B4-BE49-F238E27FC236}">
                  <a16:creationId xmlns="" xmlns:a16="http://schemas.microsoft.com/office/drawing/2014/main" id="{C401AA18-1003-43D4-BDAA-2FD22AEEAF30}"/>
                </a:ext>
              </a:extLst>
            </p:cNvPr>
            <p:cNvSpPr>
              <a:spLocks noChangeArrowheads="1"/>
            </p:cNvSpPr>
            <p:nvPr/>
          </p:nvSpPr>
          <p:spPr bwMode="auto">
            <a:xfrm>
              <a:off x="1719581" y="4033838"/>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3" name="Rectangle 1291">
              <a:extLst>
                <a:ext uri="{FF2B5EF4-FFF2-40B4-BE49-F238E27FC236}">
                  <a16:creationId xmlns="" xmlns:a16="http://schemas.microsoft.com/office/drawing/2014/main" id="{E64245F5-B60F-480B-8FAB-761885528F91}"/>
                </a:ext>
              </a:extLst>
            </p:cNvPr>
            <p:cNvSpPr>
              <a:spLocks noChangeArrowheads="1"/>
            </p:cNvSpPr>
            <p:nvPr/>
          </p:nvSpPr>
          <p:spPr bwMode="auto">
            <a:xfrm>
              <a:off x="1719581" y="399097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4" name="Rectangle 1292">
              <a:extLst>
                <a:ext uri="{FF2B5EF4-FFF2-40B4-BE49-F238E27FC236}">
                  <a16:creationId xmlns="" xmlns:a16="http://schemas.microsoft.com/office/drawing/2014/main" id="{18380C5D-CD76-4A71-8FA2-6F65B3CF5605}"/>
                </a:ext>
              </a:extLst>
            </p:cNvPr>
            <p:cNvSpPr>
              <a:spLocks noChangeArrowheads="1"/>
            </p:cNvSpPr>
            <p:nvPr/>
          </p:nvSpPr>
          <p:spPr bwMode="auto">
            <a:xfrm>
              <a:off x="1729106" y="39909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5" name="Rectangle 1293">
              <a:extLst>
                <a:ext uri="{FF2B5EF4-FFF2-40B4-BE49-F238E27FC236}">
                  <a16:creationId xmlns="" xmlns:a16="http://schemas.microsoft.com/office/drawing/2014/main" id="{E1C1BA20-DC2B-4477-94A2-F8B90863E396}"/>
                </a:ext>
              </a:extLst>
            </p:cNvPr>
            <p:cNvSpPr>
              <a:spLocks noChangeArrowheads="1"/>
            </p:cNvSpPr>
            <p:nvPr/>
          </p:nvSpPr>
          <p:spPr bwMode="auto">
            <a:xfrm>
              <a:off x="1725931" y="3951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6" name="Rectangle 1294">
              <a:extLst>
                <a:ext uri="{FF2B5EF4-FFF2-40B4-BE49-F238E27FC236}">
                  <a16:creationId xmlns="" xmlns:a16="http://schemas.microsoft.com/office/drawing/2014/main" id="{6F7AB1F1-3E34-4B65-A606-3A832FAAE9A7}"/>
                </a:ext>
              </a:extLst>
            </p:cNvPr>
            <p:cNvSpPr>
              <a:spLocks noChangeArrowheads="1"/>
            </p:cNvSpPr>
            <p:nvPr/>
          </p:nvSpPr>
          <p:spPr bwMode="auto">
            <a:xfrm>
              <a:off x="1732281" y="3951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7" name="Rectangle 1295">
              <a:extLst>
                <a:ext uri="{FF2B5EF4-FFF2-40B4-BE49-F238E27FC236}">
                  <a16:creationId xmlns="" xmlns:a16="http://schemas.microsoft.com/office/drawing/2014/main" id="{5BE2E80B-DC2D-45E0-AA15-7E0C843A7787}"/>
                </a:ext>
              </a:extLst>
            </p:cNvPr>
            <p:cNvSpPr>
              <a:spLocks noChangeArrowheads="1"/>
            </p:cNvSpPr>
            <p:nvPr/>
          </p:nvSpPr>
          <p:spPr bwMode="auto">
            <a:xfrm>
              <a:off x="1743393" y="3951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8" name="Rectangle 1296">
              <a:extLst>
                <a:ext uri="{FF2B5EF4-FFF2-40B4-BE49-F238E27FC236}">
                  <a16:creationId xmlns="" xmlns:a16="http://schemas.microsoft.com/office/drawing/2014/main" id="{77B6EEC9-1627-4794-92AD-6495F8C4E8C3}"/>
                </a:ext>
              </a:extLst>
            </p:cNvPr>
            <p:cNvSpPr>
              <a:spLocks noChangeArrowheads="1"/>
            </p:cNvSpPr>
            <p:nvPr/>
          </p:nvSpPr>
          <p:spPr bwMode="auto">
            <a:xfrm>
              <a:off x="1740218" y="3930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59" name="Rectangle 1297">
              <a:extLst>
                <a:ext uri="{FF2B5EF4-FFF2-40B4-BE49-F238E27FC236}">
                  <a16:creationId xmlns="" xmlns:a16="http://schemas.microsoft.com/office/drawing/2014/main" id="{D6FD159B-1DBE-4C9A-9E79-C273BB05C5BD}"/>
                </a:ext>
              </a:extLst>
            </p:cNvPr>
            <p:cNvSpPr>
              <a:spLocks noChangeArrowheads="1"/>
            </p:cNvSpPr>
            <p:nvPr/>
          </p:nvSpPr>
          <p:spPr bwMode="auto">
            <a:xfrm>
              <a:off x="1751331" y="393065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0" name="Rectangle 1298">
              <a:extLst>
                <a:ext uri="{FF2B5EF4-FFF2-40B4-BE49-F238E27FC236}">
                  <a16:creationId xmlns="" xmlns:a16="http://schemas.microsoft.com/office/drawing/2014/main" id="{66AD7206-8035-4E27-8499-8F18E22B5E37}"/>
                </a:ext>
              </a:extLst>
            </p:cNvPr>
            <p:cNvSpPr>
              <a:spLocks noChangeArrowheads="1"/>
            </p:cNvSpPr>
            <p:nvPr/>
          </p:nvSpPr>
          <p:spPr bwMode="auto">
            <a:xfrm>
              <a:off x="1751331" y="3919538"/>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1" name="Rectangle 1299">
              <a:extLst>
                <a:ext uri="{FF2B5EF4-FFF2-40B4-BE49-F238E27FC236}">
                  <a16:creationId xmlns="" xmlns:a16="http://schemas.microsoft.com/office/drawing/2014/main" id="{1BF14FA6-6706-4A7F-B640-2E4DE93036F6}"/>
                </a:ext>
              </a:extLst>
            </p:cNvPr>
            <p:cNvSpPr>
              <a:spLocks noChangeArrowheads="1"/>
            </p:cNvSpPr>
            <p:nvPr/>
          </p:nvSpPr>
          <p:spPr bwMode="auto">
            <a:xfrm>
              <a:off x="1743393" y="391953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2" name="Rectangle 1300">
              <a:extLst>
                <a:ext uri="{FF2B5EF4-FFF2-40B4-BE49-F238E27FC236}">
                  <a16:creationId xmlns="" xmlns:a16="http://schemas.microsoft.com/office/drawing/2014/main" id="{4A289EF9-113C-42E4-9E16-FF607A111703}"/>
                </a:ext>
              </a:extLst>
            </p:cNvPr>
            <p:cNvSpPr>
              <a:spLocks noChangeArrowheads="1"/>
            </p:cNvSpPr>
            <p:nvPr/>
          </p:nvSpPr>
          <p:spPr bwMode="auto">
            <a:xfrm>
              <a:off x="1754506" y="3905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3" name="Rectangle 1301">
              <a:extLst>
                <a:ext uri="{FF2B5EF4-FFF2-40B4-BE49-F238E27FC236}">
                  <a16:creationId xmlns="" xmlns:a16="http://schemas.microsoft.com/office/drawing/2014/main" id="{899B5058-4AB3-444F-94AA-2B8FF46D43CE}"/>
                </a:ext>
              </a:extLst>
            </p:cNvPr>
            <p:cNvSpPr>
              <a:spLocks noChangeArrowheads="1"/>
            </p:cNvSpPr>
            <p:nvPr/>
          </p:nvSpPr>
          <p:spPr bwMode="auto">
            <a:xfrm>
              <a:off x="1768793" y="3905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4" name="Rectangle 1302">
              <a:extLst>
                <a:ext uri="{FF2B5EF4-FFF2-40B4-BE49-F238E27FC236}">
                  <a16:creationId xmlns="" xmlns:a16="http://schemas.microsoft.com/office/drawing/2014/main" id="{506DBCCC-CBA2-4254-AE1F-7CDC9E60D918}"/>
                </a:ext>
              </a:extLst>
            </p:cNvPr>
            <p:cNvSpPr>
              <a:spLocks noChangeArrowheads="1"/>
            </p:cNvSpPr>
            <p:nvPr/>
          </p:nvSpPr>
          <p:spPr bwMode="auto">
            <a:xfrm>
              <a:off x="1757681" y="38989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5" name="Rectangle 1303">
              <a:extLst>
                <a:ext uri="{FF2B5EF4-FFF2-40B4-BE49-F238E27FC236}">
                  <a16:creationId xmlns="" xmlns:a16="http://schemas.microsoft.com/office/drawing/2014/main" id="{6EEBFB14-110C-450F-A552-BEAB19ABFEAB}"/>
                </a:ext>
              </a:extLst>
            </p:cNvPr>
            <p:cNvSpPr>
              <a:spLocks noChangeArrowheads="1"/>
            </p:cNvSpPr>
            <p:nvPr/>
          </p:nvSpPr>
          <p:spPr bwMode="auto">
            <a:xfrm>
              <a:off x="1768793" y="38989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6" name="Rectangle 1304">
              <a:extLst>
                <a:ext uri="{FF2B5EF4-FFF2-40B4-BE49-F238E27FC236}">
                  <a16:creationId xmlns="" xmlns:a16="http://schemas.microsoft.com/office/drawing/2014/main" id="{024E7AEE-EC94-4FF7-ACD0-66485B1F9599}"/>
                </a:ext>
              </a:extLst>
            </p:cNvPr>
            <p:cNvSpPr>
              <a:spLocks noChangeArrowheads="1"/>
            </p:cNvSpPr>
            <p:nvPr/>
          </p:nvSpPr>
          <p:spPr bwMode="auto">
            <a:xfrm>
              <a:off x="1771968" y="388461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7" name="Rectangle 1305">
              <a:extLst>
                <a:ext uri="{FF2B5EF4-FFF2-40B4-BE49-F238E27FC236}">
                  <a16:creationId xmlns="" xmlns:a16="http://schemas.microsoft.com/office/drawing/2014/main" id="{971DB5D8-8D02-43B1-9E18-55C60E49FEA4}"/>
                </a:ext>
              </a:extLst>
            </p:cNvPr>
            <p:cNvSpPr>
              <a:spLocks noChangeArrowheads="1"/>
            </p:cNvSpPr>
            <p:nvPr/>
          </p:nvSpPr>
          <p:spPr bwMode="auto">
            <a:xfrm>
              <a:off x="1778318" y="3884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8" name="Rectangle 1306">
              <a:extLst>
                <a:ext uri="{FF2B5EF4-FFF2-40B4-BE49-F238E27FC236}">
                  <a16:creationId xmlns="" xmlns:a16="http://schemas.microsoft.com/office/drawing/2014/main" id="{5D5BAEFB-D444-43FB-8725-1B65A504D5CE}"/>
                </a:ext>
              </a:extLst>
            </p:cNvPr>
            <p:cNvSpPr>
              <a:spLocks noChangeArrowheads="1"/>
            </p:cNvSpPr>
            <p:nvPr/>
          </p:nvSpPr>
          <p:spPr bwMode="auto">
            <a:xfrm>
              <a:off x="1778318" y="3863976"/>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69" name="Rectangle 1307">
              <a:extLst>
                <a:ext uri="{FF2B5EF4-FFF2-40B4-BE49-F238E27FC236}">
                  <a16:creationId xmlns="" xmlns:a16="http://schemas.microsoft.com/office/drawing/2014/main" id="{0FDD317C-AC5A-4AD7-A458-9D4D8256B1EC}"/>
                </a:ext>
              </a:extLst>
            </p:cNvPr>
            <p:cNvSpPr>
              <a:spLocks noChangeArrowheads="1"/>
            </p:cNvSpPr>
            <p:nvPr/>
          </p:nvSpPr>
          <p:spPr bwMode="auto">
            <a:xfrm>
              <a:off x="1789431" y="3863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0" name="Rectangle 1308">
              <a:extLst>
                <a:ext uri="{FF2B5EF4-FFF2-40B4-BE49-F238E27FC236}">
                  <a16:creationId xmlns="" xmlns:a16="http://schemas.microsoft.com/office/drawing/2014/main" id="{5889CAD6-C776-4D96-A0FD-954DC11E5EB7}"/>
                </a:ext>
              </a:extLst>
            </p:cNvPr>
            <p:cNvSpPr>
              <a:spLocks noChangeArrowheads="1"/>
            </p:cNvSpPr>
            <p:nvPr/>
          </p:nvSpPr>
          <p:spPr bwMode="auto">
            <a:xfrm>
              <a:off x="1792606" y="38639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1" name="Rectangle 1309">
              <a:extLst>
                <a:ext uri="{FF2B5EF4-FFF2-40B4-BE49-F238E27FC236}">
                  <a16:creationId xmlns="" xmlns:a16="http://schemas.microsoft.com/office/drawing/2014/main" id="{0E806A88-955F-48E6-A795-1330742EA951}"/>
                </a:ext>
              </a:extLst>
            </p:cNvPr>
            <p:cNvSpPr>
              <a:spLocks noChangeArrowheads="1"/>
            </p:cNvSpPr>
            <p:nvPr/>
          </p:nvSpPr>
          <p:spPr bwMode="auto">
            <a:xfrm>
              <a:off x="1789431" y="38496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2" name="Rectangle 1310">
              <a:extLst>
                <a:ext uri="{FF2B5EF4-FFF2-40B4-BE49-F238E27FC236}">
                  <a16:creationId xmlns="" xmlns:a16="http://schemas.microsoft.com/office/drawing/2014/main" id="{19A6B249-E51A-48A2-AB95-6B8F78840C2A}"/>
                </a:ext>
              </a:extLst>
            </p:cNvPr>
            <p:cNvSpPr>
              <a:spLocks noChangeArrowheads="1"/>
            </p:cNvSpPr>
            <p:nvPr/>
          </p:nvSpPr>
          <p:spPr bwMode="auto">
            <a:xfrm>
              <a:off x="1803718" y="38496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3" name="Rectangle 1311">
              <a:extLst>
                <a:ext uri="{FF2B5EF4-FFF2-40B4-BE49-F238E27FC236}">
                  <a16:creationId xmlns="" xmlns:a16="http://schemas.microsoft.com/office/drawing/2014/main" id="{32DC0E64-459F-4A66-BCC0-9549D6099F3E}"/>
                </a:ext>
              </a:extLst>
            </p:cNvPr>
            <p:cNvSpPr>
              <a:spLocks noChangeArrowheads="1"/>
            </p:cNvSpPr>
            <p:nvPr/>
          </p:nvSpPr>
          <p:spPr bwMode="auto">
            <a:xfrm>
              <a:off x="1789431" y="38417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4" name="Rectangle 1312">
              <a:extLst>
                <a:ext uri="{FF2B5EF4-FFF2-40B4-BE49-F238E27FC236}">
                  <a16:creationId xmlns="" xmlns:a16="http://schemas.microsoft.com/office/drawing/2014/main" id="{C2BF0421-B04A-4B23-A6BE-26EFEF226CFC}"/>
                </a:ext>
              </a:extLst>
            </p:cNvPr>
            <p:cNvSpPr>
              <a:spLocks noChangeArrowheads="1"/>
            </p:cNvSpPr>
            <p:nvPr/>
          </p:nvSpPr>
          <p:spPr bwMode="auto">
            <a:xfrm>
              <a:off x="1803718" y="38417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5" name="Rectangle 1313">
              <a:extLst>
                <a:ext uri="{FF2B5EF4-FFF2-40B4-BE49-F238E27FC236}">
                  <a16:creationId xmlns="" xmlns:a16="http://schemas.microsoft.com/office/drawing/2014/main" id="{E19C5E12-15D4-4B9F-9DF3-6886A2BE895E}"/>
                </a:ext>
              </a:extLst>
            </p:cNvPr>
            <p:cNvSpPr>
              <a:spLocks noChangeArrowheads="1"/>
            </p:cNvSpPr>
            <p:nvPr/>
          </p:nvSpPr>
          <p:spPr bwMode="auto">
            <a:xfrm>
              <a:off x="1800543" y="383540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6" name="Rectangle 1314">
              <a:extLst>
                <a:ext uri="{FF2B5EF4-FFF2-40B4-BE49-F238E27FC236}">
                  <a16:creationId xmlns="" xmlns:a16="http://schemas.microsoft.com/office/drawing/2014/main" id="{8D9EF283-9DAB-4680-A559-5A97E274F990}"/>
                </a:ext>
              </a:extLst>
            </p:cNvPr>
            <p:cNvSpPr>
              <a:spLocks noChangeArrowheads="1"/>
            </p:cNvSpPr>
            <p:nvPr/>
          </p:nvSpPr>
          <p:spPr bwMode="auto">
            <a:xfrm>
              <a:off x="1810068" y="3835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7" name="Rectangle 1315">
              <a:extLst>
                <a:ext uri="{FF2B5EF4-FFF2-40B4-BE49-F238E27FC236}">
                  <a16:creationId xmlns="" xmlns:a16="http://schemas.microsoft.com/office/drawing/2014/main" id="{A1ABEA76-4B35-4340-AD55-710DEFEF031D}"/>
                </a:ext>
              </a:extLst>
            </p:cNvPr>
            <p:cNvSpPr>
              <a:spLocks noChangeArrowheads="1"/>
            </p:cNvSpPr>
            <p:nvPr/>
          </p:nvSpPr>
          <p:spPr bwMode="auto">
            <a:xfrm>
              <a:off x="1818006" y="38354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8" name="Rectangle 1316">
              <a:extLst>
                <a:ext uri="{FF2B5EF4-FFF2-40B4-BE49-F238E27FC236}">
                  <a16:creationId xmlns="" xmlns:a16="http://schemas.microsoft.com/office/drawing/2014/main" id="{282B577A-345B-40AB-BE9D-E92592B3BD0E}"/>
                </a:ext>
              </a:extLst>
            </p:cNvPr>
            <p:cNvSpPr>
              <a:spLocks noChangeArrowheads="1"/>
            </p:cNvSpPr>
            <p:nvPr/>
          </p:nvSpPr>
          <p:spPr bwMode="auto">
            <a:xfrm>
              <a:off x="1800543" y="3827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79" name="Rectangle 1317">
              <a:extLst>
                <a:ext uri="{FF2B5EF4-FFF2-40B4-BE49-F238E27FC236}">
                  <a16:creationId xmlns="" xmlns:a16="http://schemas.microsoft.com/office/drawing/2014/main" id="{6DEB44E9-DDB0-4D39-BC2D-A1B9DA9846EB}"/>
                </a:ext>
              </a:extLst>
            </p:cNvPr>
            <p:cNvSpPr>
              <a:spLocks noChangeArrowheads="1"/>
            </p:cNvSpPr>
            <p:nvPr/>
          </p:nvSpPr>
          <p:spPr bwMode="auto">
            <a:xfrm>
              <a:off x="1810068" y="38274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0" name="Rectangle 1318">
              <a:extLst>
                <a:ext uri="{FF2B5EF4-FFF2-40B4-BE49-F238E27FC236}">
                  <a16:creationId xmlns="" xmlns:a16="http://schemas.microsoft.com/office/drawing/2014/main" id="{A1E1C1AE-67F7-4DB7-9C31-43AF3C7C21C6}"/>
                </a:ext>
              </a:extLst>
            </p:cNvPr>
            <p:cNvSpPr>
              <a:spLocks noChangeArrowheads="1"/>
            </p:cNvSpPr>
            <p:nvPr/>
          </p:nvSpPr>
          <p:spPr bwMode="auto">
            <a:xfrm>
              <a:off x="1814831" y="3821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1" name="Rectangle 1319">
              <a:extLst>
                <a:ext uri="{FF2B5EF4-FFF2-40B4-BE49-F238E27FC236}">
                  <a16:creationId xmlns="" xmlns:a16="http://schemas.microsoft.com/office/drawing/2014/main" id="{CB771D8B-C0F4-45C0-A5BE-6EA3C66B10A7}"/>
                </a:ext>
              </a:extLst>
            </p:cNvPr>
            <p:cNvSpPr>
              <a:spLocks noChangeArrowheads="1"/>
            </p:cNvSpPr>
            <p:nvPr/>
          </p:nvSpPr>
          <p:spPr bwMode="auto">
            <a:xfrm>
              <a:off x="1824356" y="38211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2" name="Rectangle 1320">
              <a:extLst>
                <a:ext uri="{FF2B5EF4-FFF2-40B4-BE49-F238E27FC236}">
                  <a16:creationId xmlns="" xmlns:a16="http://schemas.microsoft.com/office/drawing/2014/main" id="{1E3A4BD5-7282-4D8A-B446-8143309004DB}"/>
                </a:ext>
              </a:extLst>
            </p:cNvPr>
            <p:cNvSpPr>
              <a:spLocks noChangeArrowheads="1"/>
            </p:cNvSpPr>
            <p:nvPr/>
          </p:nvSpPr>
          <p:spPr bwMode="auto">
            <a:xfrm>
              <a:off x="1818006" y="381476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3" name="Rectangle 1321">
              <a:extLst>
                <a:ext uri="{FF2B5EF4-FFF2-40B4-BE49-F238E27FC236}">
                  <a16:creationId xmlns="" xmlns:a16="http://schemas.microsoft.com/office/drawing/2014/main" id="{793B8771-55C2-4EB1-943A-9CC21EF0D2F3}"/>
                </a:ext>
              </a:extLst>
            </p:cNvPr>
            <p:cNvSpPr>
              <a:spLocks noChangeArrowheads="1"/>
            </p:cNvSpPr>
            <p:nvPr/>
          </p:nvSpPr>
          <p:spPr bwMode="auto">
            <a:xfrm>
              <a:off x="1824356" y="38147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4" name="Rectangle 1322">
              <a:extLst>
                <a:ext uri="{FF2B5EF4-FFF2-40B4-BE49-F238E27FC236}">
                  <a16:creationId xmlns="" xmlns:a16="http://schemas.microsoft.com/office/drawing/2014/main" id="{AAF9142A-C204-4753-8B11-A714219146D3}"/>
                </a:ext>
              </a:extLst>
            </p:cNvPr>
            <p:cNvSpPr>
              <a:spLocks noChangeArrowheads="1"/>
            </p:cNvSpPr>
            <p:nvPr/>
          </p:nvSpPr>
          <p:spPr bwMode="auto">
            <a:xfrm>
              <a:off x="1821181" y="3806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5" name="Rectangle 1323">
              <a:extLst>
                <a:ext uri="{FF2B5EF4-FFF2-40B4-BE49-F238E27FC236}">
                  <a16:creationId xmlns="" xmlns:a16="http://schemas.microsoft.com/office/drawing/2014/main" id="{5B78B038-2EF7-4507-B2C8-819E4984A9AA}"/>
                </a:ext>
              </a:extLst>
            </p:cNvPr>
            <p:cNvSpPr>
              <a:spLocks noChangeArrowheads="1"/>
            </p:cNvSpPr>
            <p:nvPr/>
          </p:nvSpPr>
          <p:spPr bwMode="auto">
            <a:xfrm>
              <a:off x="1829118" y="3806826"/>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6" name="Rectangle 1324">
              <a:extLst>
                <a:ext uri="{FF2B5EF4-FFF2-40B4-BE49-F238E27FC236}">
                  <a16:creationId xmlns="" xmlns:a16="http://schemas.microsoft.com/office/drawing/2014/main" id="{48704A32-321F-4956-90D3-C5D01485ECEB}"/>
                </a:ext>
              </a:extLst>
            </p:cNvPr>
            <p:cNvSpPr>
              <a:spLocks noChangeArrowheads="1"/>
            </p:cNvSpPr>
            <p:nvPr/>
          </p:nvSpPr>
          <p:spPr bwMode="auto">
            <a:xfrm>
              <a:off x="1829118" y="37957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7" name="Rectangle 1325">
              <a:extLst>
                <a:ext uri="{FF2B5EF4-FFF2-40B4-BE49-F238E27FC236}">
                  <a16:creationId xmlns="" xmlns:a16="http://schemas.microsoft.com/office/drawing/2014/main" id="{3E5DE996-E68F-4078-958C-18FE801B6AD0}"/>
                </a:ext>
              </a:extLst>
            </p:cNvPr>
            <p:cNvSpPr>
              <a:spLocks noChangeArrowheads="1"/>
            </p:cNvSpPr>
            <p:nvPr/>
          </p:nvSpPr>
          <p:spPr bwMode="auto">
            <a:xfrm>
              <a:off x="1832293" y="37957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8" name="Rectangle 1326">
              <a:extLst>
                <a:ext uri="{FF2B5EF4-FFF2-40B4-BE49-F238E27FC236}">
                  <a16:creationId xmlns="" xmlns:a16="http://schemas.microsoft.com/office/drawing/2014/main" id="{5492B921-B7E5-438C-AFB5-D20291062C09}"/>
                </a:ext>
              </a:extLst>
            </p:cNvPr>
            <p:cNvSpPr>
              <a:spLocks noChangeArrowheads="1"/>
            </p:cNvSpPr>
            <p:nvPr/>
          </p:nvSpPr>
          <p:spPr bwMode="auto">
            <a:xfrm>
              <a:off x="1829118" y="3789363"/>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89" name="Rectangle 1327">
              <a:extLst>
                <a:ext uri="{FF2B5EF4-FFF2-40B4-BE49-F238E27FC236}">
                  <a16:creationId xmlns="" xmlns:a16="http://schemas.microsoft.com/office/drawing/2014/main" id="{5788AC85-1299-4A2E-BE95-0745E6755B6C}"/>
                </a:ext>
              </a:extLst>
            </p:cNvPr>
            <p:cNvSpPr>
              <a:spLocks noChangeArrowheads="1"/>
            </p:cNvSpPr>
            <p:nvPr/>
          </p:nvSpPr>
          <p:spPr bwMode="auto">
            <a:xfrm>
              <a:off x="1838643" y="37893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0" name="Rectangle 1328">
              <a:extLst>
                <a:ext uri="{FF2B5EF4-FFF2-40B4-BE49-F238E27FC236}">
                  <a16:creationId xmlns="" xmlns:a16="http://schemas.microsoft.com/office/drawing/2014/main" id="{9444E9AE-58A9-4851-8DE0-9DB409184A3D}"/>
                </a:ext>
              </a:extLst>
            </p:cNvPr>
            <p:cNvSpPr>
              <a:spLocks noChangeArrowheads="1"/>
            </p:cNvSpPr>
            <p:nvPr/>
          </p:nvSpPr>
          <p:spPr bwMode="auto">
            <a:xfrm>
              <a:off x="1835468" y="37782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1" name="Rectangle 1329">
              <a:extLst>
                <a:ext uri="{FF2B5EF4-FFF2-40B4-BE49-F238E27FC236}">
                  <a16:creationId xmlns="" xmlns:a16="http://schemas.microsoft.com/office/drawing/2014/main" id="{16BEA195-241E-497B-A754-869F7C54BF5B}"/>
                </a:ext>
              </a:extLst>
            </p:cNvPr>
            <p:cNvSpPr>
              <a:spLocks noChangeArrowheads="1"/>
            </p:cNvSpPr>
            <p:nvPr/>
          </p:nvSpPr>
          <p:spPr bwMode="auto">
            <a:xfrm>
              <a:off x="1841818" y="37782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2" name="Rectangle 1330">
              <a:extLst>
                <a:ext uri="{FF2B5EF4-FFF2-40B4-BE49-F238E27FC236}">
                  <a16:creationId xmlns="" xmlns:a16="http://schemas.microsoft.com/office/drawing/2014/main" id="{E0476CD5-A985-4271-9965-BA9FF28CA1BE}"/>
                </a:ext>
              </a:extLst>
            </p:cNvPr>
            <p:cNvSpPr>
              <a:spLocks noChangeArrowheads="1"/>
            </p:cNvSpPr>
            <p:nvPr/>
          </p:nvSpPr>
          <p:spPr bwMode="auto">
            <a:xfrm>
              <a:off x="1835468" y="37687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3" name="Rectangle 1331">
              <a:extLst>
                <a:ext uri="{FF2B5EF4-FFF2-40B4-BE49-F238E27FC236}">
                  <a16:creationId xmlns="" xmlns:a16="http://schemas.microsoft.com/office/drawing/2014/main" id="{8A2DFE71-5768-4077-87F4-128E69A99ED9}"/>
                </a:ext>
              </a:extLst>
            </p:cNvPr>
            <p:cNvSpPr>
              <a:spLocks noChangeArrowheads="1"/>
            </p:cNvSpPr>
            <p:nvPr/>
          </p:nvSpPr>
          <p:spPr bwMode="auto">
            <a:xfrm>
              <a:off x="1838643" y="37687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4" name="Rectangle 1332">
              <a:extLst>
                <a:ext uri="{FF2B5EF4-FFF2-40B4-BE49-F238E27FC236}">
                  <a16:creationId xmlns="" xmlns:a16="http://schemas.microsoft.com/office/drawing/2014/main" id="{A6AA9EE1-F5AD-4AE0-923B-64BC6FEB8DAC}"/>
                </a:ext>
              </a:extLst>
            </p:cNvPr>
            <p:cNvSpPr>
              <a:spLocks noChangeArrowheads="1"/>
            </p:cNvSpPr>
            <p:nvPr/>
          </p:nvSpPr>
          <p:spPr bwMode="auto">
            <a:xfrm>
              <a:off x="1838643" y="3757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5" name="Rectangle 1333">
              <a:extLst>
                <a:ext uri="{FF2B5EF4-FFF2-40B4-BE49-F238E27FC236}">
                  <a16:creationId xmlns="" xmlns:a16="http://schemas.microsoft.com/office/drawing/2014/main" id="{A0FBF995-2954-436F-A6AF-C93AD0E8F7E3}"/>
                </a:ext>
              </a:extLst>
            </p:cNvPr>
            <p:cNvSpPr>
              <a:spLocks noChangeArrowheads="1"/>
            </p:cNvSpPr>
            <p:nvPr/>
          </p:nvSpPr>
          <p:spPr bwMode="auto">
            <a:xfrm>
              <a:off x="1846581" y="3757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6" name="Rectangle 1334">
              <a:extLst>
                <a:ext uri="{FF2B5EF4-FFF2-40B4-BE49-F238E27FC236}">
                  <a16:creationId xmlns="" xmlns:a16="http://schemas.microsoft.com/office/drawing/2014/main" id="{53AF886C-59F0-4FBF-94EB-3A6E206AC01C}"/>
                </a:ext>
              </a:extLst>
            </p:cNvPr>
            <p:cNvSpPr>
              <a:spLocks noChangeArrowheads="1"/>
            </p:cNvSpPr>
            <p:nvPr/>
          </p:nvSpPr>
          <p:spPr bwMode="auto">
            <a:xfrm>
              <a:off x="1841818" y="374650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7" name="Rectangle 1335">
              <a:extLst>
                <a:ext uri="{FF2B5EF4-FFF2-40B4-BE49-F238E27FC236}">
                  <a16:creationId xmlns="" xmlns:a16="http://schemas.microsoft.com/office/drawing/2014/main" id="{D7F545DF-4D59-4045-A844-A633336B37D9}"/>
                </a:ext>
              </a:extLst>
            </p:cNvPr>
            <p:cNvSpPr>
              <a:spLocks noChangeArrowheads="1"/>
            </p:cNvSpPr>
            <p:nvPr/>
          </p:nvSpPr>
          <p:spPr bwMode="auto">
            <a:xfrm>
              <a:off x="1846581" y="37465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8" name="Rectangle 1336">
              <a:extLst>
                <a:ext uri="{FF2B5EF4-FFF2-40B4-BE49-F238E27FC236}">
                  <a16:creationId xmlns="" xmlns:a16="http://schemas.microsoft.com/office/drawing/2014/main" id="{3204560F-8DFD-4A90-A151-2B96CB9FC74C}"/>
                </a:ext>
              </a:extLst>
            </p:cNvPr>
            <p:cNvSpPr>
              <a:spLocks noChangeArrowheads="1"/>
            </p:cNvSpPr>
            <p:nvPr/>
          </p:nvSpPr>
          <p:spPr bwMode="auto">
            <a:xfrm>
              <a:off x="1846581" y="3740151"/>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99" name="Rectangle 1337">
              <a:extLst>
                <a:ext uri="{FF2B5EF4-FFF2-40B4-BE49-F238E27FC236}">
                  <a16:creationId xmlns="" xmlns:a16="http://schemas.microsoft.com/office/drawing/2014/main" id="{96822B41-A135-4FEC-A369-441488C64DD1}"/>
                </a:ext>
              </a:extLst>
            </p:cNvPr>
            <p:cNvSpPr>
              <a:spLocks noChangeArrowheads="1"/>
            </p:cNvSpPr>
            <p:nvPr/>
          </p:nvSpPr>
          <p:spPr bwMode="auto">
            <a:xfrm>
              <a:off x="1852931" y="3740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0" name="Rectangle 1338">
              <a:extLst>
                <a:ext uri="{FF2B5EF4-FFF2-40B4-BE49-F238E27FC236}">
                  <a16:creationId xmlns="" xmlns:a16="http://schemas.microsoft.com/office/drawing/2014/main" id="{911B5ED8-FA9C-4D3A-9FE4-A53846E27817}"/>
                </a:ext>
              </a:extLst>
            </p:cNvPr>
            <p:cNvSpPr>
              <a:spLocks noChangeArrowheads="1"/>
            </p:cNvSpPr>
            <p:nvPr/>
          </p:nvSpPr>
          <p:spPr bwMode="auto">
            <a:xfrm>
              <a:off x="1849756" y="37322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1" name="Rectangle 1339">
              <a:extLst>
                <a:ext uri="{FF2B5EF4-FFF2-40B4-BE49-F238E27FC236}">
                  <a16:creationId xmlns="" xmlns:a16="http://schemas.microsoft.com/office/drawing/2014/main" id="{50DA16EF-ACEC-45EC-8F3E-0743BEF36AE9}"/>
                </a:ext>
              </a:extLst>
            </p:cNvPr>
            <p:cNvSpPr>
              <a:spLocks noChangeArrowheads="1"/>
            </p:cNvSpPr>
            <p:nvPr/>
          </p:nvSpPr>
          <p:spPr bwMode="auto">
            <a:xfrm>
              <a:off x="1846581" y="3717926"/>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2" name="Rectangle 1340">
              <a:extLst>
                <a:ext uri="{FF2B5EF4-FFF2-40B4-BE49-F238E27FC236}">
                  <a16:creationId xmlns="" xmlns:a16="http://schemas.microsoft.com/office/drawing/2014/main" id="{31152001-736A-4FBC-A9FF-AB348A1A5886}"/>
                </a:ext>
              </a:extLst>
            </p:cNvPr>
            <p:cNvSpPr>
              <a:spLocks noChangeArrowheads="1"/>
            </p:cNvSpPr>
            <p:nvPr/>
          </p:nvSpPr>
          <p:spPr bwMode="auto">
            <a:xfrm>
              <a:off x="1852931" y="37179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3" name="Rectangle 1341">
              <a:extLst>
                <a:ext uri="{FF2B5EF4-FFF2-40B4-BE49-F238E27FC236}">
                  <a16:creationId xmlns="" xmlns:a16="http://schemas.microsoft.com/office/drawing/2014/main" id="{8C4B3EBD-8627-4E54-968E-723827C4804A}"/>
                </a:ext>
              </a:extLst>
            </p:cNvPr>
            <p:cNvSpPr>
              <a:spLocks noChangeArrowheads="1"/>
            </p:cNvSpPr>
            <p:nvPr/>
          </p:nvSpPr>
          <p:spPr bwMode="auto">
            <a:xfrm>
              <a:off x="1849756" y="370840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4" name="Rectangle 1342">
              <a:extLst>
                <a:ext uri="{FF2B5EF4-FFF2-40B4-BE49-F238E27FC236}">
                  <a16:creationId xmlns="" xmlns:a16="http://schemas.microsoft.com/office/drawing/2014/main" id="{EBDAE179-E65B-4935-BC72-C4E84745914F}"/>
                </a:ext>
              </a:extLst>
            </p:cNvPr>
            <p:cNvSpPr>
              <a:spLocks noChangeArrowheads="1"/>
            </p:cNvSpPr>
            <p:nvPr/>
          </p:nvSpPr>
          <p:spPr bwMode="auto">
            <a:xfrm>
              <a:off x="1852931" y="37084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5" name="Rectangle 1343">
              <a:extLst>
                <a:ext uri="{FF2B5EF4-FFF2-40B4-BE49-F238E27FC236}">
                  <a16:creationId xmlns="" xmlns:a16="http://schemas.microsoft.com/office/drawing/2014/main" id="{FEFA0C8A-324E-4000-9AD9-338DEB90B9C9}"/>
                </a:ext>
              </a:extLst>
            </p:cNvPr>
            <p:cNvSpPr>
              <a:spLocks noChangeArrowheads="1"/>
            </p:cNvSpPr>
            <p:nvPr/>
          </p:nvSpPr>
          <p:spPr bwMode="auto">
            <a:xfrm>
              <a:off x="1849756" y="36972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6" name="Rectangle 1344">
              <a:extLst>
                <a:ext uri="{FF2B5EF4-FFF2-40B4-BE49-F238E27FC236}">
                  <a16:creationId xmlns="" xmlns:a16="http://schemas.microsoft.com/office/drawing/2014/main" id="{83E94688-9AB2-4AF2-A7CB-EA334B1D0717}"/>
                </a:ext>
              </a:extLst>
            </p:cNvPr>
            <p:cNvSpPr>
              <a:spLocks noChangeArrowheads="1"/>
            </p:cNvSpPr>
            <p:nvPr/>
          </p:nvSpPr>
          <p:spPr bwMode="auto">
            <a:xfrm>
              <a:off x="1856106" y="36972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7" name="Rectangle 1345">
              <a:extLst>
                <a:ext uri="{FF2B5EF4-FFF2-40B4-BE49-F238E27FC236}">
                  <a16:creationId xmlns="" xmlns:a16="http://schemas.microsoft.com/office/drawing/2014/main" id="{192D5E2F-9313-4990-9C01-CDDC5D718B74}"/>
                </a:ext>
              </a:extLst>
            </p:cNvPr>
            <p:cNvSpPr>
              <a:spLocks noChangeArrowheads="1"/>
            </p:cNvSpPr>
            <p:nvPr/>
          </p:nvSpPr>
          <p:spPr bwMode="auto">
            <a:xfrm>
              <a:off x="1856106" y="36861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8" name="Rectangle 1346">
              <a:extLst>
                <a:ext uri="{FF2B5EF4-FFF2-40B4-BE49-F238E27FC236}">
                  <a16:creationId xmlns="" xmlns:a16="http://schemas.microsoft.com/office/drawing/2014/main" id="{ED70F33D-5FAD-42F5-826B-EC09C1BC7DDA}"/>
                </a:ext>
              </a:extLst>
            </p:cNvPr>
            <p:cNvSpPr>
              <a:spLocks noChangeArrowheads="1"/>
            </p:cNvSpPr>
            <p:nvPr/>
          </p:nvSpPr>
          <p:spPr bwMode="auto">
            <a:xfrm>
              <a:off x="1856106" y="36766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09" name="Rectangle 1347">
              <a:extLst>
                <a:ext uri="{FF2B5EF4-FFF2-40B4-BE49-F238E27FC236}">
                  <a16:creationId xmlns="" xmlns:a16="http://schemas.microsoft.com/office/drawing/2014/main" id="{D920BB70-9B58-4891-AF94-36D79E2B34FF}"/>
                </a:ext>
              </a:extLst>
            </p:cNvPr>
            <p:cNvSpPr>
              <a:spLocks noChangeArrowheads="1"/>
            </p:cNvSpPr>
            <p:nvPr/>
          </p:nvSpPr>
          <p:spPr bwMode="auto">
            <a:xfrm>
              <a:off x="1856106" y="36512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0" name="Rectangle 1348">
              <a:extLst>
                <a:ext uri="{FF2B5EF4-FFF2-40B4-BE49-F238E27FC236}">
                  <a16:creationId xmlns="" xmlns:a16="http://schemas.microsoft.com/office/drawing/2014/main" id="{06139EE4-EE90-457D-8550-F800CEFF564F}"/>
                </a:ext>
              </a:extLst>
            </p:cNvPr>
            <p:cNvSpPr>
              <a:spLocks noChangeArrowheads="1"/>
            </p:cNvSpPr>
            <p:nvPr/>
          </p:nvSpPr>
          <p:spPr bwMode="auto">
            <a:xfrm>
              <a:off x="1856106" y="36306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1" name="Rectangle 1349">
              <a:extLst>
                <a:ext uri="{FF2B5EF4-FFF2-40B4-BE49-F238E27FC236}">
                  <a16:creationId xmlns="" xmlns:a16="http://schemas.microsoft.com/office/drawing/2014/main" id="{BBCD0B2F-7C35-45F3-95F5-C444ADEBA408}"/>
                </a:ext>
              </a:extLst>
            </p:cNvPr>
            <p:cNvSpPr>
              <a:spLocks noChangeArrowheads="1"/>
            </p:cNvSpPr>
            <p:nvPr/>
          </p:nvSpPr>
          <p:spPr bwMode="auto">
            <a:xfrm>
              <a:off x="1856106" y="361315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2" name="Rectangle 1350">
              <a:extLst>
                <a:ext uri="{FF2B5EF4-FFF2-40B4-BE49-F238E27FC236}">
                  <a16:creationId xmlns="" xmlns:a16="http://schemas.microsoft.com/office/drawing/2014/main" id="{20573185-6436-44A7-8DF0-74CEB0C7834E}"/>
                </a:ext>
              </a:extLst>
            </p:cNvPr>
            <p:cNvSpPr>
              <a:spLocks noChangeArrowheads="1"/>
            </p:cNvSpPr>
            <p:nvPr/>
          </p:nvSpPr>
          <p:spPr bwMode="auto">
            <a:xfrm>
              <a:off x="1856106" y="35560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3" name="Rectangle 1351">
              <a:extLst>
                <a:ext uri="{FF2B5EF4-FFF2-40B4-BE49-F238E27FC236}">
                  <a16:creationId xmlns="" xmlns:a16="http://schemas.microsoft.com/office/drawing/2014/main" id="{2DED2564-0C75-4BA5-AD26-0704BEFBBF70}"/>
                </a:ext>
              </a:extLst>
            </p:cNvPr>
            <p:cNvSpPr>
              <a:spLocks noChangeArrowheads="1"/>
            </p:cNvSpPr>
            <p:nvPr/>
          </p:nvSpPr>
          <p:spPr bwMode="auto">
            <a:xfrm>
              <a:off x="1860868" y="3549651"/>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4" name="Rectangle 1352">
              <a:extLst>
                <a:ext uri="{FF2B5EF4-FFF2-40B4-BE49-F238E27FC236}">
                  <a16:creationId xmlns="" xmlns:a16="http://schemas.microsoft.com/office/drawing/2014/main" id="{0B32D68C-E8FE-4943-8C11-0BEE90F2F5E5}"/>
                </a:ext>
              </a:extLst>
            </p:cNvPr>
            <p:cNvSpPr>
              <a:spLocks noChangeArrowheads="1"/>
            </p:cNvSpPr>
            <p:nvPr/>
          </p:nvSpPr>
          <p:spPr bwMode="auto">
            <a:xfrm>
              <a:off x="1860868" y="3535363"/>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5" name="Rectangle 1353">
              <a:extLst>
                <a:ext uri="{FF2B5EF4-FFF2-40B4-BE49-F238E27FC236}">
                  <a16:creationId xmlns="" xmlns:a16="http://schemas.microsoft.com/office/drawing/2014/main" id="{54389231-3248-49C4-B464-A66FF469FC61}"/>
                </a:ext>
              </a:extLst>
            </p:cNvPr>
            <p:cNvSpPr>
              <a:spLocks noChangeArrowheads="1"/>
            </p:cNvSpPr>
            <p:nvPr/>
          </p:nvSpPr>
          <p:spPr bwMode="auto">
            <a:xfrm>
              <a:off x="1864043" y="3516313"/>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616" name="Rectangle 1354">
              <a:extLst>
                <a:ext uri="{FF2B5EF4-FFF2-40B4-BE49-F238E27FC236}">
                  <a16:creationId xmlns="" xmlns:a16="http://schemas.microsoft.com/office/drawing/2014/main" id="{669F07B6-7944-4C24-ABEE-FB7846280920}"/>
                </a:ext>
              </a:extLst>
            </p:cNvPr>
            <p:cNvSpPr>
              <a:spLocks noChangeArrowheads="1"/>
            </p:cNvSpPr>
            <p:nvPr/>
          </p:nvSpPr>
          <p:spPr bwMode="auto">
            <a:xfrm>
              <a:off x="1714818" y="4092576"/>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6" name="Group 126">
            <a:extLst>
              <a:ext uri="{FF2B5EF4-FFF2-40B4-BE49-F238E27FC236}">
                <a16:creationId xmlns="" xmlns:a16="http://schemas.microsoft.com/office/drawing/2014/main" id="{51E79048-B858-44D4-B49F-AB3883138D81}"/>
              </a:ext>
            </a:extLst>
          </p:cNvPr>
          <p:cNvGrpSpPr/>
          <p:nvPr/>
        </p:nvGrpSpPr>
        <p:grpSpPr bwMode="auto">
          <a:xfrm>
            <a:off x="1782459" y="3465928"/>
            <a:ext cx="173633" cy="825744"/>
            <a:chOff x="1506855" y="3887788"/>
            <a:chExt cx="123826" cy="898526"/>
          </a:xfrm>
          <a:solidFill>
            <a:srgbClr val="004B87"/>
          </a:solidFill>
        </p:grpSpPr>
        <p:sp>
          <p:nvSpPr>
            <p:cNvPr id="474" name="Rectangle 5">
              <a:extLst>
                <a:ext uri="{FF2B5EF4-FFF2-40B4-BE49-F238E27FC236}">
                  <a16:creationId xmlns="" xmlns:a16="http://schemas.microsoft.com/office/drawing/2014/main" id="{9C1A1B3B-338C-4333-9CE9-8750A76B3E4B}"/>
                </a:ext>
              </a:extLst>
            </p:cNvPr>
            <p:cNvSpPr>
              <a:spLocks noChangeArrowheads="1"/>
            </p:cNvSpPr>
            <p:nvPr/>
          </p:nvSpPr>
          <p:spPr bwMode="auto">
            <a:xfrm>
              <a:off x="1506855" y="4775201"/>
              <a:ext cx="1746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5" name="Rectangle 6">
              <a:extLst>
                <a:ext uri="{FF2B5EF4-FFF2-40B4-BE49-F238E27FC236}">
                  <a16:creationId xmlns="" xmlns:a16="http://schemas.microsoft.com/office/drawing/2014/main" id="{0EFD7230-0210-4CD0-9EF8-84C6C918E3F5}"/>
                </a:ext>
              </a:extLst>
            </p:cNvPr>
            <p:cNvSpPr>
              <a:spLocks noChangeArrowheads="1"/>
            </p:cNvSpPr>
            <p:nvPr/>
          </p:nvSpPr>
          <p:spPr bwMode="auto">
            <a:xfrm>
              <a:off x="1506855" y="4665663"/>
              <a:ext cx="222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6" name="Rectangle 7">
              <a:extLst>
                <a:ext uri="{FF2B5EF4-FFF2-40B4-BE49-F238E27FC236}">
                  <a16:creationId xmlns="" xmlns:a16="http://schemas.microsoft.com/office/drawing/2014/main" id="{382B64FE-5C13-4DF5-B388-F79E6E3A4C7D}"/>
                </a:ext>
              </a:extLst>
            </p:cNvPr>
            <p:cNvSpPr>
              <a:spLocks noChangeArrowheads="1"/>
            </p:cNvSpPr>
            <p:nvPr/>
          </p:nvSpPr>
          <p:spPr bwMode="auto">
            <a:xfrm>
              <a:off x="1514793" y="45561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7" name="Rectangle 8">
              <a:extLst>
                <a:ext uri="{FF2B5EF4-FFF2-40B4-BE49-F238E27FC236}">
                  <a16:creationId xmlns="" xmlns:a16="http://schemas.microsoft.com/office/drawing/2014/main" id="{D7FFEDBE-53F6-46EA-BC78-ACC0DD9C196E}"/>
                </a:ext>
              </a:extLst>
            </p:cNvPr>
            <p:cNvSpPr>
              <a:spLocks noChangeArrowheads="1"/>
            </p:cNvSpPr>
            <p:nvPr/>
          </p:nvSpPr>
          <p:spPr bwMode="auto">
            <a:xfrm>
              <a:off x="1514793" y="45180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8" name="Rectangle 9">
              <a:extLst>
                <a:ext uri="{FF2B5EF4-FFF2-40B4-BE49-F238E27FC236}">
                  <a16:creationId xmlns="" xmlns:a16="http://schemas.microsoft.com/office/drawing/2014/main" id="{B65CCB91-FBCF-4DC8-A3F8-707D7C86D30E}"/>
                </a:ext>
              </a:extLst>
            </p:cNvPr>
            <p:cNvSpPr>
              <a:spLocks noChangeArrowheads="1"/>
            </p:cNvSpPr>
            <p:nvPr/>
          </p:nvSpPr>
          <p:spPr bwMode="auto">
            <a:xfrm>
              <a:off x="1514793" y="4489451"/>
              <a:ext cx="2063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9" name="Rectangle 10">
              <a:extLst>
                <a:ext uri="{FF2B5EF4-FFF2-40B4-BE49-F238E27FC236}">
                  <a16:creationId xmlns="" xmlns:a16="http://schemas.microsoft.com/office/drawing/2014/main" id="{158CB888-3798-4CEC-AA0D-3E0D809DC9AA}"/>
                </a:ext>
              </a:extLst>
            </p:cNvPr>
            <p:cNvSpPr>
              <a:spLocks noChangeArrowheads="1"/>
            </p:cNvSpPr>
            <p:nvPr/>
          </p:nvSpPr>
          <p:spPr bwMode="auto">
            <a:xfrm>
              <a:off x="1521143" y="44688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0" name="Rectangle 11">
              <a:extLst>
                <a:ext uri="{FF2B5EF4-FFF2-40B4-BE49-F238E27FC236}">
                  <a16:creationId xmlns="" xmlns:a16="http://schemas.microsoft.com/office/drawing/2014/main" id="{E1FCE56B-BFE5-4275-8F23-C9C2CD93A25C}"/>
                </a:ext>
              </a:extLst>
            </p:cNvPr>
            <p:cNvSpPr>
              <a:spLocks noChangeArrowheads="1"/>
            </p:cNvSpPr>
            <p:nvPr/>
          </p:nvSpPr>
          <p:spPr bwMode="auto">
            <a:xfrm>
              <a:off x="1524318" y="44465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1" name="Rectangle 12">
              <a:extLst>
                <a:ext uri="{FF2B5EF4-FFF2-40B4-BE49-F238E27FC236}">
                  <a16:creationId xmlns="" xmlns:a16="http://schemas.microsoft.com/office/drawing/2014/main" id="{6797F240-A3CA-4942-BA51-01495EE8821E}"/>
                </a:ext>
              </a:extLst>
            </p:cNvPr>
            <p:cNvSpPr>
              <a:spLocks noChangeArrowheads="1"/>
            </p:cNvSpPr>
            <p:nvPr/>
          </p:nvSpPr>
          <p:spPr bwMode="auto">
            <a:xfrm>
              <a:off x="1524318" y="4422776"/>
              <a:ext cx="1111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2" name="Rectangle 13">
              <a:extLst>
                <a:ext uri="{FF2B5EF4-FFF2-40B4-BE49-F238E27FC236}">
                  <a16:creationId xmlns="" xmlns:a16="http://schemas.microsoft.com/office/drawing/2014/main" id="{BFC6D53D-58F2-4EA8-AC74-FD94D4DF8355}"/>
                </a:ext>
              </a:extLst>
            </p:cNvPr>
            <p:cNvSpPr>
              <a:spLocks noChangeArrowheads="1"/>
            </p:cNvSpPr>
            <p:nvPr/>
          </p:nvSpPr>
          <p:spPr bwMode="auto">
            <a:xfrm>
              <a:off x="1532255" y="4408488"/>
              <a:ext cx="9525"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3" name="Rectangle 14">
              <a:extLst>
                <a:ext uri="{FF2B5EF4-FFF2-40B4-BE49-F238E27FC236}">
                  <a16:creationId xmlns="" xmlns:a16="http://schemas.microsoft.com/office/drawing/2014/main" id="{E7BE374D-52FB-46A1-8041-7ED9935391F5}"/>
                </a:ext>
              </a:extLst>
            </p:cNvPr>
            <p:cNvSpPr>
              <a:spLocks noChangeArrowheads="1"/>
            </p:cNvSpPr>
            <p:nvPr/>
          </p:nvSpPr>
          <p:spPr bwMode="auto">
            <a:xfrm>
              <a:off x="1532255" y="4386263"/>
              <a:ext cx="9525"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4" name="Rectangle 15">
              <a:extLst>
                <a:ext uri="{FF2B5EF4-FFF2-40B4-BE49-F238E27FC236}">
                  <a16:creationId xmlns="" xmlns:a16="http://schemas.microsoft.com/office/drawing/2014/main" id="{E7FAB331-6D23-4D30-A11D-EAD0D39AE954}"/>
                </a:ext>
              </a:extLst>
            </p:cNvPr>
            <p:cNvSpPr>
              <a:spLocks noChangeArrowheads="1"/>
            </p:cNvSpPr>
            <p:nvPr/>
          </p:nvSpPr>
          <p:spPr bwMode="auto">
            <a:xfrm>
              <a:off x="1532255" y="4376738"/>
              <a:ext cx="9525"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5" name="Rectangle 16">
              <a:extLst>
                <a:ext uri="{FF2B5EF4-FFF2-40B4-BE49-F238E27FC236}">
                  <a16:creationId xmlns="" xmlns:a16="http://schemas.microsoft.com/office/drawing/2014/main" id="{62335E6F-27E4-430C-B73C-F9BE9BE45768}"/>
                </a:ext>
              </a:extLst>
            </p:cNvPr>
            <p:cNvSpPr>
              <a:spLocks noChangeArrowheads="1"/>
            </p:cNvSpPr>
            <p:nvPr/>
          </p:nvSpPr>
          <p:spPr bwMode="auto">
            <a:xfrm>
              <a:off x="1532255" y="4359276"/>
              <a:ext cx="14288"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6" name="Rectangle 17">
              <a:extLst>
                <a:ext uri="{FF2B5EF4-FFF2-40B4-BE49-F238E27FC236}">
                  <a16:creationId xmlns="" xmlns:a16="http://schemas.microsoft.com/office/drawing/2014/main" id="{037B7F4D-0AC6-474D-A9C7-34632D00EA4F}"/>
                </a:ext>
              </a:extLst>
            </p:cNvPr>
            <p:cNvSpPr>
              <a:spLocks noChangeArrowheads="1"/>
            </p:cNvSpPr>
            <p:nvPr/>
          </p:nvSpPr>
          <p:spPr bwMode="auto">
            <a:xfrm>
              <a:off x="1535430" y="4348163"/>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7" name="Rectangle 18">
              <a:extLst>
                <a:ext uri="{FF2B5EF4-FFF2-40B4-BE49-F238E27FC236}">
                  <a16:creationId xmlns="" xmlns:a16="http://schemas.microsoft.com/office/drawing/2014/main" id="{A43DD66C-0069-4469-AFB6-C48834052AD8}"/>
                </a:ext>
              </a:extLst>
            </p:cNvPr>
            <p:cNvSpPr>
              <a:spLocks noChangeArrowheads="1"/>
            </p:cNvSpPr>
            <p:nvPr/>
          </p:nvSpPr>
          <p:spPr bwMode="auto">
            <a:xfrm>
              <a:off x="1535430" y="43259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8" name="Rectangle 19">
              <a:extLst>
                <a:ext uri="{FF2B5EF4-FFF2-40B4-BE49-F238E27FC236}">
                  <a16:creationId xmlns="" xmlns:a16="http://schemas.microsoft.com/office/drawing/2014/main" id="{1AF58213-0B05-4FF4-A938-6277814C1004}"/>
                </a:ext>
              </a:extLst>
            </p:cNvPr>
            <p:cNvSpPr>
              <a:spLocks noChangeArrowheads="1"/>
            </p:cNvSpPr>
            <p:nvPr/>
          </p:nvSpPr>
          <p:spPr bwMode="auto">
            <a:xfrm>
              <a:off x="1546543" y="432593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89" name="Rectangle 20">
              <a:extLst>
                <a:ext uri="{FF2B5EF4-FFF2-40B4-BE49-F238E27FC236}">
                  <a16:creationId xmlns="" xmlns:a16="http://schemas.microsoft.com/office/drawing/2014/main" id="{D25B1F06-3C1A-4777-9B38-D5EB7FA6FB0E}"/>
                </a:ext>
              </a:extLst>
            </p:cNvPr>
            <p:cNvSpPr>
              <a:spLocks noChangeArrowheads="1"/>
            </p:cNvSpPr>
            <p:nvPr/>
          </p:nvSpPr>
          <p:spPr bwMode="auto">
            <a:xfrm>
              <a:off x="1546543" y="43164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0" name="Rectangle 21">
              <a:extLst>
                <a:ext uri="{FF2B5EF4-FFF2-40B4-BE49-F238E27FC236}">
                  <a16:creationId xmlns="" xmlns:a16="http://schemas.microsoft.com/office/drawing/2014/main" id="{150723A8-E29E-4320-A68D-CCA04DBD3060}"/>
                </a:ext>
              </a:extLst>
            </p:cNvPr>
            <p:cNvSpPr>
              <a:spLocks noChangeArrowheads="1"/>
            </p:cNvSpPr>
            <p:nvPr/>
          </p:nvSpPr>
          <p:spPr bwMode="auto">
            <a:xfrm>
              <a:off x="1541780" y="4316413"/>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1" name="Rectangle 22">
              <a:extLst>
                <a:ext uri="{FF2B5EF4-FFF2-40B4-BE49-F238E27FC236}">
                  <a16:creationId xmlns="" xmlns:a16="http://schemas.microsoft.com/office/drawing/2014/main" id="{58BF93D7-92CB-46D6-AB8A-519BF44E6646}"/>
                </a:ext>
              </a:extLst>
            </p:cNvPr>
            <p:cNvSpPr>
              <a:spLocks noChangeArrowheads="1"/>
            </p:cNvSpPr>
            <p:nvPr/>
          </p:nvSpPr>
          <p:spPr bwMode="auto">
            <a:xfrm>
              <a:off x="1541780" y="43021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2" name="Rectangle 23">
              <a:extLst>
                <a:ext uri="{FF2B5EF4-FFF2-40B4-BE49-F238E27FC236}">
                  <a16:creationId xmlns="" xmlns:a16="http://schemas.microsoft.com/office/drawing/2014/main" id="{9673C92F-6F4C-4ADD-8928-F92C3F411DB1}"/>
                </a:ext>
              </a:extLst>
            </p:cNvPr>
            <p:cNvSpPr>
              <a:spLocks noChangeArrowheads="1"/>
            </p:cNvSpPr>
            <p:nvPr/>
          </p:nvSpPr>
          <p:spPr bwMode="auto">
            <a:xfrm>
              <a:off x="1556068" y="4302126"/>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3" name="Rectangle 24">
              <a:extLst>
                <a:ext uri="{FF2B5EF4-FFF2-40B4-BE49-F238E27FC236}">
                  <a16:creationId xmlns="" xmlns:a16="http://schemas.microsoft.com/office/drawing/2014/main" id="{3ADB9486-046E-4625-A8CD-66B7F7D503DE}"/>
                </a:ext>
              </a:extLst>
            </p:cNvPr>
            <p:cNvSpPr>
              <a:spLocks noChangeArrowheads="1"/>
            </p:cNvSpPr>
            <p:nvPr/>
          </p:nvSpPr>
          <p:spPr bwMode="auto">
            <a:xfrm>
              <a:off x="1556068" y="4294188"/>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4" name="Rectangle 25">
              <a:extLst>
                <a:ext uri="{FF2B5EF4-FFF2-40B4-BE49-F238E27FC236}">
                  <a16:creationId xmlns="" xmlns:a16="http://schemas.microsoft.com/office/drawing/2014/main" id="{A226BF35-0A79-47EF-A778-5892F5287CC5}"/>
                </a:ext>
              </a:extLst>
            </p:cNvPr>
            <p:cNvSpPr>
              <a:spLocks noChangeArrowheads="1"/>
            </p:cNvSpPr>
            <p:nvPr/>
          </p:nvSpPr>
          <p:spPr bwMode="auto">
            <a:xfrm>
              <a:off x="1541780" y="42941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5" name="Rectangle 26">
              <a:extLst>
                <a:ext uri="{FF2B5EF4-FFF2-40B4-BE49-F238E27FC236}">
                  <a16:creationId xmlns="" xmlns:a16="http://schemas.microsoft.com/office/drawing/2014/main" id="{2221CC5E-7D81-47C3-BF68-B25675F3DB23}"/>
                </a:ext>
              </a:extLst>
            </p:cNvPr>
            <p:cNvSpPr>
              <a:spLocks noChangeArrowheads="1"/>
            </p:cNvSpPr>
            <p:nvPr/>
          </p:nvSpPr>
          <p:spPr bwMode="auto">
            <a:xfrm>
              <a:off x="1549718" y="42846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6" name="Rectangle 27">
              <a:extLst>
                <a:ext uri="{FF2B5EF4-FFF2-40B4-BE49-F238E27FC236}">
                  <a16:creationId xmlns="" xmlns:a16="http://schemas.microsoft.com/office/drawing/2014/main" id="{1B39767D-593E-405F-8EC2-D690966DA9EF}"/>
                </a:ext>
              </a:extLst>
            </p:cNvPr>
            <p:cNvSpPr>
              <a:spLocks noChangeArrowheads="1"/>
            </p:cNvSpPr>
            <p:nvPr/>
          </p:nvSpPr>
          <p:spPr bwMode="auto">
            <a:xfrm>
              <a:off x="1552893" y="42846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7" name="Rectangle 28">
              <a:extLst>
                <a:ext uri="{FF2B5EF4-FFF2-40B4-BE49-F238E27FC236}">
                  <a16:creationId xmlns="" xmlns:a16="http://schemas.microsoft.com/office/drawing/2014/main" id="{A0D180EF-8134-4926-B420-0AD4B89753C8}"/>
                </a:ext>
              </a:extLst>
            </p:cNvPr>
            <p:cNvSpPr>
              <a:spLocks noChangeArrowheads="1"/>
            </p:cNvSpPr>
            <p:nvPr/>
          </p:nvSpPr>
          <p:spPr bwMode="auto">
            <a:xfrm>
              <a:off x="1564005" y="4273551"/>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8" name="Rectangle 29">
              <a:extLst>
                <a:ext uri="{FF2B5EF4-FFF2-40B4-BE49-F238E27FC236}">
                  <a16:creationId xmlns="" xmlns:a16="http://schemas.microsoft.com/office/drawing/2014/main" id="{A2A8A884-6B83-4F6F-9737-939F8D75ECB9}"/>
                </a:ext>
              </a:extLst>
            </p:cNvPr>
            <p:cNvSpPr>
              <a:spLocks noChangeArrowheads="1"/>
            </p:cNvSpPr>
            <p:nvPr/>
          </p:nvSpPr>
          <p:spPr bwMode="auto">
            <a:xfrm>
              <a:off x="1549718" y="42735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99" name="Rectangle 30">
              <a:extLst>
                <a:ext uri="{FF2B5EF4-FFF2-40B4-BE49-F238E27FC236}">
                  <a16:creationId xmlns="" xmlns:a16="http://schemas.microsoft.com/office/drawing/2014/main" id="{FB6399D6-04F5-4517-BA89-7CE6C070FFD6}"/>
                </a:ext>
              </a:extLst>
            </p:cNvPr>
            <p:cNvSpPr>
              <a:spLocks noChangeArrowheads="1"/>
            </p:cNvSpPr>
            <p:nvPr/>
          </p:nvSpPr>
          <p:spPr bwMode="auto">
            <a:xfrm>
              <a:off x="1556068" y="42672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0" name="Rectangle 31">
              <a:extLst>
                <a:ext uri="{FF2B5EF4-FFF2-40B4-BE49-F238E27FC236}">
                  <a16:creationId xmlns="" xmlns:a16="http://schemas.microsoft.com/office/drawing/2014/main" id="{0C2FAB6C-0414-4477-AFD1-F10351ECAA0C}"/>
                </a:ext>
              </a:extLst>
            </p:cNvPr>
            <p:cNvSpPr>
              <a:spLocks noChangeArrowheads="1"/>
            </p:cNvSpPr>
            <p:nvPr/>
          </p:nvSpPr>
          <p:spPr bwMode="auto">
            <a:xfrm>
              <a:off x="1567180" y="4267201"/>
              <a:ext cx="11113"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1" name="Rectangle 32">
              <a:extLst>
                <a:ext uri="{FF2B5EF4-FFF2-40B4-BE49-F238E27FC236}">
                  <a16:creationId xmlns="" xmlns:a16="http://schemas.microsoft.com/office/drawing/2014/main" id="{20089055-4B0F-45C4-A6EC-266986DEB273}"/>
                </a:ext>
              </a:extLst>
            </p:cNvPr>
            <p:cNvSpPr>
              <a:spLocks noChangeArrowheads="1"/>
            </p:cNvSpPr>
            <p:nvPr/>
          </p:nvSpPr>
          <p:spPr bwMode="auto">
            <a:xfrm>
              <a:off x="1567180" y="42592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2" name="Rectangle 33">
              <a:extLst>
                <a:ext uri="{FF2B5EF4-FFF2-40B4-BE49-F238E27FC236}">
                  <a16:creationId xmlns="" xmlns:a16="http://schemas.microsoft.com/office/drawing/2014/main" id="{B7DC2BEC-3715-4C21-8987-8B2B10DD12FD}"/>
                </a:ext>
              </a:extLst>
            </p:cNvPr>
            <p:cNvSpPr>
              <a:spLocks noChangeArrowheads="1"/>
            </p:cNvSpPr>
            <p:nvPr/>
          </p:nvSpPr>
          <p:spPr bwMode="auto">
            <a:xfrm>
              <a:off x="1564005" y="42592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3" name="Rectangle 34">
              <a:extLst>
                <a:ext uri="{FF2B5EF4-FFF2-40B4-BE49-F238E27FC236}">
                  <a16:creationId xmlns="" xmlns:a16="http://schemas.microsoft.com/office/drawing/2014/main" id="{F06BC215-F855-48B5-B74E-0559C7207E8A}"/>
                </a:ext>
              </a:extLst>
            </p:cNvPr>
            <p:cNvSpPr>
              <a:spLocks noChangeArrowheads="1"/>
            </p:cNvSpPr>
            <p:nvPr/>
          </p:nvSpPr>
          <p:spPr bwMode="auto">
            <a:xfrm>
              <a:off x="1564005" y="42529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4" name="Rectangle 35">
              <a:extLst>
                <a:ext uri="{FF2B5EF4-FFF2-40B4-BE49-F238E27FC236}">
                  <a16:creationId xmlns="" xmlns:a16="http://schemas.microsoft.com/office/drawing/2014/main" id="{210D32AE-F460-4FB0-A710-57D7BC5C51F7}"/>
                </a:ext>
              </a:extLst>
            </p:cNvPr>
            <p:cNvSpPr>
              <a:spLocks noChangeArrowheads="1"/>
            </p:cNvSpPr>
            <p:nvPr/>
          </p:nvSpPr>
          <p:spPr bwMode="auto">
            <a:xfrm>
              <a:off x="1567180" y="425291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5" name="Rectangle 36">
              <a:extLst>
                <a:ext uri="{FF2B5EF4-FFF2-40B4-BE49-F238E27FC236}">
                  <a16:creationId xmlns="" xmlns:a16="http://schemas.microsoft.com/office/drawing/2014/main" id="{FD712928-85FE-4C0E-8714-ED1E5E03506E}"/>
                </a:ext>
              </a:extLst>
            </p:cNvPr>
            <p:cNvSpPr>
              <a:spLocks noChangeArrowheads="1"/>
            </p:cNvSpPr>
            <p:nvPr/>
          </p:nvSpPr>
          <p:spPr bwMode="auto">
            <a:xfrm>
              <a:off x="1567180" y="42449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6" name="Rectangle 37">
              <a:extLst>
                <a:ext uri="{FF2B5EF4-FFF2-40B4-BE49-F238E27FC236}">
                  <a16:creationId xmlns="" xmlns:a16="http://schemas.microsoft.com/office/drawing/2014/main" id="{C65E6EEB-BE5D-44E5-A098-3EE8BACF7322}"/>
                </a:ext>
              </a:extLst>
            </p:cNvPr>
            <p:cNvSpPr>
              <a:spLocks noChangeArrowheads="1"/>
            </p:cNvSpPr>
            <p:nvPr/>
          </p:nvSpPr>
          <p:spPr bwMode="auto">
            <a:xfrm>
              <a:off x="1573530" y="42449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7" name="Rectangle 38">
              <a:extLst>
                <a:ext uri="{FF2B5EF4-FFF2-40B4-BE49-F238E27FC236}">
                  <a16:creationId xmlns="" xmlns:a16="http://schemas.microsoft.com/office/drawing/2014/main" id="{53C97681-62DB-44A4-9310-F2EFA9A3A37E}"/>
                </a:ext>
              </a:extLst>
            </p:cNvPr>
            <p:cNvSpPr>
              <a:spLocks noChangeArrowheads="1"/>
            </p:cNvSpPr>
            <p:nvPr/>
          </p:nvSpPr>
          <p:spPr bwMode="auto">
            <a:xfrm>
              <a:off x="1570355" y="42386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8" name="Rectangle 39">
              <a:extLst>
                <a:ext uri="{FF2B5EF4-FFF2-40B4-BE49-F238E27FC236}">
                  <a16:creationId xmlns="" xmlns:a16="http://schemas.microsoft.com/office/drawing/2014/main" id="{5B21C1A7-596F-45D3-95CF-AAC3F7255DA7}"/>
                </a:ext>
              </a:extLst>
            </p:cNvPr>
            <p:cNvSpPr>
              <a:spLocks noChangeArrowheads="1"/>
            </p:cNvSpPr>
            <p:nvPr/>
          </p:nvSpPr>
          <p:spPr bwMode="auto">
            <a:xfrm>
              <a:off x="1581468" y="423862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09" name="Rectangle 40">
              <a:extLst>
                <a:ext uri="{FF2B5EF4-FFF2-40B4-BE49-F238E27FC236}">
                  <a16:creationId xmlns="" xmlns:a16="http://schemas.microsoft.com/office/drawing/2014/main" id="{C3257166-3FFD-452C-997E-8AB01864838D}"/>
                </a:ext>
              </a:extLst>
            </p:cNvPr>
            <p:cNvSpPr>
              <a:spLocks noChangeArrowheads="1"/>
            </p:cNvSpPr>
            <p:nvPr/>
          </p:nvSpPr>
          <p:spPr bwMode="auto">
            <a:xfrm>
              <a:off x="1570355" y="42275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0" name="Rectangle 41">
              <a:extLst>
                <a:ext uri="{FF2B5EF4-FFF2-40B4-BE49-F238E27FC236}">
                  <a16:creationId xmlns="" xmlns:a16="http://schemas.microsoft.com/office/drawing/2014/main" id="{A5819658-A814-4F61-B26E-068D2BF1B6AE}"/>
                </a:ext>
              </a:extLst>
            </p:cNvPr>
            <p:cNvSpPr>
              <a:spLocks noChangeArrowheads="1"/>
            </p:cNvSpPr>
            <p:nvPr/>
          </p:nvSpPr>
          <p:spPr bwMode="auto">
            <a:xfrm>
              <a:off x="1581468" y="42275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1" name="Rectangle 42">
              <a:extLst>
                <a:ext uri="{FF2B5EF4-FFF2-40B4-BE49-F238E27FC236}">
                  <a16:creationId xmlns="" xmlns:a16="http://schemas.microsoft.com/office/drawing/2014/main" id="{6369AE31-D1F6-4CD8-955A-DC4FC300C260}"/>
                </a:ext>
              </a:extLst>
            </p:cNvPr>
            <p:cNvSpPr>
              <a:spLocks noChangeArrowheads="1"/>
            </p:cNvSpPr>
            <p:nvPr/>
          </p:nvSpPr>
          <p:spPr bwMode="auto">
            <a:xfrm>
              <a:off x="1570355" y="4216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2" name="Rectangle 43">
              <a:extLst>
                <a:ext uri="{FF2B5EF4-FFF2-40B4-BE49-F238E27FC236}">
                  <a16:creationId xmlns="" xmlns:a16="http://schemas.microsoft.com/office/drawing/2014/main" id="{E720F323-DBC4-4439-B2AC-28581DC60539}"/>
                </a:ext>
              </a:extLst>
            </p:cNvPr>
            <p:cNvSpPr>
              <a:spLocks noChangeArrowheads="1"/>
            </p:cNvSpPr>
            <p:nvPr/>
          </p:nvSpPr>
          <p:spPr bwMode="auto">
            <a:xfrm>
              <a:off x="1581468" y="4216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3" name="Rectangle 44">
              <a:extLst>
                <a:ext uri="{FF2B5EF4-FFF2-40B4-BE49-F238E27FC236}">
                  <a16:creationId xmlns="" xmlns:a16="http://schemas.microsoft.com/office/drawing/2014/main" id="{7A59C4B4-4993-4DB2-925B-6919878F0917}"/>
                </a:ext>
              </a:extLst>
            </p:cNvPr>
            <p:cNvSpPr>
              <a:spLocks noChangeArrowheads="1"/>
            </p:cNvSpPr>
            <p:nvPr/>
          </p:nvSpPr>
          <p:spPr bwMode="auto">
            <a:xfrm>
              <a:off x="1581468" y="41957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4" name="Rectangle 45">
              <a:extLst>
                <a:ext uri="{FF2B5EF4-FFF2-40B4-BE49-F238E27FC236}">
                  <a16:creationId xmlns="" xmlns:a16="http://schemas.microsoft.com/office/drawing/2014/main" id="{6A0B5285-5DFD-4AD9-9A22-DE87F4FE6D31}"/>
                </a:ext>
              </a:extLst>
            </p:cNvPr>
            <p:cNvSpPr>
              <a:spLocks noChangeArrowheads="1"/>
            </p:cNvSpPr>
            <p:nvPr/>
          </p:nvSpPr>
          <p:spPr bwMode="auto">
            <a:xfrm>
              <a:off x="1587818" y="419576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5" name="Rectangle 1355">
              <a:extLst>
                <a:ext uri="{FF2B5EF4-FFF2-40B4-BE49-F238E27FC236}">
                  <a16:creationId xmlns="" xmlns:a16="http://schemas.microsoft.com/office/drawing/2014/main" id="{4FFC70F2-92CC-47E2-A2A5-CA7DAF9F88FF}"/>
                </a:ext>
              </a:extLst>
            </p:cNvPr>
            <p:cNvSpPr>
              <a:spLocks noChangeArrowheads="1"/>
            </p:cNvSpPr>
            <p:nvPr/>
          </p:nvSpPr>
          <p:spPr bwMode="auto">
            <a:xfrm>
              <a:off x="1581468" y="4184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6" name="Rectangle 1356">
              <a:extLst>
                <a:ext uri="{FF2B5EF4-FFF2-40B4-BE49-F238E27FC236}">
                  <a16:creationId xmlns="" xmlns:a16="http://schemas.microsoft.com/office/drawing/2014/main" id="{C0DC929F-2E55-4AC0-8696-5171219D9438}"/>
                </a:ext>
              </a:extLst>
            </p:cNvPr>
            <p:cNvSpPr>
              <a:spLocks noChangeArrowheads="1"/>
            </p:cNvSpPr>
            <p:nvPr/>
          </p:nvSpPr>
          <p:spPr bwMode="auto">
            <a:xfrm>
              <a:off x="1587818" y="41846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7" name="Rectangle 1357">
              <a:extLst>
                <a:ext uri="{FF2B5EF4-FFF2-40B4-BE49-F238E27FC236}">
                  <a16:creationId xmlns="" xmlns:a16="http://schemas.microsoft.com/office/drawing/2014/main" id="{B23A144D-61C7-4317-A271-3D1BCBA849DA}"/>
                </a:ext>
              </a:extLst>
            </p:cNvPr>
            <p:cNvSpPr>
              <a:spLocks noChangeArrowheads="1"/>
            </p:cNvSpPr>
            <p:nvPr/>
          </p:nvSpPr>
          <p:spPr bwMode="auto">
            <a:xfrm>
              <a:off x="1581468" y="41783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8" name="Rectangle 1358">
              <a:extLst>
                <a:ext uri="{FF2B5EF4-FFF2-40B4-BE49-F238E27FC236}">
                  <a16:creationId xmlns="" xmlns:a16="http://schemas.microsoft.com/office/drawing/2014/main" id="{38F57D04-89A9-4A90-AA34-D999F4459FED}"/>
                </a:ext>
              </a:extLst>
            </p:cNvPr>
            <p:cNvSpPr>
              <a:spLocks noChangeArrowheads="1"/>
            </p:cNvSpPr>
            <p:nvPr/>
          </p:nvSpPr>
          <p:spPr bwMode="auto">
            <a:xfrm>
              <a:off x="1587818" y="41783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19" name="Rectangle 1359">
              <a:extLst>
                <a:ext uri="{FF2B5EF4-FFF2-40B4-BE49-F238E27FC236}">
                  <a16:creationId xmlns="" xmlns:a16="http://schemas.microsoft.com/office/drawing/2014/main" id="{69397C42-ED27-440C-A285-6767E6154E9A}"/>
                </a:ext>
              </a:extLst>
            </p:cNvPr>
            <p:cNvSpPr>
              <a:spLocks noChangeArrowheads="1"/>
            </p:cNvSpPr>
            <p:nvPr/>
          </p:nvSpPr>
          <p:spPr bwMode="auto">
            <a:xfrm>
              <a:off x="1584643" y="4157663"/>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0" name="Rectangle 1360">
              <a:extLst>
                <a:ext uri="{FF2B5EF4-FFF2-40B4-BE49-F238E27FC236}">
                  <a16:creationId xmlns="" xmlns:a16="http://schemas.microsoft.com/office/drawing/2014/main" id="{6D1F10EE-E4FC-47F0-A5C8-F36392866EF9}"/>
                </a:ext>
              </a:extLst>
            </p:cNvPr>
            <p:cNvSpPr>
              <a:spLocks noChangeArrowheads="1"/>
            </p:cNvSpPr>
            <p:nvPr/>
          </p:nvSpPr>
          <p:spPr bwMode="auto">
            <a:xfrm>
              <a:off x="1584643" y="414655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1" name="Rectangle 1361">
              <a:extLst>
                <a:ext uri="{FF2B5EF4-FFF2-40B4-BE49-F238E27FC236}">
                  <a16:creationId xmlns="" xmlns:a16="http://schemas.microsoft.com/office/drawing/2014/main" id="{FA68712A-F430-4F90-9D5A-1135324FCFA6}"/>
                </a:ext>
              </a:extLst>
            </p:cNvPr>
            <p:cNvSpPr>
              <a:spLocks noChangeArrowheads="1"/>
            </p:cNvSpPr>
            <p:nvPr/>
          </p:nvSpPr>
          <p:spPr bwMode="auto">
            <a:xfrm>
              <a:off x="1587818" y="4138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2" name="Rectangle 1362">
              <a:extLst>
                <a:ext uri="{FF2B5EF4-FFF2-40B4-BE49-F238E27FC236}">
                  <a16:creationId xmlns="" xmlns:a16="http://schemas.microsoft.com/office/drawing/2014/main" id="{926E0C88-5C4A-406D-AD9C-BEBE2B95BAAC}"/>
                </a:ext>
              </a:extLst>
            </p:cNvPr>
            <p:cNvSpPr>
              <a:spLocks noChangeArrowheads="1"/>
            </p:cNvSpPr>
            <p:nvPr/>
          </p:nvSpPr>
          <p:spPr bwMode="auto">
            <a:xfrm>
              <a:off x="1598931" y="4138613"/>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3" name="Rectangle 1363">
              <a:extLst>
                <a:ext uri="{FF2B5EF4-FFF2-40B4-BE49-F238E27FC236}">
                  <a16:creationId xmlns="" xmlns:a16="http://schemas.microsoft.com/office/drawing/2014/main" id="{38B84AE4-C65F-4A27-A05F-D0E8864598E8}"/>
                </a:ext>
              </a:extLst>
            </p:cNvPr>
            <p:cNvSpPr>
              <a:spLocks noChangeArrowheads="1"/>
            </p:cNvSpPr>
            <p:nvPr/>
          </p:nvSpPr>
          <p:spPr bwMode="auto">
            <a:xfrm>
              <a:off x="1598931" y="4129088"/>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4" name="Rectangle 1364">
              <a:extLst>
                <a:ext uri="{FF2B5EF4-FFF2-40B4-BE49-F238E27FC236}">
                  <a16:creationId xmlns="" xmlns:a16="http://schemas.microsoft.com/office/drawing/2014/main" id="{78EFDF4E-977B-45D1-B411-79565B63CE00}"/>
                </a:ext>
              </a:extLst>
            </p:cNvPr>
            <p:cNvSpPr>
              <a:spLocks noChangeArrowheads="1"/>
            </p:cNvSpPr>
            <p:nvPr/>
          </p:nvSpPr>
          <p:spPr bwMode="auto">
            <a:xfrm>
              <a:off x="1592581" y="4129088"/>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5" name="Rectangle 1365">
              <a:extLst>
                <a:ext uri="{FF2B5EF4-FFF2-40B4-BE49-F238E27FC236}">
                  <a16:creationId xmlns="" xmlns:a16="http://schemas.microsoft.com/office/drawing/2014/main" id="{977633DA-B524-4597-AE17-54616B9C1646}"/>
                </a:ext>
              </a:extLst>
            </p:cNvPr>
            <p:cNvSpPr>
              <a:spLocks noChangeArrowheads="1"/>
            </p:cNvSpPr>
            <p:nvPr/>
          </p:nvSpPr>
          <p:spPr bwMode="auto">
            <a:xfrm>
              <a:off x="1592581" y="4114801"/>
              <a:ext cx="12700"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6" name="Rectangle 1366">
              <a:extLst>
                <a:ext uri="{FF2B5EF4-FFF2-40B4-BE49-F238E27FC236}">
                  <a16:creationId xmlns="" xmlns:a16="http://schemas.microsoft.com/office/drawing/2014/main" id="{656D131D-F7E9-4957-B0FF-AA93B0CFFD3B}"/>
                </a:ext>
              </a:extLst>
            </p:cNvPr>
            <p:cNvSpPr>
              <a:spLocks noChangeArrowheads="1"/>
            </p:cNvSpPr>
            <p:nvPr/>
          </p:nvSpPr>
          <p:spPr bwMode="auto">
            <a:xfrm>
              <a:off x="1605281" y="41148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7" name="Rectangle 1367">
              <a:extLst>
                <a:ext uri="{FF2B5EF4-FFF2-40B4-BE49-F238E27FC236}">
                  <a16:creationId xmlns="" xmlns:a16="http://schemas.microsoft.com/office/drawing/2014/main" id="{50F1DE7A-CC55-4DFD-AE1D-4CF34E9FDE95}"/>
                </a:ext>
              </a:extLst>
            </p:cNvPr>
            <p:cNvSpPr>
              <a:spLocks noChangeArrowheads="1"/>
            </p:cNvSpPr>
            <p:nvPr/>
          </p:nvSpPr>
          <p:spPr bwMode="auto">
            <a:xfrm>
              <a:off x="1605281" y="41036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8" name="Rectangle 1368">
              <a:extLst>
                <a:ext uri="{FF2B5EF4-FFF2-40B4-BE49-F238E27FC236}">
                  <a16:creationId xmlns="" xmlns:a16="http://schemas.microsoft.com/office/drawing/2014/main" id="{0F387660-20BD-4AEF-B153-9D13F53D41DD}"/>
                </a:ext>
              </a:extLst>
            </p:cNvPr>
            <p:cNvSpPr>
              <a:spLocks noChangeArrowheads="1"/>
            </p:cNvSpPr>
            <p:nvPr/>
          </p:nvSpPr>
          <p:spPr bwMode="auto">
            <a:xfrm>
              <a:off x="1595756" y="4103688"/>
              <a:ext cx="9525"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29" name="Rectangle 1369">
              <a:extLst>
                <a:ext uri="{FF2B5EF4-FFF2-40B4-BE49-F238E27FC236}">
                  <a16:creationId xmlns="" xmlns:a16="http://schemas.microsoft.com/office/drawing/2014/main" id="{A0860326-7C7F-4FE1-B0BB-6E2ACAF9882E}"/>
                </a:ext>
              </a:extLst>
            </p:cNvPr>
            <p:cNvSpPr>
              <a:spLocks noChangeArrowheads="1"/>
            </p:cNvSpPr>
            <p:nvPr/>
          </p:nvSpPr>
          <p:spPr bwMode="auto">
            <a:xfrm>
              <a:off x="1598931" y="4089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0" name="Rectangle 1370">
              <a:extLst>
                <a:ext uri="{FF2B5EF4-FFF2-40B4-BE49-F238E27FC236}">
                  <a16:creationId xmlns="" xmlns:a16="http://schemas.microsoft.com/office/drawing/2014/main" id="{31C43B70-355D-4B81-B394-DEB0C38FC7CE}"/>
                </a:ext>
              </a:extLst>
            </p:cNvPr>
            <p:cNvSpPr>
              <a:spLocks noChangeArrowheads="1"/>
            </p:cNvSpPr>
            <p:nvPr/>
          </p:nvSpPr>
          <p:spPr bwMode="auto">
            <a:xfrm>
              <a:off x="1598931" y="40798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1" name="Rectangle 1371">
              <a:extLst>
                <a:ext uri="{FF2B5EF4-FFF2-40B4-BE49-F238E27FC236}">
                  <a16:creationId xmlns="" xmlns:a16="http://schemas.microsoft.com/office/drawing/2014/main" id="{507AF606-1D15-4170-9BF8-9E4F98448B43}"/>
                </a:ext>
              </a:extLst>
            </p:cNvPr>
            <p:cNvSpPr>
              <a:spLocks noChangeArrowheads="1"/>
            </p:cNvSpPr>
            <p:nvPr/>
          </p:nvSpPr>
          <p:spPr bwMode="auto">
            <a:xfrm>
              <a:off x="1605281" y="4079876"/>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2" name="Rectangle 1372">
              <a:extLst>
                <a:ext uri="{FF2B5EF4-FFF2-40B4-BE49-F238E27FC236}">
                  <a16:creationId xmlns="" xmlns:a16="http://schemas.microsoft.com/office/drawing/2014/main" id="{F6C37794-313C-4460-9C3D-95F44AB13E5A}"/>
                </a:ext>
              </a:extLst>
            </p:cNvPr>
            <p:cNvSpPr>
              <a:spLocks noChangeArrowheads="1"/>
            </p:cNvSpPr>
            <p:nvPr/>
          </p:nvSpPr>
          <p:spPr bwMode="auto">
            <a:xfrm>
              <a:off x="1613218" y="40687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3" name="Rectangle 1373">
              <a:extLst>
                <a:ext uri="{FF2B5EF4-FFF2-40B4-BE49-F238E27FC236}">
                  <a16:creationId xmlns="" xmlns:a16="http://schemas.microsoft.com/office/drawing/2014/main" id="{9A484059-1E15-41B5-A966-FB75B1A328CD}"/>
                </a:ext>
              </a:extLst>
            </p:cNvPr>
            <p:cNvSpPr>
              <a:spLocks noChangeArrowheads="1"/>
            </p:cNvSpPr>
            <p:nvPr/>
          </p:nvSpPr>
          <p:spPr bwMode="auto">
            <a:xfrm>
              <a:off x="1602106" y="4068763"/>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4" name="Rectangle 1374">
              <a:extLst>
                <a:ext uri="{FF2B5EF4-FFF2-40B4-BE49-F238E27FC236}">
                  <a16:creationId xmlns="" xmlns:a16="http://schemas.microsoft.com/office/drawing/2014/main" id="{CFC539BC-04AC-401B-86B3-D15A4AA6B0F0}"/>
                </a:ext>
              </a:extLst>
            </p:cNvPr>
            <p:cNvSpPr>
              <a:spLocks noChangeArrowheads="1"/>
            </p:cNvSpPr>
            <p:nvPr/>
          </p:nvSpPr>
          <p:spPr bwMode="auto">
            <a:xfrm>
              <a:off x="1602106" y="4060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5" name="Rectangle 1375">
              <a:extLst>
                <a:ext uri="{FF2B5EF4-FFF2-40B4-BE49-F238E27FC236}">
                  <a16:creationId xmlns="" xmlns:a16="http://schemas.microsoft.com/office/drawing/2014/main" id="{431CC1C0-CDA6-4765-8498-D17028632280}"/>
                </a:ext>
              </a:extLst>
            </p:cNvPr>
            <p:cNvSpPr>
              <a:spLocks noChangeArrowheads="1"/>
            </p:cNvSpPr>
            <p:nvPr/>
          </p:nvSpPr>
          <p:spPr bwMode="auto">
            <a:xfrm>
              <a:off x="1613218" y="406082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6" name="Rectangle 1376">
              <a:extLst>
                <a:ext uri="{FF2B5EF4-FFF2-40B4-BE49-F238E27FC236}">
                  <a16:creationId xmlns="" xmlns:a16="http://schemas.microsoft.com/office/drawing/2014/main" id="{005A8A55-B2FA-454B-B7E8-5D5D57F05394}"/>
                </a:ext>
              </a:extLst>
            </p:cNvPr>
            <p:cNvSpPr>
              <a:spLocks noChangeArrowheads="1"/>
            </p:cNvSpPr>
            <p:nvPr/>
          </p:nvSpPr>
          <p:spPr bwMode="auto">
            <a:xfrm>
              <a:off x="1613218" y="40513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7" name="Rectangle 1377">
              <a:extLst>
                <a:ext uri="{FF2B5EF4-FFF2-40B4-BE49-F238E27FC236}">
                  <a16:creationId xmlns="" xmlns:a16="http://schemas.microsoft.com/office/drawing/2014/main" id="{3A6D0B57-8631-4D10-8618-0D008FCF8D1E}"/>
                </a:ext>
              </a:extLst>
            </p:cNvPr>
            <p:cNvSpPr>
              <a:spLocks noChangeArrowheads="1"/>
            </p:cNvSpPr>
            <p:nvPr/>
          </p:nvSpPr>
          <p:spPr bwMode="auto">
            <a:xfrm>
              <a:off x="1605281" y="40513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8" name="Rectangle 1378">
              <a:extLst>
                <a:ext uri="{FF2B5EF4-FFF2-40B4-BE49-F238E27FC236}">
                  <a16:creationId xmlns="" xmlns:a16="http://schemas.microsoft.com/office/drawing/2014/main" id="{507D4E78-7E75-4AAF-A991-E3388646D63D}"/>
                </a:ext>
              </a:extLst>
            </p:cNvPr>
            <p:cNvSpPr>
              <a:spLocks noChangeArrowheads="1"/>
            </p:cNvSpPr>
            <p:nvPr/>
          </p:nvSpPr>
          <p:spPr bwMode="auto">
            <a:xfrm>
              <a:off x="1605281" y="40401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39" name="Rectangle 1379">
              <a:extLst>
                <a:ext uri="{FF2B5EF4-FFF2-40B4-BE49-F238E27FC236}">
                  <a16:creationId xmlns="" xmlns:a16="http://schemas.microsoft.com/office/drawing/2014/main" id="{8BB93D50-6F3B-4DA9-AF59-0D9ACE8752BD}"/>
                </a:ext>
              </a:extLst>
            </p:cNvPr>
            <p:cNvSpPr>
              <a:spLocks noChangeArrowheads="1"/>
            </p:cNvSpPr>
            <p:nvPr/>
          </p:nvSpPr>
          <p:spPr bwMode="auto">
            <a:xfrm>
              <a:off x="1613218" y="40401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0" name="Rectangle 1380">
              <a:extLst>
                <a:ext uri="{FF2B5EF4-FFF2-40B4-BE49-F238E27FC236}">
                  <a16:creationId xmlns="" xmlns:a16="http://schemas.microsoft.com/office/drawing/2014/main" id="{D4849FE4-476A-4BD8-AC17-182924AA0EC4}"/>
                </a:ext>
              </a:extLst>
            </p:cNvPr>
            <p:cNvSpPr>
              <a:spLocks noChangeArrowheads="1"/>
            </p:cNvSpPr>
            <p:nvPr/>
          </p:nvSpPr>
          <p:spPr bwMode="auto">
            <a:xfrm>
              <a:off x="1613218" y="4029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1" name="Rectangle 1381">
              <a:extLst>
                <a:ext uri="{FF2B5EF4-FFF2-40B4-BE49-F238E27FC236}">
                  <a16:creationId xmlns="" xmlns:a16="http://schemas.microsoft.com/office/drawing/2014/main" id="{97BB889F-A358-4398-A92F-40D08B4D53A1}"/>
                </a:ext>
              </a:extLst>
            </p:cNvPr>
            <p:cNvSpPr>
              <a:spLocks noChangeArrowheads="1"/>
            </p:cNvSpPr>
            <p:nvPr/>
          </p:nvSpPr>
          <p:spPr bwMode="auto">
            <a:xfrm>
              <a:off x="1605281" y="4029076"/>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2" name="Rectangle 1382">
              <a:extLst>
                <a:ext uri="{FF2B5EF4-FFF2-40B4-BE49-F238E27FC236}">
                  <a16:creationId xmlns="" xmlns:a16="http://schemas.microsoft.com/office/drawing/2014/main" id="{BCFE1DF1-648F-4183-905D-1B7727F46157}"/>
                </a:ext>
              </a:extLst>
            </p:cNvPr>
            <p:cNvSpPr>
              <a:spLocks noChangeArrowheads="1"/>
            </p:cNvSpPr>
            <p:nvPr/>
          </p:nvSpPr>
          <p:spPr bwMode="auto">
            <a:xfrm>
              <a:off x="1616393" y="40259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3" name="Rectangle 1383">
              <a:extLst>
                <a:ext uri="{FF2B5EF4-FFF2-40B4-BE49-F238E27FC236}">
                  <a16:creationId xmlns="" xmlns:a16="http://schemas.microsoft.com/office/drawing/2014/main" id="{801E03B3-964D-41D3-B11E-7BC7B4BD0FF6}"/>
                </a:ext>
              </a:extLst>
            </p:cNvPr>
            <p:cNvSpPr>
              <a:spLocks noChangeArrowheads="1"/>
            </p:cNvSpPr>
            <p:nvPr/>
          </p:nvSpPr>
          <p:spPr bwMode="auto">
            <a:xfrm>
              <a:off x="1616393" y="3987801"/>
              <a:ext cx="14288"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4" name="Rectangle 1384">
              <a:extLst>
                <a:ext uri="{FF2B5EF4-FFF2-40B4-BE49-F238E27FC236}">
                  <a16:creationId xmlns="" xmlns:a16="http://schemas.microsoft.com/office/drawing/2014/main" id="{6E2B4362-1C8B-4A2D-A84A-BF0450190CAC}"/>
                </a:ext>
              </a:extLst>
            </p:cNvPr>
            <p:cNvSpPr>
              <a:spLocks noChangeArrowheads="1"/>
            </p:cNvSpPr>
            <p:nvPr/>
          </p:nvSpPr>
          <p:spPr bwMode="auto">
            <a:xfrm>
              <a:off x="1616393" y="3962401"/>
              <a:ext cx="14288" cy="79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5" name="Rectangle 1385">
              <a:extLst>
                <a:ext uri="{FF2B5EF4-FFF2-40B4-BE49-F238E27FC236}">
                  <a16:creationId xmlns="" xmlns:a16="http://schemas.microsoft.com/office/drawing/2014/main" id="{7A7974EF-2356-4F8A-A660-91F2976E1712}"/>
                </a:ext>
              </a:extLst>
            </p:cNvPr>
            <p:cNvSpPr>
              <a:spLocks noChangeArrowheads="1"/>
            </p:cNvSpPr>
            <p:nvPr/>
          </p:nvSpPr>
          <p:spPr bwMode="auto">
            <a:xfrm>
              <a:off x="1616393" y="3887788"/>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6" name="Rectangle 1386">
              <a:extLst>
                <a:ext uri="{FF2B5EF4-FFF2-40B4-BE49-F238E27FC236}">
                  <a16:creationId xmlns="" xmlns:a16="http://schemas.microsoft.com/office/drawing/2014/main" id="{93F11564-F954-4E72-A35F-A27A5F9534F4}"/>
                </a:ext>
              </a:extLst>
            </p:cNvPr>
            <p:cNvSpPr>
              <a:spLocks noChangeArrowheads="1"/>
            </p:cNvSpPr>
            <p:nvPr/>
          </p:nvSpPr>
          <p:spPr bwMode="auto">
            <a:xfrm>
              <a:off x="1605281" y="4089401"/>
              <a:ext cx="14288"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7" name="Rectangle 1387">
              <a:extLst>
                <a:ext uri="{FF2B5EF4-FFF2-40B4-BE49-F238E27FC236}">
                  <a16:creationId xmlns="" xmlns:a16="http://schemas.microsoft.com/office/drawing/2014/main" id="{DFBF2DE3-AC17-4F71-A161-BF8CC2B38725}"/>
                </a:ext>
              </a:extLst>
            </p:cNvPr>
            <p:cNvSpPr>
              <a:spLocks noChangeArrowheads="1"/>
            </p:cNvSpPr>
            <p:nvPr/>
          </p:nvSpPr>
          <p:spPr bwMode="auto">
            <a:xfrm>
              <a:off x="1598931" y="4146551"/>
              <a:ext cx="11113" cy="111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548" name="Rectangle 1388">
              <a:extLst>
                <a:ext uri="{FF2B5EF4-FFF2-40B4-BE49-F238E27FC236}">
                  <a16:creationId xmlns="" xmlns:a16="http://schemas.microsoft.com/office/drawing/2014/main" id="{F506F3EF-4B7A-49B6-BCBC-45B0C903A486}"/>
                </a:ext>
              </a:extLst>
            </p:cNvPr>
            <p:cNvSpPr>
              <a:spLocks noChangeArrowheads="1"/>
            </p:cNvSpPr>
            <p:nvPr/>
          </p:nvSpPr>
          <p:spPr bwMode="auto">
            <a:xfrm>
              <a:off x="1592581" y="4157663"/>
              <a:ext cx="12700" cy="95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cxnSp>
        <p:nvCxnSpPr>
          <p:cNvPr id="137" name="Straight Connector 127">
            <a:extLst>
              <a:ext uri="{FF2B5EF4-FFF2-40B4-BE49-F238E27FC236}">
                <a16:creationId xmlns="" xmlns:a16="http://schemas.microsoft.com/office/drawing/2014/main" id="{EBBD1107-AEF2-4DC2-92EA-C88228B80F8E}"/>
              </a:ext>
            </a:extLst>
          </p:cNvPr>
          <p:cNvCxnSpPr>
            <a:cxnSpLocks noChangeShapeType="1"/>
          </p:cNvCxnSpPr>
          <p:nvPr/>
        </p:nvCxnSpPr>
        <p:spPr bwMode="auto">
          <a:xfrm>
            <a:off x="10881416" y="2945260"/>
            <a:ext cx="241293" cy="0"/>
          </a:xfrm>
          <a:prstGeom prst="line">
            <a:avLst/>
          </a:prstGeom>
          <a:noFill/>
          <a:ln w="19050" algn="ctr">
            <a:solidFill>
              <a:srgbClr val="1F497D"/>
            </a:solidFill>
            <a:round/>
            <a:headEnd/>
            <a:tailEnd/>
          </a:ln>
        </p:spPr>
      </p:cxnSp>
      <p:grpSp>
        <p:nvGrpSpPr>
          <p:cNvPr id="138" name="Group 128">
            <a:extLst>
              <a:ext uri="{FF2B5EF4-FFF2-40B4-BE49-F238E27FC236}">
                <a16:creationId xmlns="" xmlns:a16="http://schemas.microsoft.com/office/drawing/2014/main" id="{A9BCC0FA-A1CA-42DA-957B-E05084C08029}"/>
              </a:ext>
            </a:extLst>
          </p:cNvPr>
          <p:cNvGrpSpPr/>
          <p:nvPr/>
        </p:nvGrpSpPr>
        <p:grpSpPr bwMode="auto">
          <a:xfrm>
            <a:off x="10826892" y="2583287"/>
            <a:ext cx="296066" cy="596695"/>
            <a:chOff x="7956868" y="2927351"/>
            <a:chExt cx="211138" cy="649288"/>
          </a:xfrm>
          <a:solidFill>
            <a:srgbClr val="004B87"/>
          </a:solidFill>
        </p:grpSpPr>
        <p:sp>
          <p:nvSpPr>
            <p:cNvPr id="427" name="Rectangle 1470">
              <a:extLst>
                <a:ext uri="{FF2B5EF4-FFF2-40B4-BE49-F238E27FC236}">
                  <a16:creationId xmlns="" xmlns:a16="http://schemas.microsoft.com/office/drawing/2014/main" id="{5E117771-0232-4283-8A6A-5061A705546F}"/>
                </a:ext>
              </a:extLst>
            </p:cNvPr>
            <p:cNvSpPr>
              <a:spLocks noChangeArrowheads="1"/>
            </p:cNvSpPr>
            <p:nvPr/>
          </p:nvSpPr>
          <p:spPr bwMode="auto">
            <a:xfrm>
              <a:off x="8150543" y="30956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8" name="Rectangle 1471">
              <a:extLst>
                <a:ext uri="{FF2B5EF4-FFF2-40B4-BE49-F238E27FC236}">
                  <a16:creationId xmlns="" xmlns:a16="http://schemas.microsoft.com/office/drawing/2014/main" id="{D4303CC2-4D0A-41A7-8B0A-64927F145B5D}"/>
                </a:ext>
              </a:extLst>
            </p:cNvPr>
            <p:cNvSpPr>
              <a:spLocks noChangeArrowheads="1"/>
            </p:cNvSpPr>
            <p:nvPr/>
          </p:nvSpPr>
          <p:spPr bwMode="auto">
            <a:xfrm>
              <a:off x="8147368" y="31178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9" name="Rectangle 1472">
              <a:extLst>
                <a:ext uri="{FF2B5EF4-FFF2-40B4-BE49-F238E27FC236}">
                  <a16:creationId xmlns="" xmlns:a16="http://schemas.microsoft.com/office/drawing/2014/main" id="{F70CE57E-3BC6-4A18-98D2-35089390AA7F}"/>
                </a:ext>
              </a:extLst>
            </p:cNvPr>
            <p:cNvSpPr>
              <a:spLocks noChangeArrowheads="1"/>
            </p:cNvSpPr>
            <p:nvPr/>
          </p:nvSpPr>
          <p:spPr bwMode="auto">
            <a:xfrm>
              <a:off x="8147368" y="3135314"/>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0" name="Rectangle 1473">
              <a:extLst>
                <a:ext uri="{FF2B5EF4-FFF2-40B4-BE49-F238E27FC236}">
                  <a16:creationId xmlns="" xmlns:a16="http://schemas.microsoft.com/office/drawing/2014/main" id="{34B8F2EC-5236-44F5-BABC-7AE4FED03F7B}"/>
                </a:ext>
              </a:extLst>
            </p:cNvPr>
            <p:cNvSpPr>
              <a:spLocks noChangeArrowheads="1"/>
            </p:cNvSpPr>
            <p:nvPr/>
          </p:nvSpPr>
          <p:spPr bwMode="auto">
            <a:xfrm>
              <a:off x="8147368" y="3155951"/>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1" name="Rectangle 1474">
              <a:extLst>
                <a:ext uri="{FF2B5EF4-FFF2-40B4-BE49-F238E27FC236}">
                  <a16:creationId xmlns="" xmlns:a16="http://schemas.microsoft.com/office/drawing/2014/main" id="{D0C37166-A9FB-4305-9E36-8E517CA469A4}"/>
                </a:ext>
              </a:extLst>
            </p:cNvPr>
            <p:cNvSpPr>
              <a:spLocks noChangeArrowheads="1"/>
            </p:cNvSpPr>
            <p:nvPr/>
          </p:nvSpPr>
          <p:spPr bwMode="auto">
            <a:xfrm>
              <a:off x="8147368" y="316706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2" name="Rectangle 1475">
              <a:extLst>
                <a:ext uri="{FF2B5EF4-FFF2-40B4-BE49-F238E27FC236}">
                  <a16:creationId xmlns="" xmlns:a16="http://schemas.microsoft.com/office/drawing/2014/main" id="{0BB73806-502F-4C13-9C1F-13CA49E26F50}"/>
                </a:ext>
              </a:extLst>
            </p:cNvPr>
            <p:cNvSpPr>
              <a:spLocks noChangeArrowheads="1"/>
            </p:cNvSpPr>
            <p:nvPr/>
          </p:nvSpPr>
          <p:spPr bwMode="auto">
            <a:xfrm>
              <a:off x="8147368" y="3184526"/>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3" name="Rectangle 1476">
              <a:extLst>
                <a:ext uri="{FF2B5EF4-FFF2-40B4-BE49-F238E27FC236}">
                  <a16:creationId xmlns="" xmlns:a16="http://schemas.microsoft.com/office/drawing/2014/main" id="{19019040-1CA3-4245-9B84-D44E6A3A5191}"/>
                </a:ext>
              </a:extLst>
            </p:cNvPr>
            <p:cNvSpPr>
              <a:spLocks noChangeArrowheads="1"/>
            </p:cNvSpPr>
            <p:nvPr/>
          </p:nvSpPr>
          <p:spPr bwMode="auto">
            <a:xfrm>
              <a:off x="8139430" y="319563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4" name="Rectangle 1477">
              <a:extLst>
                <a:ext uri="{FF2B5EF4-FFF2-40B4-BE49-F238E27FC236}">
                  <a16:creationId xmlns="" xmlns:a16="http://schemas.microsoft.com/office/drawing/2014/main" id="{D992090D-FA21-4C57-9A66-A29CE25B222E}"/>
                </a:ext>
              </a:extLst>
            </p:cNvPr>
            <p:cNvSpPr>
              <a:spLocks noChangeArrowheads="1"/>
            </p:cNvSpPr>
            <p:nvPr/>
          </p:nvSpPr>
          <p:spPr bwMode="auto">
            <a:xfrm>
              <a:off x="8133080" y="3206751"/>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5" name="Rectangle 1478">
              <a:extLst>
                <a:ext uri="{FF2B5EF4-FFF2-40B4-BE49-F238E27FC236}">
                  <a16:creationId xmlns="" xmlns:a16="http://schemas.microsoft.com/office/drawing/2014/main" id="{285D709D-7763-42D8-A4D2-034D454F18B1}"/>
                </a:ext>
              </a:extLst>
            </p:cNvPr>
            <p:cNvSpPr>
              <a:spLocks noChangeArrowheads="1"/>
            </p:cNvSpPr>
            <p:nvPr/>
          </p:nvSpPr>
          <p:spPr bwMode="auto">
            <a:xfrm>
              <a:off x="8139430" y="32019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6" name="Rectangle 1479">
              <a:extLst>
                <a:ext uri="{FF2B5EF4-FFF2-40B4-BE49-F238E27FC236}">
                  <a16:creationId xmlns="" xmlns:a16="http://schemas.microsoft.com/office/drawing/2014/main" id="{1DB8B843-61C8-428D-AD32-505B35394F87}"/>
                </a:ext>
              </a:extLst>
            </p:cNvPr>
            <p:cNvSpPr>
              <a:spLocks noChangeArrowheads="1"/>
            </p:cNvSpPr>
            <p:nvPr/>
          </p:nvSpPr>
          <p:spPr bwMode="auto">
            <a:xfrm>
              <a:off x="8133080" y="32242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7" name="Rectangle 1480">
              <a:extLst>
                <a:ext uri="{FF2B5EF4-FFF2-40B4-BE49-F238E27FC236}">
                  <a16:creationId xmlns="" xmlns:a16="http://schemas.microsoft.com/office/drawing/2014/main" id="{27BAF2D4-D767-4818-9582-47041D13D154}"/>
                </a:ext>
              </a:extLst>
            </p:cNvPr>
            <p:cNvSpPr>
              <a:spLocks noChangeArrowheads="1"/>
            </p:cNvSpPr>
            <p:nvPr/>
          </p:nvSpPr>
          <p:spPr bwMode="auto">
            <a:xfrm>
              <a:off x="8133080" y="32273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8" name="Rectangle 1481">
              <a:extLst>
                <a:ext uri="{FF2B5EF4-FFF2-40B4-BE49-F238E27FC236}">
                  <a16:creationId xmlns="" xmlns:a16="http://schemas.microsoft.com/office/drawing/2014/main" id="{19EE3651-7F8F-421F-B5CC-705851C6690A}"/>
                </a:ext>
              </a:extLst>
            </p:cNvPr>
            <p:cNvSpPr>
              <a:spLocks noChangeArrowheads="1"/>
            </p:cNvSpPr>
            <p:nvPr/>
          </p:nvSpPr>
          <p:spPr bwMode="auto">
            <a:xfrm>
              <a:off x="8126730" y="3241676"/>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39" name="Rectangle 1482">
              <a:extLst>
                <a:ext uri="{FF2B5EF4-FFF2-40B4-BE49-F238E27FC236}">
                  <a16:creationId xmlns="" xmlns:a16="http://schemas.microsoft.com/office/drawing/2014/main" id="{6701B989-5981-4139-814C-25A91783A679}"/>
                </a:ext>
              </a:extLst>
            </p:cNvPr>
            <p:cNvSpPr>
              <a:spLocks noChangeArrowheads="1"/>
            </p:cNvSpPr>
            <p:nvPr/>
          </p:nvSpPr>
          <p:spPr bwMode="auto">
            <a:xfrm>
              <a:off x="8126730" y="3255964"/>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0" name="Rectangle 1483">
              <a:extLst>
                <a:ext uri="{FF2B5EF4-FFF2-40B4-BE49-F238E27FC236}">
                  <a16:creationId xmlns="" xmlns:a16="http://schemas.microsoft.com/office/drawing/2014/main" id="{13117287-A9DD-4DDA-A671-BFCB5906CBC4}"/>
                </a:ext>
              </a:extLst>
            </p:cNvPr>
            <p:cNvSpPr>
              <a:spLocks noChangeArrowheads="1"/>
            </p:cNvSpPr>
            <p:nvPr/>
          </p:nvSpPr>
          <p:spPr bwMode="auto">
            <a:xfrm>
              <a:off x="8118793" y="32623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1" name="Rectangle 1484">
              <a:extLst>
                <a:ext uri="{FF2B5EF4-FFF2-40B4-BE49-F238E27FC236}">
                  <a16:creationId xmlns="" xmlns:a16="http://schemas.microsoft.com/office/drawing/2014/main" id="{6ED4104C-A9AF-417C-81BE-49CA63A2F874}"/>
                </a:ext>
              </a:extLst>
            </p:cNvPr>
            <p:cNvSpPr>
              <a:spLocks noChangeArrowheads="1"/>
            </p:cNvSpPr>
            <p:nvPr/>
          </p:nvSpPr>
          <p:spPr bwMode="auto">
            <a:xfrm>
              <a:off x="8112443" y="32702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2" name="Rectangle 1485">
              <a:extLst>
                <a:ext uri="{FF2B5EF4-FFF2-40B4-BE49-F238E27FC236}">
                  <a16:creationId xmlns="" xmlns:a16="http://schemas.microsoft.com/office/drawing/2014/main" id="{5A7095E3-B8F6-429A-B693-AF14CC497A21}"/>
                </a:ext>
              </a:extLst>
            </p:cNvPr>
            <p:cNvSpPr>
              <a:spLocks noChangeArrowheads="1"/>
            </p:cNvSpPr>
            <p:nvPr/>
          </p:nvSpPr>
          <p:spPr bwMode="auto">
            <a:xfrm>
              <a:off x="8104505" y="32766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3" name="Rectangle 1486">
              <a:extLst>
                <a:ext uri="{FF2B5EF4-FFF2-40B4-BE49-F238E27FC236}">
                  <a16:creationId xmlns="" xmlns:a16="http://schemas.microsoft.com/office/drawing/2014/main" id="{6A59DEA0-6745-4FCB-BA61-5F52FED46E46}"/>
                </a:ext>
              </a:extLst>
            </p:cNvPr>
            <p:cNvSpPr>
              <a:spLocks noChangeArrowheads="1"/>
            </p:cNvSpPr>
            <p:nvPr/>
          </p:nvSpPr>
          <p:spPr bwMode="auto">
            <a:xfrm>
              <a:off x="8104505" y="3284539"/>
              <a:ext cx="14288"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4" name="Rectangle 1487">
              <a:extLst>
                <a:ext uri="{FF2B5EF4-FFF2-40B4-BE49-F238E27FC236}">
                  <a16:creationId xmlns="" xmlns:a16="http://schemas.microsoft.com/office/drawing/2014/main" id="{D559BADB-0EA8-4BE1-84C3-8B0EC86D06D7}"/>
                </a:ext>
              </a:extLst>
            </p:cNvPr>
            <p:cNvSpPr>
              <a:spLocks noChangeArrowheads="1"/>
            </p:cNvSpPr>
            <p:nvPr/>
          </p:nvSpPr>
          <p:spPr bwMode="auto">
            <a:xfrm>
              <a:off x="8098155" y="32908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5" name="Rectangle 1488">
              <a:extLst>
                <a:ext uri="{FF2B5EF4-FFF2-40B4-BE49-F238E27FC236}">
                  <a16:creationId xmlns="" xmlns:a16="http://schemas.microsoft.com/office/drawing/2014/main" id="{830970D6-CE42-4FF8-A265-862FA6746FA6}"/>
                </a:ext>
              </a:extLst>
            </p:cNvPr>
            <p:cNvSpPr>
              <a:spLocks noChangeArrowheads="1"/>
            </p:cNvSpPr>
            <p:nvPr/>
          </p:nvSpPr>
          <p:spPr bwMode="auto">
            <a:xfrm>
              <a:off x="8087043" y="3297239"/>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6" name="Rectangle 1489">
              <a:extLst>
                <a:ext uri="{FF2B5EF4-FFF2-40B4-BE49-F238E27FC236}">
                  <a16:creationId xmlns="" xmlns:a16="http://schemas.microsoft.com/office/drawing/2014/main" id="{B33F655F-80D5-4B1E-ADC3-793B9127E471}"/>
                </a:ext>
              </a:extLst>
            </p:cNvPr>
            <p:cNvSpPr>
              <a:spLocks noChangeArrowheads="1"/>
            </p:cNvSpPr>
            <p:nvPr/>
          </p:nvSpPr>
          <p:spPr bwMode="auto">
            <a:xfrm>
              <a:off x="8072755" y="33083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7" name="Rectangle 1490">
              <a:extLst>
                <a:ext uri="{FF2B5EF4-FFF2-40B4-BE49-F238E27FC236}">
                  <a16:creationId xmlns="" xmlns:a16="http://schemas.microsoft.com/office/drawing/2014/main" id="{D78A2ED2-AFA6-453B-B205-B99D4118F3E5}"/>
                </a:ext>
              </a:extLst>
            </p:cNvPr>
            <p:cNvSpPr>
              <a:spLocks noChangeArrowheads="1"/>
            </p:cNvSpPr>
            <p:nvPr/>
          </p:nvSpPr>
          <p:spPr bwMode="auto">
            <a:xfrm>
              <a:off x="8066405" y="331152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8" name="Rectangle 1491">
              <a:extLst>
                <a:ext uri="{FF2B5EF4-FFF2-40B4-BE49-F238E27FC236}">
                  <a16:creationId xmlns="" xmlns:a16="http://schemas.microsoft.com/office/drawing/2014/main" id="{7172EF77-C434-4BED-B4AF-6AB36D15BFFB}"/>
                </a:ext>
              </a:extLst>
            </p:cNvPr>
            <p:cNvSpPr>
              <a:spLocks noChangeArrowheads="1"/>
            </p:cNvSpPr>
            <p:nvPr/>
          </p:nvSpPr>
          <p:spPr bwMode="auto">
            <a:xfrm>
              <a:off x="8058468" y="3325814"/>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49" name="Rectangle 1492">
              <a:extLst>
                <a:ext uri="{FF2B5EF4-FFF2-40B4-BE49-F238E27FC236}">
                  <a16:creationId xmlns="" xmlns:a16="http://schemas.microsoft.com/office/drawing/2014/main" id="{7E773BA1-4CBE-4B5B-BD3D-42445BCA5BD0}"/>
                </a:ext>
              </a:extLst>
            </p:cNvPr>
            <p:cNvSpPr>
              <a:spLocks noChangeArrowheads="1"/>
            </p:cNvSpPr>
            <p:nvPr/>
          </p:nvSpPr>
          <p:spPr bwMode="auto">
            <a:xfrm>
              <a:off x="8052118" y="33369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0" name="Rectangle 1493">
              <a:extLst>
                <a:ext uri="{FF2B5EF4-FFF2-40B4-BE49-F238E27FC236}">
                  <a16:creationId xmlns="" xmlns:a16="http://schemas.microsoft.com/office/drawing/2014/main" id="{816F08BB-CF5F-4971-AF34-C2300C81DF7C}"/>
                </a:ext>
              </a:extLst>
            </p:cNvPr>
            <p:cNvSpPr>
              <a:spLocks noChangeArrowheads="1"/>
            </p:cNvSpPr>
            <p:nvPr/>
          </p:nvSpPr>
          <p:spPr bwMode="auto">
            <a:xfrm>
              <a:off x="8044180" y="33432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1" name="Rectangle 1494">
              <a:extLst>
                <a:ext uri="{FF2B5EF4-FFF2-40B4-BE49-F238E27FC236}">
                  <a16:creationId xmlns="" xmlns:a16="http://schemas.microsoft.com/office/drawing/2014/main" id="{7CC681A5-3DEE-4D6D-87AD-0FE31DEFBF5A}"/>
                </a:ext>
              </a:extLst>
            </p:cNvPr>
            <p:cNvSpPr>
              <a:spLocks noChangeArrowheads="1"/>
            </p:cNvSpPr>
            <p:nvPr/>
          </p:nvSpPr>
          <p:spPr bwMode="auto">
            <a:xfrm>
              <a:off x="8037830" y="33512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2" name="Rectangle 1495">
              <a:extLst>
                <a:ext uri="{FF2B5EF4-FFF2-40B4-BE49-F238E27FC236}">
                  <a16:creationId xmlns="" xmlns:a16="http://schemas.microsoft.com/office/drawing/2014/main" id="{C0590900-1CD0-41BC-8AAA-4FFB9CF2A042}"/>
                </a:ext>
              </a:extLst>
            </p:cNvPr>
            <p:cNvSpPr>
              <a:spLocks noChangeArrowheads="1"/>
            </p:cNvSpPr>
            <p:nvPr/>
          </p:nvSpPr>
          <p:spPr bwMode="auto">
            <a:xfrm>
              <a:off x="8029893" y="335756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3" name="Rectangle 1496">
              <a:extLst>
                <a:ext uri="{FF2B5EF4-FFF2-40B4-BE49-F238E27FC236}">
                  <a16:creationId xmlns="" xmlns:a16="http://schemas.microsoft.com/office/drawing/2014/main" id="{BDD6CAD9-8C47-4E66-9C93-6C12E60EFF62}"/>
                </a:ext>
              </a:extLst>
            </p:cNvPr>
            <p:cNvSpPr>
              <a:spLocks noChangeArrowheads="1"/>
            </p:cNvSpPr>
            <p:nvPr/>
          </p:nvSpPr>
          <p:spPr bwMode="auto">
            <a:xfrm>
              <a:off x="8023543" y="33655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4" name="Rectangle 1497">
              <a:extLst>
                <a:ext uri="{FF2B5EF4-FFF2-40B4-BE49-F238E27FC236}">
                  <a16:creationId xmlns="" xmlns:a16="http://schemas.microsoft.com/office/drawing/2014/main" id="{8F3E25B7-E5CC-4978-887C-49931509490A}"/>
                </a:ext>
              </a:extLst>
            </p:cNvPr>
            <p:cNvSpPr>
              <a:spLocks noChangeArrowheads="1"/>
            </p:cNvSpPr>
            <p:nvPr/>
          </p:nvSpPr>
          <p:spPr bwMode="auto">
            <a:xfrm>
              <a:off x="8017193" y="3371851"/>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5" name="Rectangle 1498">
              <a:extLst>
                <a:ext uri="{FF2B5EF4-FFF2-40B4-BE49-F238E27FC236}">
                  <a16:creationId xmlns="" xmlns:a16="http://schemas.microsoft.com/office/drawing/2014/main" id="{7AF3B0C6-CDE6-4938-8F2F-FDECE75D6AD3}"/>
                </a:ext>
              </a:extLst>
            </p:cNvPr>
            <p:cNvSpPr>
              <a:spLocks noChangeArrowheads="1"/>
            </p:cNvSpPr>
            <p:nvPr/>
          </p:nvSpPr>
          <p:spPr bwMode="auto">
            <a:xfrm>
              <a:off x="8009255" y="33797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6" name="Rectangle 1499">
              <a:extLst>
                <a:ext uri="{FF2B5EF4-FFF2-40B4-BE49-F238E27FC236}">
                  <a16:creationId xmlns="" xmlns:a16="http://schemas.microsoft.com/office/drawing/2014/main" id="{E236F3E5-6559-4450-9908-0B8EEFB854D2}"/>
                </a:ext>
              </a:extLst>
            </p:cNvPr>
            <p:cNvSpPr>
              <a:spLocks noChangeArrowheads="1"/>
            </p:cNvSpPr>
            <p:nvPr/>
          </p:nvSpPr>
          <p:spPr bwMode="auto">
            <a:xfrm>
              <a:off x="7998143" y="3386139"/>
              <a:ext cx="19050"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7" name="Rectangle 1500">
              <a:extLst>
                <a:ext uri="{FF2B5EF4-FFF2-40B4-BE49-F238E27FC236}">
                  <a16:creationId xmlns="" xmlns:a16="http://schemas.microsoft.com/office/drawing/2014/main" id="{8861477A-1334-4137-A0B7-227023CC4B5C}"/>
                </a:ext>
              </a:extLst>
            </p:cNvPr>
            <p:cNvSpPr>
              <a:spLocks noChangeArrowheads="1"/>
            </p:cNvSpPr>
            <p:nvPr/>
          </p:nvSpPr>
          <p:spPr bwMode="auto">
            <a:xfrm>
              <a:off x="7991793" y="3394076"/>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8" name="Rectangle 1501">
              <a:extLst>
                <a:ext uri="{FF2B5EF4-FFF2-40B4-BE49-F238E27FC236}">
                  <a16:creationId xmlns="" xmlns:a16="http://schemas.microsoft.com/office/drawing/2014/main" id="{D0457050-0734-4261-BEE3-915977CC1670}"/>
                </a:ext>
              </a:extLst>
            </p:cNvPr>
            <p:cNvSpPr>
              <a:spLocks noChangeArrowheads="1"/>
            </p:cNvSpPr>
            <p:nvPr/>
          </p:nvSpPr>
          <p:spPr bwMode="auto">
            <a:xfrm>
              <a:off x="7985443" y="3400426"/>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59" name="Rectangle 1502">
              <a:extLst>
                <a:ext uri="{FF2B5EF4-FFF2-40B4-BE49-F238E27FC236}">
                  <a16:creationId xmlns="" xmlns:a16="http://schemas.microsoft.com/office/drawing/2014/main" id="{BD76A7FA-E5C0-4627-879F-3D0C90B8F63D}"/>
                </a:ext>
              </a:extLst>
            </p:cNvPr>
            <p:cNvSpPr>
              <a:spLocks noChangeArrowheads="1"/>
            </p:cNvSpPr>
            <p:nvPr/>
          </p:nvSpPr>
          <p:spPr bwMode="auto">
            <a:xfrm>
              <a:off x="7977505" y="3411539"/>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0" name="Rectangle 1503">
              <a:extLst>
                <a:ext uri="{FF2B5EF4-FFF2-40B4-BE49-F238E27FC236}">
                  <a16:creationId xmlns="" xmlns:a16="http://schemas.microsoft.com/office/drawing/2014/main" id="{584945F2-68B6-46DB-8EEA-BAFC98194935}"/>
                </a:ext>
              </a:extLst>
            </p:cNvPr>
            <p:cNvSpPr>
              <a:spLocks noChangeArrowheads="1"/>
            </p:cNvSpPr>
            <p:nvPr/>
          </p:nvSpPr>
          <p:spPr bwMode="auto">
            <a:xfrm>
              <a:off x="7977505" y="34178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1" name="Rectangle 1504">
              <a:extLst>
                <a:ext uri="{FF2B5EF4-FFF2-40B4-BE49-F238E27FC236}">
                  <a16:creationId xmlns="" xmlns:a16="http://schemas.microsoft.com/office/drawing/2014/main" id="{DBE69791-0869-46AF-977E-6E074F00BB30}"/>
                </a:ext>
              </a:extLst>
            </p:cNvPr>
            <p:cNvSpPr>
              <a:spLocks noChangeArrowheads="1"/>
            </p:cNvSpPr>
            <p:nvPr/>
          </p:nvSpPr>
          <p:spPr bwMode="auto">
            <a:xfrm>
              <a:off x="7971155" y="34321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2" name="Rectangle 1505">
              <a:extLst>
                <a:ext uri="{FF2B5EF4-FFF2-40B4-BE49-F238E27FC236}">
                  <a16:creationId xmlns="" xmlns:a16="http://schemas.microsoft.com/office/drawing/2014/main" id="{262B6B69-99BF-4EEE-AD7B-AE3D5A6CB955}"/>
                </a:ext>
              </a:extLst>
            </p:cNvPr>
            <p:cNvSpPr>
              <a:spLocks noChangeArrowheads="1"/>
            </p:cNvSpPr>
            <p:nvPr/>
          </p:nvSpPr>
          <p:spPr bwMode="auto">
            <a:xfrm>
              <a:off x="7963218" y="34432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3" name="Rectangle 1506">
              <a:extLst>
                <a:ext uri="{FF2B5EF4-FFF2-40B4-BE49-F238E27FC236}">
                  <a16:creationId xmlns="" xmlns:a16="http://schemas.microsoft.com/office/drawing/2014/main" id="{5008FDC6-5F04-41FB-B1A8-B878FF49E42F}"/>
                </a:ext>
              </a:extLst>
            </p:cNvPr>
            <p:cNvSpPr>
              <a:spLocks noChangeArrowheads="1"/>
            </p:cNvSpPr>
            <p:nvPr/>
          </p:nvSpPr>
          <p:spPr bwMode="auto">
            <a:xfrm>
              <a:off x="7963218" y="3452814"/>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4" name="Rectangle 1507">
              <a:extLst>
                <a:ext uri="{FF2B5EF4-FFF2-40B4-BE49-F238E27FC236}">
                  <a16:creationId xmlns="" xmlns:a16="http://schemas.microsoft.com/office/drawing/2014/main" id="{97BD7932-B2E9-435D-8F62-6A4163EE391C}"/>
                </a:ext>
              </a:extLst>
            </p:cNvPr>
            <p:cNvSpPr>
              <a:spLocks noChangeArrowheads="1"/>
            </p:cNvSpPr>
            <p:nvPr/>
          </p:nvSpPr>
          <p:spPr bwMode="auto">
            <a:xfrm>
              <a:off x="7963218" y="34639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5" name="Rectangle 1508">
              <a:extLst>
                <a:ext uri="{FF2B5EF4-FFF2-40B4-BE49-F238E27FC236}">
                  <a16:creationId xmlns="" xmlns:a16="http://schemas.microsoft.com/office/drawing/2014/main" id="{603B80C1-5B40-497E-B54D-366F5148AB07}"/>
                </a:ext>
              </a:extLst>
            </p:cNvPr>
            <p:cNvSpPr>
              <a:spLocks noChangeArrowheads="1"/>
            </p:cNvSpPr>
            <p:nvPr/>
          </p:nvSpPr>
          <p:spPr bwMode="auto">
            <a:xfrm>
              <a:off x="7963218" y="3475039"/>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6" name="Rectangle 1509">
              <a:extLst>
                <a:ext uri="{FF2B5EF4-FFF2-40B4-BE49-F238E27FC236}">
                  <a16:creationId xmlns="" xmlns:a16="http://schemas.microsoft.com/office/drawing/2014/main" id="{E1666E60-9329-461A-B9D0-E14484DE157A}"/>
                </a:ext>
              </a:extLst>
            </p:cNvPr>
            <p:cNvSpPr>
              <a:spLocks noChangeArrowheads="1"/>
            </p:cNvSpPr>
            <p:nvPr/>
          </p:nvSpPr>
          <p:spPr bwMode="auto">
            <a:xfrm>
              <a:off x="7963218" y="34813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7" name="Rectangle 1510">
              <a:extLst>
                <a:ext uri="{FF2B5EF4-FFF2-40B4-BE49-F238E27FC236}">
                  <a16:creationId xmlns="" xmlns:a16="http://schemas.microsoft.com/office/drawing/2014/main" id="{3109E4D5-B635-44FF-8979-58C2F39430E5}"/>
                </a:ext>
              </a:extLst>
            </p:cNvPr>
            <p:cNvSpPr>
              <a:spLocks noChangeArrowheads="1"/>
            </p:cNvSpPr>
            <p:nvPr/>
          </p:nvSpPr>
          <p:spPr bwMode="auto">
            <a:xfrm>
              <a:off x="7956868" y="34956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8" name="Rectangle 1511">
              <a:extLst>
                <a:ext uri="{FF2B5EF4-FFF2-40B4-BE49-F238E27FC236}">
                  <a16:creationId xmlns="" xmlns:a16="http://schemas.microsoft.com/office/drawing/2014/main" id="{B8FF9E00-FDA6-4CD7-B872-2B40A03F2435}"/>
                </a:ext>
              </a:extLst>
            </p:cNvPr>
            <p:cNvSpPr>
              <a:spLocks noChangeArrowheads="1"/>
            </p:cNvSpPr>
            <p:nvPr/>
          </p:nvSpPr>
          <p:spPr bwMode="auto">
            <a:xfrm>
              <a:off x="7956868" y="35067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69" name="Rectangle 1512">
              <a:extLst>
                <a:ext uri="{FF2B5EF4-FFF2-40B4-BE49-F238E27FC236}">
                  <a16:creationId xmlns="" xmlns:a16="http://schemas.microsoft.com/office/drawing/2014/main" id="{295C6DD9-7E4A-49F8-AD19-D33D90FF5C50}"/>
                </a:ext>
              </a:extLst>
            </p:cNvPr>
            <p:cNvSpPr>
              <a:spLocks noChangeArrowheads="1"/>
            </p:cNvSpPr>
            <p:nvPr/>
          </p:nvSpPr>
          <p:spPr bwMode="auto">
            <a:xfrm>
              <a:off x="7956868" y="351313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0" name="Rectangle 1513">
              <a:extLst>
                <a:ext uri="{FF2B5EF4-FFF2-40B4-BE49-F238E27FC236}">
                  <a16:creationId xmlns="" xmlns:a16="http://schemas.microsoft.com/office/drawing/2014/main" id="{36EBC32B-E709-4C35-9572-C194343A5CCA}"/>
                </a:ext>
              </a:extLst>
            </p:cNvPr>
            <p:cNvSpPr>
              <a:spLocks noChangeArrowheads="1"/>
            </p:cNvSpPr>
            <p:nvPr/>
          </p:nvSpPr>
          <p:spPr bwMode="auto">
            <a:xfrm>
              <a:off x="7956868" y="35210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1" name="Rectangle 1514">
              <a:extLst>
                <a:ext uri="{FF2B5EF4-FFF2-40B4-BE49-F238E27FC236}">
                  <a16:creationId xmlns="" xmlns:a16="http://schemas.microsoft.com/office/drawing/2014/main" id="{B1F548FD-0965-46C2-AC70-0042E3B19579}"/>
                </a:ext>
              </a:extLst>
            </p:cNvPr>
            <p:cNvSpPr>
              <a:spLocks noChangeArrowheads="1"/>
            </p:cNvSpPr>
            <p:nvPr/>
          </p:nvSpPr>
          <p:spPr bwMode="auto">
            <a:xfrm>
              <a:off x="7956868" y="35623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2" name="Rectangle 1515">
              <a:extLst>
                <a:ext uri="{FF2B5EF4-FFF2-40B4-BE49-F238E27FC236}">
                  <a16:creationId xmlns="" xmlns:a16="http://schemas.microsoft.com/office/drawing/2014/main" id="{A7CE6207-5876-47AE-BC50-AB30D2DB414E}"/>
                </a:ext>
              </a:extLst>
            </p:cNvPr>
            <p:cNvSpPr>
              <a:spLocks noChangeArrowheads="1"/>
            </p:cNvSpPr>
            <p:nvPr/>
          </p:nvSpPr>
          <p:spPr bwMode="auto">
            <a:xfrm>
              <a:off x="8150543" y="30861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73" name="Rectangle 1516">
              <a:extLst>
                <a:ext uri="{FF2B5EF4-FFF2-40B4-BE49-F238E27FC236}">
                  <a16:creationId xmlns="" xmlns:a16="http://schemas.microsoft.com/office/drawing/2014/main" id="{6F5F0506-5412-4810-9B0D-88516A21B994}"/>
                </a:ext>
              </a:extLst>
            </p:cNvPr>
            <p:cNvSpPr>
              <a:spLocks noChangeArrowheads="1"/>
            </p:cNvSpPr>
            <p:nvPr/>
          </p:nvSpPr>
          <p:spPr bwMode="auto">
            <a:xfrm>
              <a:off x="8150543" y="2927351"/>
              <a:ext cx="17463"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39" name="Group 129">
            <a:extLst>
              <a:ext uri="{FF2B5EF4-FFF2-40B4-BE49-F238E27FC236}">
                <a16:creationId xmlns="" xmlns:a16="http://schemas.microsoft.com/office/drawing/2014/main" id="{23EF320A-9654-4266-BEF5-B08CEEFDD12F}"/>
              </a:ext>
            </a:extLst>
          </p:cNvPr>
          <p:cNvGrpSpPr/>
          <p:nvPr/>
        </p:nvGrpSpPr>
        <p:grpSpPr bwMode="auto">
          <a:xfrm>
            <a:off x="10528601" y="2416971"/>
            <a:ext cx="222605" cy="1107315"/>
            <a:chOff x="7744143" y="2746376"/>
            <a:chExt cx="158750" cy="1204913"/>
          </a:xfrm>
          <a:solidFill>
            <a:srgbClr val="004B87"/>
          </a:solidFill>
        </p:grpSpPr>
        <p:sp>
          <p:nvSpPr>
            <p:cNvPr id="387" name="Rectangle 1517">
              <a:extLst>
                <a:ext uri="{FF2B5EF4-FFF2-40B4-BE49-F238E27FC236}">
                  <a16:creationId xmlns="" xmlns:a16="http://schemas.microsoft.com/office/drawing/2014/main" id="{082DE83F-CD5B-4592-A992-9C691196D34A}"/>
                </a:ext>
              </a:extLst>
            </p:cNvPr>
            <p:cNvSpPr>
              <a:spLocks noChangeArrowheads="1"/>
            </p:cNvSpPr>
            <p:nvPr/>
          </p:nvSpPr>
          <p:spPr bwMode="auto">
            <a:xfrm>
              <a:off x="7885430" y="27463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8" name="Rectangle 1518">
              <a:extLst>
                <a:ext uri="{FF2B5EF4-FFF2-40B4-BE49-F238E27FC236}">
                  <a16:creationId xmlns="" xmlns:a16="http://schemas.microsoft.com/office/drawing/2014/main" id="{6F869CDD-C1D6-447B-A34D-FE3F02369F2F}"/>
                </a:ext>
              </a:extLst>
            </p:cNvPr>
            <p:cNvSpPr>
              <a:spLocks noChangeArrowheads="1"/>
            </p:cNvSpPr>
            <p:nvPr/>
          </p:nvSpPr>
          <p:spPr bwMode="auto">
            <a:xfrm>
              <a:off x="7885430" y="293052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9" name="Rectangle 1519">
              <a:extLst>
                <a:ext uri="{FF2B5EF4-FFF2-40B4-BE49-F238E27FC236}">
                  <a16:creationId xmlns="" xmlns:a16="http://schemas.microsoft.com/office/drawing/2014/main" id="{973E1053-DB48-4A96-BE7E-AD30870397D7}"/>
                </a:ext>
              </a:extLst>
            </p:cNvPr>
            <p:cNvSpPr>
              <a:spLocks noChangeArrowheads="1"/>
            </p:cNvSpPr>
            <p:nvPr/>
          </p:nvSpPr>
          <p:spPr bwMode="auto">
            <a:xfrm>
              <a:off x="7890193" y="2940051"/>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0" name="Rectangle 1520">
              <a:extLst>
                <a:ext uri="{FF2B5EF4-FFF2-40B4-BE49-F238E27FC236}">
                  <a16:creationId xmlns="" xmlns:a16="http://schemas.microsoft.com/office/drawing/2014/main" id="{552224C8-97D7-4E92-A57D-67A179B5ED70}"/>
                </a:ext>
              </a:extLst>
            </p:cNvPr>
            <p:cNvSpPr>
              <a:spLocks noChangeArrowheads="1"/>
            </p:cNvSpPr>
            <p:nvPr/>
          </p:nvSpPr>
          <p:spPr bwMode="auto">
            <a:xfrm>
              <a:off x="7885430" y="2951164"/>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1" name="Rectangle 1521">
              <a:extLst>
                <a:ext uri="{FF2B5EF4-FFF2-40B4-BE49-F238E27FC236}">
                  <a16:creationId xmlns="" xmlns:a16="http://schemas.microsoft.com/office/drawing/2014/main" id="{5D7363DD-D68A-4C66-BB95-DBCF1AB9FB09}"/>
                </a:ext>
              </a:extLst>
            </p:cNvPr>
            <p:cNvSpPr>
              <a:spLocks noChangeArrowheads="1"/>
            </p:cNvSpPr>
            <p:nvPr/>
          </p:nvSpPr>
          <p:spPr bwMode="auto">
            <a:xfrm>
              <a:off x="7885430" y="296227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2" name="Rectangle 1522">
              <a:extLst>
                <a:ext uri="{FF2B5EF4-FFF2-40B4-BE49-F238E27FC236}">
                  <a16:creationId xmlns="" xmlns:a16="http://schemas.microsoft.com/office/drawing/2014/main" id="{968129E1-66DB-43DB-BB1E-C1BE2BD91799}"/>
                </a:ext>
              </a:extLst>
            </p:cNvPr>
            <p:cNvSpPr>
              <a:spLocks noChangeArrowheads="1"/>
            </p:cNvSpPr>
            <p:nvPr/>
          </p:nvSpPr>
          <p:spPr bwMode="auto">
            <a:xfrm>
              <a:off x="7885430" y="30114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3" name="Rectangle 1523">
              <a:extLst>
                <a:ext uri="{FF2B5EF4-FFF2-40B4-BE49-F238E27FC236}">
                  <a16:creationId xmlns="" xmlns:a16="http://schemas.microsoft.com/office/drawing/2014/main" id="{7D74BFF2-8D15-4D05-93C4-89DE79C10482}"/>
                </a:ext>
              </a:extLst>
            </p:cNvPr>
            <p:cNvSpPr>
              <a:spLocks noChangeArrowheads="1"/>
            </p:cNvSpPr>
            <p:nvPr/>
          </p:nvSpPr>
          <p:spPr bwMode="auto">
            <a:xfrm>
              <a:off x="7885430" y="30257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4" name="Rectangle 1524">
              <a:extLst>
                <a:ext uri="{FF2B5EF4-FFF2-40B4-BE49-F238E27FC236}">
                  <a16:creationId xmlns="" xmlns:a16="http://schemas.microsoft.com/office/drawing/2014/main" id="{372F039A-4CF2-4075-8902-1FBDAE264C05}"/>
                </a:ext>
              </a:extLst>
            </p:cNvPr>
            <p:cNvSpPr>
              <a:spLocks noChangeArrowheads="1"/>
            </p:cNvSpPr>
            <p:nvPr/>
          </p:nvSpPr>
          <p:spPr bwMode="auto">
            <a:xfrm>
              <a:off x="7885430" y="3032126"/>
              <a:ext cx="14288" cy="190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5" name="Rectangle 1525">
              <a:extLst>
                <a:ext uri="{FF2B5EF4-FFF2-40B4-BE49-F238E27FC236}">
                  <a16:creationId xmlns="" xmlns:a16="http://schemas.microsoft.com/office/drawing/2014/main" id="{7B51525B-94F9-4925-A383-28BB5809E03B}"/>
                </a:ext>
              </a:extLst>
            </p:cNvPr>
            <p:cNvSpPr>
              <a:spLocks noChangeArrowheads="1"/>
            </p:cNvSpPr>
            <p:nvPr/>
          </p:nvSpPr>
          <p:spPr bwMode="auto">
            <a:xfrm>
              <a:off x="7885430" y="304323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6" name="Rectangle 1526">
              <a:extLst>
                <a:ext uri="{FF2B5EF4-FFF2-40B4-BE49-F238E27FC236}">
                  <a16:creationId xmlns="" xmlns:a16="http://schemas.microsoft.com/office/drawing/2014/main" id="{E255EB4D-D3C9-4ED4-AE23-45EFC3FCC143}"/>
                </a:ext>
              </a:extLst>
            </p:cNvPr>
            <p:cNvSpPr>
              <a:spLocks noChangeArrowheads="1"/>
            </p:cNvSpPr>
            <p:nvPr/>
          </p:nvSpPr>
          <p:spPr bwMode="auto">
            <a:xfrm>
              <a:off x="7885430" y="30575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7" name="Rectangle 1527">
              <a:extLst>
                <a:ext uri="{FF2B5EF4-FFF2-40B4-BE49-F238E27FC236}">
                  <a16:creationId xmlns="" xmlns:a16="http://schemas.microsoft.com/office/drawing/2014/main" id="{74C009CD-3226-43DF-8F70-1D83F6D626BE}"/>
                </a:ext>
              </a:extLst>
            </p:cNvPr>
            <p:cNvSpPr>
              <a:spLocks noChangeArrowheads="1"/>
            </p:cNvSpPr>
            <p:nvPr/>
          </p:nvSpPr>
          <p:spPr bwMode="auto">
            <a:xfrm>
              <a:off x="7885430" y="3063876"/>
              <a:ext cx="14288" cy="190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8" name="Rectangle 1528">
              <a:extLst>
                <a:ext uri="{FF2B5EF4-FFF2-40B4-BE49-F238E27FC236}">
                  <a16:creationId xmlns="" xmlns:a16="http://schemas.microsoft.com/office/drawing/2014/main" id="{D6C11157-8A4D-47F2-9100-FF1D59CA171B}"/>
                </a:ext>
              </a:extLst>
            </p:cNvPr>
            <p:cNvSpPr>
              <a:spLocks noChangeArrowheads="1"/>
            </p:cNvSpPr>
            <p:nvPr/>
          </p:nvSpPr>
          <p:spPr bwMode="auto">
            <a:xfrm>
              <a:off x="7885430" y="30749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99" name="Rectangle 1529">
              <a:extLst>
                <a:ext uri="{FF2B5EF4-FFF2-40B4-BE49-F238E27FC236}">
                  <a16:creationId xmlns="" xmlns:a16="http://schemas.microsoft.com/office/drawing/2014/main" id="{7BDD60D2-3AB9-4E1A-AB27-3C04FFE03866}"/>
                </a:ext>
              </a:extLst>
            </p:cNvPr>
            <p:cNvSpPr>
              <a:spLocks noChangeArrowheads="1"/>
            </p:cNvSpPr>
            <p:nvPr/>
          </p:nvSpPr>
          <p:spPr bwMode="auto">
            <a:xfrm>
              <a:off x="7885430" y="3082926"/>
              <a:ext cx="14288"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0" name="Rectangle 1530">
              <a:extLst>
                <a:ext uri="{FF2B5EF4-FFF2-40B4-BE49-F238E27FC236}">
                  <a16:creationId xmlns="" xmlns:a16="http://schemas.microsoft.com/office/drawing/2014/main" id="{7C9CB61A-6CEF-4CA5-9998-48CC5D8E493C}"/>
                </a:ext>
              </a:extLst>
            </p:cNvPr>
            <p:cNvSpPr>
              <a:spLocks noChangeArrowheads="1"/>
            </p:cNvSpPr>
            <p:nvPr/>
          </p:nvSpPr>
          <p:spPr bwMode="auto">
            <a:xfrm>
              <a:off x="7885430" y="30924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1" name="Rectangle 1531">
              <a:extLst>
                <a:ext uri="{FF2B5EF4-FFF2-40B4-BE49-F238E27FC236}">
                  <a16:creationId xmlns="" xmlns:a16="http://schemas.microsoft.com/office/drawing/2014/main" id="{78D93522-42E7-45A1-B30F-F02FDE53A6D1}"/>
                </a:ext>
              </a:extLst>
            </p:cNvPr>
            <p:cNvSpPr>
              <a:spLocks noChangeArrowheads="1"/>
            </p:cNvSpPr>
            <p:nvPr/>
          </p:nvSpPr>
          <p:spPr bwMode="auto">
            <a:xfrm>
              <a:off x="7879080" y="3103564"/>
              <a:ext cx="14288" cy="603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2" name="Rectangle 1532">
              <a:extLst>
                <a:ext uri="{FF2B5EF4-FFF2-40B4-BE49-F238E27FC236}">
                  <a16:creationId xmlns="" xmlns:a16="http://schemas.microsoft.com/office/drawing/2014/main" id="{DB47834B-A629-4F22-AD22-EBCA66CC4C2C}"/>
                </a:ext>
              </a:extLst>
            </p:cNvPr>
            <p:cNvSpPr>
              <a:spLocks noChangeArrowheads="1"/>
            </p:cNvSpPr>
            <p:nvPr/>
          </p:nvSpPr>
          <p:spPr bwMode="auto">
            <a:xfrm>
              <a:off x="7875905" y="3146426"/>
              <a:ext cx="14288" cy="555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3" name="Rectangle 1533">
              <a:extLst>
                <a:ext uri="{FF2B5EF4-FFF2-40B4-BE49-F238E27FC236}">
                  <a16:creationId xmlns="" xmlns:a16="http://schemas.microsoft.com/office/drawing/2014/main" id="{0A2B90D0-C39C-4990-B1FE-FA4182D057EE}"/>
                </a:ext>
              </a:extLst>
            </p:cNvPr>
            <p:cNvSpPr>
              <a:spLocks noChangeArrowheads="1"/>
            </p:cNvSpPr>
            <p:nvPr/>
          </p:nvSpPr>
          <p:spPr bwMode="auto">
            <a:xfrm>
              <a:off x="7864793" y="3195639"/>
              <a:ext cx="14288"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4" name="Rectangle 1534">
              <a:extLst>
                <a:ext uri="{FF2B5EF4-FFF2-40B4-BE49-F238E27FC236}">
                  <a16:creationId xmlns="" xmlns:a16="http://schemas.microsoft.com/office/drawing/2014/main" id="{30486649-E79D-4480-B0AD-862FA5A6783C}"/>
                </a:ext>
              </a:extLst>
            </p:cNvPr>
            <p:cNvSpPr>
              <a:spLocks noChangeArrowheads="1"/>
            </p:cNvSpPr>
            <p:nvPr/>
          </p:nvSpPr>
          <p:spPr bwMode="auto">
            <a:xfrm>
              <a:off x="7861618" y="3224214"/>
              <a:ext cx="14288" cy="269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5" name="Rectangle 1535">
              <a:extLst>
                <a:ext uri="{FF2B5EF4-FFF2-40B4-BE49-F238E27FC236}">
                  <a16:creationId xmlns="" xmlns:a16="http://schemas.microsoft.com/office/drawing/2014/main" id="{6F0AB4E7-BB49-49AE-81BB-C29C105F5FF1}"/>
                </a:ext>
              </a:extLst>
            </p:cNvPr>
            <p:cNvSpPr>
              <a:spLocks noChangeArrowheads="1"/>
            </p:cNvSpPr>
            <p:nvPr/>
          </p:nvSpPr>
          <p:spPr bwMode="auto">
            <a:xfrm>
              <a:off x="7858443" y="3241676"/>
              <a:ext cx="12700"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6" name="Rectangle 1536">
              <a:extLst>
                <a:ext uri="{FF2B5EF4-FFF2-40B4-BE49-F238E27FC236}">
                  <a16:creationId xmlns="" xmlns:a16="http://schemas.microsoft.com/office/drawing/2014/main" id="{6CEC8218-DBD2-4769-9410-85E30EE07DDA}"/>
                </a:ext>
              </a:extLst>
            </p:cNvPr>
            <p:cNvSpPr>
              <a:spLocks noChangeArrowheads="1"/>
            </p:cNvSpPr>
            <p:nvPr/>
          </p:nvSpPr>
          <p:spPr bwMode="auto">
            <a:xfrm>
              <a:off x="7844155" y="3259139"/>
              <a:ext cx="17463" cy="460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7" name="Rectangle 1537">
              <a:extLst>
                <a:ext uri="{FF2B5EF4-FFF2-40B4-BE49-F238E27FC236}">
                  <a16:creationId xmlns="" xmlns:a16="http://schemas.microsoft.com/office/drawing/2014/main" id="{0CA4FFDA-87EF-4CB1-9262-EF837B69CB17}"/>
                </a:ext>
              </a:extLst>
            </p:cNvPr>
            <p:cNvSpPr>
              <a:spLocks noChangeArrowheads="1"/>
            </p:cNvSpPr>
            <p:nvPr/>
          </p:nvSpPr>
          <p:spPr bwMode="auto">
            <a:xfrm>
              <a:off x="7836218" y="3297239"/>
              <a:ext cx="14288" cy="460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8" name="Rectangle 1538">
              <a:extLst>
                <a:ext uri="{FF2B5EF4-FFF2-40B4-BE49-F238E27FC236}">
                  <a16:creationId xmlns="" xmlns:a16="http://schemas.microsoft.com/office/drawing/2014/main" id="{E69EE619-7705-4560-87AE-98E5BB891759}"/>
                </a:ext>
              </a:extLst>
            </p:cNvPr>
            <p:cNvSpPr>
              <a:spLocks noChangeArrowheads="1"/>
            </p:cNvSpPr>
            <p:nvPr/>
          </p:nvSpPr>
          <p:spPr bwMode="auto">
            <a:xfrm>
              <a:off x="7833043" y="3316289"/>
              <a:ext cx="14288" cy="412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09" name="Rectangle 1539">
              <a:extLst>
                <a:ext uri="{FF2B5EF4-FFF2-40B4-BE49-F238E27FC236}">
                  <a16:creationId xmlns="" xmlns:a16="http://schemas.microsoft.com/office/drawing/2014/main" id="{40FF488D-BB13-4A0B-B31C-0C3A18F99804}"/>
                </a:ext>
              </a:extLst>
            </p:cNvPr>
            <p:cNvSpPr>
              <a:spLocks noChangeArrowheads="1"/>
            </p:cNvSpPr>
            <p:nvPr/>
          </p:nvSpPr>
          <p:spPr bwMode="auto">
            <a:xfrm>
              <a:off x="7818755" y="3348039"/>
              <a:ext cx="17463" cy="460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0" name="Rectangle 1540">
              <a:extLst>
                <a:ext uri="{FF2B5EF4-FFF2-40B4-BE49-F238E27FC236}">
                  <a16:creationId xmlns="" xmlns:a16="http://schemas.microsoft.com/office/drawing/2014/main" id="{544542D6-DA25-4D05-9B2C-4BC748B42BA6}"/>
                </a:ext>
              </a:extLst>
            </p:cNvPr>
            <p:cNvSpPr>
              <a:spLocks noChangeArrowheads="1"/>
            </p:cNvSpPr>
            <p:nvPr/>
          </p:nvSpPr>
          <p:spPr bwMode="auto">
            <a:xfrm>
              <a:off x="7812405" y="3371851"/>
              <a:ext cx="17463" cy="460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1" name="Rectangle 1541">
              <a:extLst>
                <a:ext uri="{FF2B5EF4-FFF2-40B4-BE49-F238E27FC236}">
                  <a16:creationId xmlns="" xmlns:a16="http://schemas.microsoft.com/office/drawing/2014/main" id="{F264F843-8FBE-48F6-ABFC-C93AD299414E}"/>
                </a:ext>
              </a:extLst>
            </p:cNvPr>
            <p:cNvSpPr>
              <a:spLocks noChangeArrowheads="1"/>
            </p:cNvSpPr>
            <p:nvPr/>
          </p:nvSpPr>
          <p:spPr bwMode="auto">
            <a:xfrm>
              <a:off x="7807643" y="3403601"/>
              <a:ext cx="14288" cy="428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2" name="Rectangle 1542">
              <a:extLst>
                <a:ext uri="{FF2B5EF4-FFF2-40B4-BE49-F238E27FC236}">
                  <a16:creationId xmlns="" xmlns:a16="http://schemas.microsoft.com/office/drawing/2014/main" id="{5C7010A9-B2CC-415D-A1DD-EB6117119D38}"/>
                </a:ext>
              </a:extLst>
            </p:cNvPr>
            <p:cNvSpPr>
              <a:spLocks noChangeArrowheads="1"/>
            </p:cNvSpPr>
            <p:nvPr/>
          </p:nvSpPr>
          <p:spPr bwMode="auto">
            <a:xfrm>
              <a:off x="7798118" y="3432176"/>
              <a:ext cx="17463" cy="460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3" name="Rectangle 1543">
              <a:extLst>
                <a:ext uri="{FF2B5EF4-FFF2-40B4-BE49-F238E27FC236}">
                  <a16:creationId xmlns="" xmlns:a16="http://schemas.microsoft.com/office/drawing/2014/main" id="{924AC177-7CA0-4803-87A2-4705427CFC96}"/>
                </a:ext>
              </a:extLst>
            </p:cNvPr>
            <p:cNvSpPr>
              <a:spLocks noChangeArrowheads="1"/>
            </p:cNvSpPr>
            <p:nvPr/>
          </p:nvSpPr>
          <p:spPr bwMode="auto">
            <a:xfrm>
              <a:off x="7790180" y="3478214"/>
              <a:ext cx="17463"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4" name="Rectangle 1544">
              <a:extLst>
                <a:ext uri="{FF2B5EF4-FFF2-40B4-BE49-F238E27FC236}">
                  <a16:creationId xmlns="" xmlns:a16="http://schemas.microsoft.com/office/drawing/2014/main" id="{2E98D9BE-0618-4534-90B8-CE4D5773080D}"/>
                </a:ext>
              </a:extLst>
            </p:cNvPr>
            <p:cNvSpPr>
              <a:spLocks noChangeArrowheads="1"/>
            </p:cNvSpPr>
            <p:nvPr/>
          </p:nvSpPr>
          <p:spPr bwMode="auto">
            <a:xfrm>
              <a:off x="7783830" y="3498851"/>
              <a:ext cx="17463" cy="428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5" name="Rectangle 1545">
              <a:extLst>
                <a:ext uri="{FF2B5EF4-FFF2-40B4-BE49-F238E27FC236}">
                  <a16:creationId xmlns="" xmlns:a16="http://schemas.microsoft.com/office/drawing/2014/main" id="{1432EDCC-2A4B-4E9D-99A2-91B4674DA3B9}"/>
                </a:ext>
              </a:extLst>
            </p:cNvPr>
            <p:cNvSpPr>
              <a:spLocks noChangeArrowheads="1"/>
            </p:cNvSpPr>
            <p:nvPr/>
          </p:nvSpPr>
          <p:spPr bwMode="auto">
            <a:xfrm>
              <a:off x="7780655" y="3530601"/>
              <a:ext cx="12700" cy="571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6" name="Rectangle 1546">
              <a:extLst>
                <a:ext uri="{FF2B5EF4-FFF2-40B4-BE49-F238E27FC236}">
                  <a16:creationId xmlns="" xmlns:a16="http://schemas.microsoft.com/office/drawing/2014/main" id="{CEF488F1-B61F-4BAB-9D9B-EEC903330055}"/>
                </a:ext>
              </a:extLst>
            </p:cNvPr>
            <p:cNvSpPr>
              <a:spLocks noChangeArrowheads="1"/>
            </p:cNvSpPr>
            <p:nvPr/>
          </p:nvSpPr>
          <p:spPr bwMode="auto">
            <a:xfrm>
              <a:off x="7769543" y="3581401"/>
              <a:ext cx="17463" cy="460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7" name="Rectangle 1547">
              <a:extLst>
                <a:ext uri="{FF2B5EF4-FFF2-40B4-BE49-F238E27FC236}">
                  <a16:creationId xmlns="" xmlns:a16="http://schemas.microsoft.com/office/drawing/2014/main" id="{B4F08C14-2262-40D0-9237-272E647C73E8}"/>
                </a:ext>
              </a:extLst>
            </p:cNvPr>
            <p:cNvSpPr>
              <a:spLocks noChangeArrowheads="1"/>
            </p:cNvSpPr>
            <p:nvPr/>
          </p:nvSpPr>
          <p:spPr bwMode="auto">
            <a:xfrm>
              <a:off x="7766368" y="3627439"/>
              <a:ext cx="17463" cy="777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8" name="Rectangle 1548">
              <a:extLst>
                <a:ext uri="{FF2B5EF4-FFF2-40B4-BE49-F238E27FC236}">
                  <a16:creationId xmlns="" xmlns:a16="http://schemas.microsoft.com/office/drawing/2014/main" id="{FEA389D2-FE19-4DFE-85FF-D37C9713AE46}"/>
                </a:ext>
              </a:extLst>
            </p:cNvPr>
            <p:cNvSpPr>
              <a:spLocks noChangeArrowheads="1"/>
            </p:cNvSpPr>
            <p:nvPr/>
          </p:nvSpPr>
          <p:spPr bwMode="auto">
            <a:xfrm>
              <a:off x="7758430" y="3700464"/>
              <a:ext cx="14288" cy="254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19" name="Rectangle 1549">
              <a:extLst>
                <a:ext uri="{FF2B5EF4-FFF2-40B4-BE49-F238E27FC236}">
                  <a16:creationId xmlns="" xmlns:a16="http://schemas.microsoft.com/office/drawing/2014/main" id="{72C580AC-03BA-4E82-B799-D7914B2FEC9A}"/>
                </a:ext>
              </a:extLst>
            </p:cNvPr>
            <p:cNvSpPr>
              <a:spLocks noChangeArrowheads="1"/>
            </p:cNvSpPr>
            <p:nvPr/>
          </p:nvSpPr>
          <p:spPr bwMode="auto">
            <a:xfrm>
              <a:off x="7761605" y="3729039"/>
              <a:ext cx="14288" cy="254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0" name="Rectangle 1550">
              <a:extLst>
                <a:ext uri="{FF2B5EF4-FFF2-40B4-BE49-F238E27FC236}">
                  <a16:creationId xmlns="" xmlns:a16="http://schemas.microsoft.com/office/drawing/2014/main" id="{43E10818-54C0-4540-AC86-5E654F94076F}"/>
                </a:ext>
              </a:extLst>
            </p:cNvPr>
            <p:cNvSpPr>
              <a:spLocks noChangeArrowheads="1"/>
            </p:cNvSpPr>
            <p:nvPr/>
          </p:nvSpPr>
          <p:spPr bwMode="auto">
            <a:xfrm>
              <a:off x="7755255" y="3757614"/>
              <a:ext cx="14288" cy="254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1" name="Rectangle 1551">
              <a:extLst>
                <a:ext uri="{FF2B5EF4-FFF2-40B4-BE49-F238E27FC236}">
                  <a16:creationId xmlns="" xmlns:a16="http://schemas.microsoft.com/office/drawing/2014/main" id="{8B0849C8-9290-4123-9AF6-76F5ACB6E029}"/>
                </a:ext>
              </a:extLst>
            </p:cNvPr>
            <p:cNvSpPr>
              <a:spLocks noChangeArrowheads="1"/>
            </p:cNvSpPr>
            <p:nvPr/>
          </p:nvSpPr>
          <p:spPr bwMode="auto">
            <a:xfrm>
              <a:off x="7755255" y="3800476"/>
              <a:ext cx="14288" cy="317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2" name="Rectangle 1552">
              <a:extLst>
                <a:ext uri="{FF2B5EF4-FFF2-40B4-BE49-F238E27FC236}">
                  <a16:creationId xmlns="" xmlns:a16="http://schemas.microsoft.com/office/drawing/2014/main" id="{ED93298F-EAD5-4A25-B819-369345FEE4A9}"/>
                </a:ext>
              </a:extLst>
            </p:cNvPr>
            <p:cNvSpPr>
              <a:spLocks noChangeArrowheads="1"/>
            </p:cNvSpPr>
            <p:nvPr/>
          </p:nvSpPr>
          <p:spPr bwMode="auto">
            <a:xfrm>
              <a:off x="7752080" y="3814764"/>
              <a:ext cx="14288" cy="349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3" name="Rectangle 1553">
              <a:extLst>
                <a:ext uri="{FF2B5EF4-FFF2-40B4-BE49-F238E27FC236}">
                  <a16:creationId xmlns="" xmlns:a16="http://schemas.microsoft.com/office/drawing/2014/main" id="{EEF08DFE-82C0-4B1F-837A-DC3BFDB44C32}"/>
                </a:ext>
              </a:extLst>
            </p:cNvPr>
            <p:cNvSpPr>
              <a:spLocks noChangeArrowheads="1"/>
            </p:cNvSpPr>
            <p:nvPr/>
          </p:nvSpPr>
          <p:spPr bwMode="auto">
            <a:xfrm>
              <a:off x="7748905" y="3827464"/>
              <a:ext cx="12700" cy="365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4" name="Rectangle 1554">
              <a:extLst>
                <a:ext uri="{FF2B5EF4-FFF2-40B4-BE49-F238E27FC236}">
                  <a16:creationId xmlns="" xmlns:a16="http://schemas.microsoft.com/office/drawing/2014/main" id="{F4ACEA6D-0E38-409B-8B95-02504981D4F3}"/>
                </a:ext>
              </a:extLst>
            </p:cNvPr>
            <p:cNvSpPr>
              <a:spLocks noChangeArrowheads="1"/>
            </p:cNvSpPr>
            <p:nvPr/>
          </p:nvSpPr>
          <p:spPr bwMode="auto">
            <a:xfrm>
              <a:off x="7752080" y="3873501"/>
              <a:ext cx="14288"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5" name="Rectangle 1555">
              <a:extLst>
                <a:ext uri="{FF2B5EF4-FFF2-40B4-BE49-F238E27FC236}">
                  <a16:creationId xmlns="" xmlns:a16="http://schemas.microsoft.com/office/drawing/2014/main" id="{C502AC16-768F-4076-84D5-B45DEB599DA1}"/>
                </a:ext>
              </a:extLst>
            </p:cNvPr>
            <p:cNvSpPr>
              <a:spLocks noChangeArrowheads="1"/>
            </p:cNvSpPr>
            <p:nvPr/>
          </p:nvSpPr>
          <p:spPr bwMode="auto">
            <a:xfrm>
              <a:off x="7752080" y="39131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426" name="Rectangle 1556">
              <a:extLst>
                <a:ext uri="{FF2B5EF4-FFF2-40B4-BE49-F238E27FC236}">
                  <a16:creationId xmlns="" xmlns:a16="http://schemas.microsoft.com/office/drawing/2014/main" id="{83974193-0872-4F5B-B628-83AE1DF8EB90}"/>
                </a:ext>
              </a:extLst>
            </p:cNvPr>
            <p:cNvSpPr>
              <a:spLocks noChangeArrowheads="1"/>
            </p:cNvSpPr>
            <p:nvPr/>
          </p:nvSpPr>
          <p:spPr bwMode="auto">
            <a:xfrm>
              <a:off x="7744143" y="393382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40" name="Group 130">
            <a:extLst>
              <a:ext uri="{FF2B5EF4-FFF2-40B4-BE49-F238E27FC236}">
                <a16:creationId xmlns="" xmlns:a16="http://schemas.microsoft.com/office/drawing/2014/main" id="{7ABC4FF0-3BC9-4741-B23B-B6A7F7601539}"/>
              </a:ext>
            </a:extLst>
          </p:cNvPr>
          <p:cNvGrpSpPr/>
          <p:nvPr/>
        </p:nvGrpSpPr>
        <p:grpSpPr bwMode="auto">
          <a:xfrm>
            <a:off x="10203598" y="2872152"/>
            <a:ext cx="222605" cy="479983"/>
            <a:chOff x="7512368" y="3241676"/>
            <a:chExt cx="158750" cy="522288"/>
          </a:xfrm>
          <a:solidFill>
            <a:srgbClr val="004B87"/>
          </a:solidFill>
        </p:grpSpPr>
        <p:sp>
          <p:nvSpPr>
            <p:cNvPr id="362" name="Rectangle 1557">
              <a:extLst>
                <a:ext uri="{FF2B5EF4-FFF2-40B4-BE49-F238E27FC236}">
                  <a16:creationId xmlns="" xmlns:a16="http://schemas.microsoft.com/office/drawing/2014/main" id="{8150D064-177A-48FC-B75E-BE7EA99CCC68}"/>
                </a:ext>
              </a:extLst>
            </p:cNvPr>
            <p:cNvSpPr>
              <a:spLocks noChangeArrowheads="1"/>
            </p:cNvSpPr>
            <p:nvPr/>
          </p:nvSpPr>
          <p:spPr bwMode="auto">
            <a:xfrm>
              <a:off x="7515543" y="374967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3" name="Rectangle 1558">
              <a:extLst>
                <a:ext uri="{FF2B5EF4-FFF2-40B4-BE49-F238E27FC236}">
                  <a16:creationId xmlns="" xmlns:a16="http://schemas.microsoft.com/office/drawing/2014/main" id="{91BE8A3F-D693-487C-989B-CC3A7A44B138}"/>
                </a:ext>
              </a:extLst>
            </p:cNvPr>
            <p:cNvSpPr>
              <a:spLocks noChangeArrowheads="1"/>
            </p:cNvSpPr>
            <p:nvPr/>
          </p:nvSpPr>
          <p:spPr bwMode="auto">
            <a:xfrm>
              <a:off x="7512368" y="3644901"/>
              <a:ext cx="12700" cy="269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4" name="Rectangle 1559">
              <a:extLst>
                <a:ext uri="{FF2B5EF4-FFF2-40B4-BE49-F238E27FC236}">
                  <a16:creationId xmlns="" xmlns:a16="http://schemas.microsoft.com/office/drawing/2014/main" id="{CFBBA923-095B-417B-AE05-41F79F5D4FA3}"/>
                </a:ext>
              </a:extLst>
            </p:cNvPr>
            <p:cNvSpPr>
              <a:spLocks noChangeArrowheads="1"/>
            </p:cNvSpPr>
            <p:nvPr/>
          </p:nvSpPr>
          <p:spPr bwMode="auto">
            <a:xfrm>
              <a:off x="7512368" y="3594101"/>
              <a:ext cx="12700" cy="222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5" name="Rectangle 1560">
              <a:extLst>
                <a:ext uri="{FF2B5EF4-FFF2-40B4-BE49-F238E27FC236}">
                  <a16:creationId xmlns="" xmlns:a16="http://schemas.microsoft.com/office/drawing/2014/main" id="{DBD787D7-DA16-41A1-A7C9-65D4F5E8A5DD}"/>
                </a:ext>
              </a:extLst>
            </p:cNvPr>
            <p:cNvSpPr>
              <a:spLocks noChangeArrowheads="1"/>
            </p:cNvSpPr>
            <p:nvPr/>
          </p:nvSpPr>
          <p:spPr bwMode="auto">
            <a:xfrm>
              <a:off x="7515543" y="3567114"/>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6" name="Rectangle 1561">
              <a:extLst>
                <a:ext uri="{FF2B5EF4-FFF2-40B4-BE49-F238E27FC236}">
                  <a16:creationId xmlns="" xmlns:a16="http://schemas.microsoft.com/office/drawing/2014/main" id="{E41039E8-D0E8-4C41-969E-F2A9EB356F14}"/>
                </a:ext>
              </a:extLst>
            </p:cNvPr>
            <p:cNvSpPr>
              <a:spLocks noChangeArrowheads="1"/>
            </p:cNvSpPr>
            <p:nvPr/>
          </p:nvSpPr>
          <p:spPr bwMode="auto">
            <a:xfrm>
              <a:off x="7515543" y="3544889"/>
              <a:ext cx="14288" cy="222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7" name="Rectangle 1562">
              <a:extLst>
                <a:ext uri="{FF2B5EF4-FFF2-40B4-BE49-F238E27FC236}">
                  <a16:creationId xmlns="" xmlns:a16="http://schemas.microsoft.com/office/drawing/2014/main" id="{9D8DC4B9-6FF3-4B15-93BA-456F10B98975}"/>
                </a:ext>
              </a:extLst>
            </p:cNvPr>
            <p:cNvSpPr>
              <a:spLocks noChangeArrowheads="1"/>
            </p:cNvSpPr>
            <p:nvPr/>
          </p:nvSpPr>
          <p:spPr bwMode="auto">
            <a:xfrm>
              <a:off x="7515543" y="3535364"/>
              <a:ext cx="14288" cy="206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8" name="Rectangle 1563">
              <a:extLst>
                <a:ext uri="{FF2B5EF4-FFF2-40B4-BE49-F238E27FC236}">
                  <a16:creationId xmlns="" xmlns:a16="http://schemas.microsoft.com/office/drawing/2014/main" id="{441CDA2C-374C-4BA9-890F-71FCA8B8D9D5}"/>
                </a:ext>
              </a:extLst>
            </p:cNvPr>
            <p:cNvSpPr>
              <a:spLocks noChangeArrowheads="1"/>
            </p:cNvSpPr>
            <p:nvPr/>
          </p:nvSpPr>
          <p:spPr bwMode="auto">
            <a:xfrm>
              <a:off x="7521893" y="3506789"/>
              <a:ext cx="14288" cy="349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9" name="Rectangle 1564">
              <a:extLst>
                <a:ext uri="{FF2B5EF4-FFF2-40B4-BE49-F238E27FC236}">
                  <a16:creationId xmlns="" xmlns:a16="http://schemas.microsoft.com/office/drawing/2014/main" id="{67654959-4F62-47EA-B9C6-9A47B2FD7CB8}"/>
                </a:ext>
              </a:extLst>
            </p:cNvPr>
            <p:cNvSpPr>
              <a:spLocks noChangeArrowheads="1"/>
            </p:cNvSpPr>
            <p:nvPr/>
          </p:nvSpPr>
          <p:spPr bwMode="auto">
            <a:xfrm>
              <a:off x="7529830" y="3492501"/>
              <a:ext cx="17463"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0" name="Rectangle 1565">
              <a:extLst>
                <a:ext uri="{FF2B5EF4-FFF2-40B4-BE49-F238E27FC236}">
                  <a16:creationId xmlns="" xmlns:a16="http://schemas.microsoft.com/office/drawing/2014/main" id="{A6328D2D-A9F3-4F3B-B5B8-97C653971E9F}"/>
                </a:ext>
              </a:extLst>
            </p:cNvPr>
            <p:cNvSpPr>
              <a:spLocks noChangeArrowheads="1"/>
            </p:cNvSpPr>
            <p:nvPr/>
          </p:nvSpPr>
          <p:spPr bwMode="auto">
            <a:xfrm>
              <a:off x="7536180" y="3484564"/>
              <a:ext cx="17463"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1" name="Rectangle 1566">
              <a:extLst>
                <a:ext uri="{FF2B5EF4-FFF2-40B4-BE49-F238E27FC236}">
                  <a16:creationId xmlns="" xmlns:a16="http://schemas.microsoft.com/office/drawing/2014/main" id="{456E8CD9-08D8-4DF3-ADF2-DD7EA043393E}"/>
                </a:ext>
              </a:extLst>
            </p:cNvPr>
            <p:cNvSpPr>
              <a:spLocks noChangeArrowheads="1"/>
            </p:cNvSpPr>
            <p:nvPr/>
          </p:nvSpPr>
          <p:spPr bwMode="auto">
            <a:xfrm>
              <a:off x="7536180" y="3463926"/>
              <a:ext cx="17463"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2" name="Rectangle 1567">
              <a:extLst>
                <a:ext uri="{FF2B5EF4-FFF2-40B4-BE49-F238E27FC236}">
                  <a16:creationId xmlns="" xmlns:a16="http://schemas.microsoft.com/office/drawing/2014/main" id="{AC5E8E17-B1A0-439B-AE94-BBBEF47701CE}"/>
                </a:ext>
              </a:extLst>
            </p:cNvPr>
            <p:cNvSpPr>
              <a:spLocks noChangeArrowheads="1"/>
            </p:cNvSpPr>
            <p:nvPr/>
          </p:nvSpPr>
          <p:spPr bwMode="auto">
            <a:xfrm>
              <a:off x="7544118" y="3467101"/>
              <a:ext cx="17463"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3" name="Rectangle 1568">
              <a:extLst>
                <a:ext uri="{FF2B5EF4-FFF2-40B4-BE49-F238E27FC236}">
                  <a16:creationId xmlns="" xmlns:a16="http://schemas.microsoft.com/office/drawing/2014/main" id="{4C972A05-C6FD-4140-915F-F2289DBA5E43}"/>
                </a:ext>
              </a:extLst>
            </p:cNvPr>
            <p:cNvSpPr>
              <a:spLocks noChangeArrowheads="1"/>
            </p:cNvSpPr>
            <p:nvPr/>
          </p:nvSpPr>
          <p:spPr bwMode="auto">
            <a:xfrm>
              <a:off x="7547293" y="3452814"/>
              <a:ext cx="14288" cy="285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4" name="Rectangle 1569">
              <a:extLst>
                <a:ext uri="{FF2B5EF4-FFF2-40B4-BE49-F238E27FC236}">
                  <a16:creationId xmlns="" xmlns:a16="http://schemas.microsoft.com/office/drawing/2014/main" id="{914CC4B6-B3C0-4FE3-AFC4-CF0F6C6A44FC}"/>
                </a:ext>
              </a:extLst>
            </p:cNvPr>
            <p:cNvSpPr>
              <a:spLocks noChangeArrowheads="1"/>
            </p:cNvSpPr>
            <p:nvPr/>
          </p:nvSpPr>
          <p:spPr bwMode="auto">
            <a:xfrm>
              <a:off x="7550468" y="3446464"/>
              <a:ext cx="17463" cy="206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5" name="Rectangle 1570">
              <a:extLst>
                <a:ext uri="{FF2B5EF4-FFF2-40B4-BE49-F238E27FC236}">
                  <a16:creationId xmlns="" xmlns:a16="http://schemas.microsoft.com/office/drawing/2014/main" id="{2CD454A1-DCE0-4E5B-9B7A-DA90263D671C}"/>
                </a:ext>
              </a:extLst>
            </p:cNvPr>
            <p:cNvSpPr>
              <a:spLocks noChangeArrowheads="1"/>
            </p:cNvSpPr>
            <p:nvPr/>
          </p:nvSpPr>
          <p:spPr bwMode="auto">
            <a:xfrm>
              <a:off x="7561580" y="3438526"/>
              <a:ext cx="14288" cy="222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6" name="Rectangle 1571">
              <a:extLst>
                <a:ext uri="{FF2B5EF4-FFF2-40B4-BE49-F238E27FC236}">
                  <a16:creationId xmlns="" xmlns:a16="http://schemas.microsoft.com/office/drawing/2014/main" id="{C3150A4B-16D8-45A6-A19F-A0CF95E36F12}"/>
                </a:ext>
              </a:extLst>
            </p:cNvPr>
            <p:cNvSpPr>
              <a:spLocks noChangeArrowheads="1"/>
            </p:cNvSpPr>
            <p:nvPr/>
          </p:nvSpPr>
          <p:spPr bwMode="auto">
            <a:xfrm>
              <a:off x="7567930" y="3425826"/>
              <a:ext cx="14288" cy="2063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7" name="Rectangle 1572">
              <a:extLst>
                <a:ext uri="{FF2B5EF4-FFF2-40B4-BE49-F238E27FC236}">
                  <a16:creationId xmlns="" xmlns:a16="http://schemas.microsoft.com/office/drawing/2014/main" id="{F1393093-B93F-4842-8F7E-E4487D2421DC}"/>
                </a:ext>
              </a:extLst>
            </p:cNvPr>
            <p:cNvSpPr>
              <a:spLocks noChangeArrowheads="1"/>
            </p:cNvSpPr>
            <p:nvPr/>
          </p:nvSpPr>
          <p:spPr bwMode="auto">
            <a:xfrm>
              <a:off x="7575868" y="3397251"/>
              <a:ext cx="14288" cy="412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8" name="Rectangle 1573">
              <a:extLst>
                <a:ext uri="{FF2B5EF4-FFF2-40B4-BE49-F238E27FC236}">
                  <a16:creationId xmlns="" xmlns:a16="http://schemas.microsoft.com/office/drawing/2014/main" id="{28E1FFDC-A087-41A0-B4BD-3343BCE59205}"/>
                </a:ext>
              </a:extLst>
            </p:cNvPr>
            <p:cNvSpPr>
              <a:spLocks noChangeArrowheads="1"/>
            </p:cNvSpPr>
            <p:nvPr/>
          </p:nvSpPr>
          <p:spPr bwMode="auto">
            <a:xfrm>
              <a:off x="7582218" y="3365501"/>
              <a:ext cx="14288" cy="6667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79" name="Rectangle 1574">
              <a:extLst>
                <a:ext uri="{FF2B5EF4-FFF2-40B4-BE49-F238E27FC236}">
                  <a16:creationId xmlns="" xmlns:a16="http://schemas.microsoft.com/office/drawing/2014/main" id="{724F5CD8-7776-4A6B-9233-992A11AEF83C}"/>
                </a:ext>
              </a:extLst>
            </p:cNvPr>
            <p:cNvSpPr>
              <a:spLocks noChangeArrowheads="1"/>
            </p:cNvSpPr>
            <p:nvPr/>
          </p:nvSpPr>
          <p:spPr bwMode="auto">
            <a:xfrm>
              <a:off x="7590155" y="3351214"/>
              <a:ext cx="12700" cy="603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0" name="Rectangle 1575">
              <a:extLst>
                <a:ext uri="{FF2B5EF4-FFF2-40B4-BE49-F238E27FC236}">
                  <a16:creationId xmlns="" xmlns:a16="http://schemas.microsoft.com/office/drawing/2014/main" id="{A9C103D0-2CBA-4F95-9FB4-E200373482CA}"/>
                </a:ext>
              </a:extLst>
            </p:cNvPr>
            <p:cNvSpPr>
              <a:spLocks noChangeArrowheads="1"/>
            </p:cNvSpPr>
            <p:nvPr/>
          </p:nvSpPr>
          <p:spPr bwMode="auto">
            <a:xfrm>
              <a:off x="7596505" y="3348039"/>
              <a:ext cx="14288" cy="381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1" name="Rectangle 1576">
              <a:extLst>
                <a:ext uri="{FF2B5EF4-FFF2-40B4-BE49-F238E27FC236}">
                  <a16:creationId xmlns="" xmlns:a16="http://schemas.microsoft.com/office/drawing/2014/main" id="{19AE8B3E-3373-42D6-8B2A-FC10C1BA9FBC}"/>
                </a:ext>
              </a:extLst>
            </p:cNvPr>
            <p:cNvSpPr>
              <a:spLocks noChangeArrowheads="1"/>
            </p:cNvSpPr>
            <p:nvPr/>
          </p:nvSpPr>
          <p:spPr bwMode="auto">
            <a:xfrm>
              <a:off x="7602855" y="3328989"/>
              <a:ext cx="14288" cy="508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2" name="Rectangle 1577">
              <a:extLst>
                <a:ext uri="{FF2B5EF4-FFF2-40B4-BE49-F238E27FC236}">
                  <a16:creationId xmlns="" xmlns:a16="http://schemas.microsoft.com/office/drawing/2014/main" id="{B9B8367B-6C3B-4A69-AAA7-B43B26DD59D4}"/>
                </a:ext>
              </a:extLst>
            </p:cNvPr>
            <p:cNvSpPr>
              <a:spLocks noChangeArrowheads="1"/>
            </p:cNvSpPr>
            <p:nvPr/>
          </p:nvSpPr>
          <p:spPr bwMode="auto">
            <a:xfrm>
              <a:off x="7610793" y="3308351"/>
              <a:ext cx="14288" cy="571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3" name="Rectangle 1578">
              <a:extLst>
                <a:ext uri="{FF2B5EF4-FFF2-40B4-BE49-F238E27FC236}">
                  <a16:creationId xmlns="" xmlns:a16="http://schemas.microsoft.com/office/drawing/2014/main" id="{149EE713-81DE-4B4C-B635-0E057FF44575}"/>
                </a:ext>
              </a:extLst>
            </p:cNvPr>
            <p:cNvSpPr>
              <a:spLocks noChangeArrowheads="1"/>
            </p:cNvSpPr>
            <p:nvPr/>
          </p:nvSpPr>
          <p:spPr bwMode="auto">
            <a:xfrm>
              <a:off x="7617143" y="3297239"/>
              <a:ext cx="14288" cy="603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4" name="Rectangle 1579">
              <a:extLst>
                <a:ext uri="{FF2B5EF4-FFF2-40B4-BE49-F238E27FC236}">
                  <a16:creationId xmlns="" xmlns:a16="http://schemas.microsoft.com/office/drawing/2014/main" id="{08D10DCF-39B6-4730-8D43-27091CF3A233}"/>
                </a:ext>
              </a:extLst>
            </p:cNvPr>
            <p:cNvSpPr>
              <a:spLocks noChangeArrowheads="1"/>
            </p:cNvSpPr>
            <p:nvPr/>
          </p:nvSpPr>
          <p:spPr bwMode="auto">
            <a:xfrm>
              <a:off x="7625080" y="3270251"/>
              <a:ext cx="14288" cy="73025"/>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5" name="Rectangle 1580">
              <a:extLst>
                <a:ext uri="{FF2B5EF4-FFF2-40B4-BE49-F238E27FC236}">
                  <a16:creationId xmlns="" xmlns:a16="http://schemas.microsoft.com/office/drawing/2014/main" id="{9E02E0B9-258B-4C6F-B74E-8F125A3D0031}"/>
                </a:ext>
              </a:extLst>
            </p:cNvPr>
            <p:cNvSpPr>
              <a:spLocks noChangeArrowheads="1"/>
            </p:cNvSpPr>
            <p:nvPr/>
          </p:nvSpPr>
          <p:spPr bwMode="auto">
            <a:xfrm>
              <a:off x="7639368" y="3241676"/>
              <a:ext cx="14288" cy="7461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86" name="Rectangle 1581">
              <a:extLst>
                <a:ext uri="{FF2B5EF4-FFF2-40B4-BE49-F238E27FC236}">
                  <a16:creationId xmlns="" xmlns:a16="http://schemas.microsoft.com/office/drawing/2014/main" id="{273BDF90-F301-4DDE-8B7F-D299ACD6B717}"/>
                </a:ext>
              </a:extLst>
            </p:cNvPr>
            <p:cNvSpPr>
              <a:spLocks noChangeArrowheads="1"/>
            </p:cNvSpPr>
            <p:nvPr/>
          </p:nvSpPr>
          <p:spPr bwMode="auto">
            <a:xfrm>
              <a:off x="7653655" y="324167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41" name="Group 131">
            <a:extLst>
              <a:ext uri="{FF2B5EF4-FFF2-40B4-BE49-F238E27FC236}">
                <a16:creationId xmlns="" xmlns:a16="http://schemas.microsoft.com/office/drawing/2014/main" id="{2971AB00-358A-4716-A22B-69ECD17F81AA}"/>
              </a:ext>
            </a:extLst>
          </p:cNvPr>
          <p:cNvGrpSpPr/>
          <p:nvPr/>
        </p:nvGrpSpPr>
        <p:grpSpPr bwMode="auto">
          <a:xfrm>
            <a:off x="9553593" y="2683951"/>
            <a:ext cx="247091" cy="532505"/>
            <a:chOff x="7048818" y="3036888"/>
            <a:chExt cx="176213" cy="579439"/>
          </a:xfrm>
          <a:solidFill>
            <a:srgbClr val="004B87"/>
          </a:solidFill>
        </p:grpSpPr>
        <p:sp>
          <p:nvSpPr>
            <p:cNvPr id="326" name="Rectangle 1611">
              <a:extLst>
                <a:ext uri="{FF2B5EF4-FFF2-40B4-BE49-F238E27FC236}">
                  <a16:creationId xmlns="" xmlns:a16="http://schemas.microsoft.com/office/drawing/2014/main" id="{7174419D-BE1C-4B93-880D-3F6770BEEE30}"/>
                </a:ext>
              </a:extLst>
            </p:cNvPr>
            <p:cNvSpPr>
              <a:spLocks noChangeArrowheads="1"/>
            </p:cNvSpPr>
            <p:nvPr/>
          </p:nvSpPr>
          <p:spPr bwMode="auto">
            <a:xfrm>
              <a:off x="7053580" y="3602039"/>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7" name="Rectangle 1613">
              <a:extLst>
                <a:ext uri="{FF2B5EF4-FFF2-40B4-BE49-F238E27FC236}">
                  <a16:creationId xmlns="" xmlns:a16="http://schemas.microsoft.com/office/drawing/2014/main" id="{7BAEA391-35F5-46CD-8491-21F2C9CB59AF}"/>
                </a:ext>
              </a:extLst>
            </p:cNvPr>
            <p:cNvSpPr>
              <a:spLocks noChangeArrowheads="1"/>
            </p:cNvSpPr>
            <p:nvPr/>
          </p:nvSpPr>
          <p:spPr bwMode="auto">
            <a:xfrm>
              <a:off x="7053580" y="3570288"/>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8" name="Rectangle 1614">
              <a:extLst>
                <a:ext uri="{FF2B5EF4-FFF2-40B4-BE49-F238E27FC236}">
                  <a16:creationId xmlns="" xmlns:a16="http://schemas.microsoft.com/office/drawing/2014/main" id="{F27E44A0-5115-4A1C-A2DF-EA573904C8F2}"/>
                </a:ext>
              </a:extLst>
            </p:cNvPr>
            <p:cNvSpPr>
              <a:spLocks noChangeArrowheads="1"/>
            </p:cNvSpPr>
            <p:nvPr/>
          </p:nvSpPr>
          <p:spPr bwMode="auto">
            <a:xfrm>
              <a:off x="7053580" y="3541713"/>
              <a:ext cx="12700"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9" name="Rectangle 1615">
              <a:extLst>
                <a:ext uri="{FF2B5EF4-FFF2-40B4-BE49-F238E27FC236}">
                  <a16:creationId xmlns="" xmlns:a16="http://schemas.microsoft.com/office/drawing/2014/main" id="{B1224E60-1539-4A88-A9F6-CF855385860A}"/>
                </a:ext>
              </a:extLst>
            </p:cNvPr>
            <p:cNvSpPr>
              <a:spLocks noChangeArrowheads="1"/>
            </p:cNvSpPr>
            <p:nvPr/>
          </p:nvSpPr>
          <p:spPr bwMode="auto">
            <a:xfrm>
              <a:off x="7048818" y="3527426"/>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0" name="Rectangle 1616">
              <a:extLst>
                <a:ext uri="{FF2B5EF4-FFF2-40B4-BE49-F238E27FC236}">
                  <a16:creationId xmlns="" xmlns:a16="http://schemas.microsoft.com/office/drawing/2014/main" id="{0E1BCB9C-0166-4D62-AF40-10997E6C144A}"/>
                </a:ext>
              </a:extLst>
            </p:cNvPr>
            <p:cNvSpPr>
              <a:spLocks noChangeArrowheads="1"/>
            </p:cNvSpPr>
            <p:nvPr/>
          </p:nvSpPr>
          <p:spPr bwMode="auto">
            <a:xfrm>
              <a:off x="7056755" y="352742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1" name="Rectangle 1617">
              <a:extLst>
                <a:ext uri="{FF2B5EF4-FFF2-40B4-BE49-F238E27FC236}">
                  <a16:creationId xmlns="" xmlns:a16="http://schemas.microsoft.com/office/drawing/2014/main" id="{1C15F3F5-783A-47CF-9337-A6A960FD4111}"/>
                </a:ext>
              </a:extLst>
            </p:cNvPr>
            <p:cNvSpPr>
              <a:spLocks noChangeArrowheads="1"/>
            </p:cNvSpPr>
            <p:nvPr/>
          </p:nvSpPr>
          <p:spPr bwMode="auto">
            <a:xfrm>
              <a:off x="7056755" y="3516313"/>
              <a:ext cx="14288" cy="190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2" name="Rectangle 1618">
              <a:extLst>
                <a:ext uri="{FF2B5EF4-FFF2-40B4-BE49-F238E27FC236}">
                  <a16:creationId xmlns="" xmlns:a16="http://schemas.microsoft.com/office/drawing/2014/main" id="{DBE84966-3D4D-4AC8-9F21-EDDA24C4078F}"/>
                </a:ext>
              </a:extLst>
            </p:cNvPr>
            <p:cNvSpPr>
              <a:spLocks noChangeArrowheads="1"/>
            </p:cNvSpPr>
            <p:nvPr/>
          </p:nvSpPr>
          <p:spPr bwMode="auto">
            <a:xfrm>
              <a:off x="7059930" y="3506788"/>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3" name="Rectangle 1619">
              <a:extLst>
                <a:ext uri="{FF2B5EF4-FFF2-40B4-BE49-F238E27FC236}">
                  <a16:creationId xmlns="" xmlns:a16="http://schemas.microsoft.com/office/drawing/2014/main" id="{74044A06-D8A8-4803-A017-77CA0C34C1C9}"/>
                </a:ext>
              </a:extLst>
            </p:cNvPr>
            <p:cNvSpPr>
              <a:spLocks noChangeArrowheads="1"/>
            </p:cNvSpPr>
            <p:nvPr/>
          </p:nvSpPr>
          <p:spPr bwMode="auto">
            <a:xfrm>
              <a:off x="7056755" y="3503613"/>
              <a:ext cx="17463"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4" name="Rectangle 1620">
              <a:extLst>
                <a:ext uri="{FF2B5EF4-FFF2-40B4-BE49-F238E27FC236}">
                  <a16:creationId xmlns="" xmlns:a16="http://schemas.microsoft.com/office/drawing/2014/main" id="{242CBC1E-0DF3-44F0-91CC-EC2A94CF05AE}"/>
                </a:ext>
              </a:extLst>
            </p:cNvPr>
            <p:cNvSpPr>
              <a:spLocks noChangeArrowheads="1"/>
            </p:cNvSpPr>
            <p:nvPr/>
          </p:nvSpPr>
          <p:spPr bwMode="auto">
            <a:xfrm>
              <a:off x="7059930" y="34988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5" name="Rectangle 1621">
              <a:extLst>
                <a:ext uri="{FF2B5EF4-FFF2-40B4-BE49-F238E27FC236}">
                  <a16:creationId xmlns="" xmlns:a16="http://schemas.microsoft.com/office/drawing/2014/main" id="{E58EC3D5-5FE5-4463-AEEE-F05B180432DB}"/>
                </a:ext>
              </a:extLst>
            </p:cNvPr>
            <p:cNvSpPr>
              <a:spLocks noChangeArrowheads="1"/>
            </p:cNvSpPr>
            <p:nvPr/>
          </p:nvSpPr>
          <p:spPr bwMode="auto">
            <a:xfrm>
              <a:off x="7066280" y="34988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6" name="Rectangle 1622">
              <a:extLst>
                <a:ext uri="{FF2B5EF4-FFF2-40B4-BE49-F238E27FC236}">
                  <a16:creationId xmlns="" xmlns:a16="http://schemas.microsoft.com/office/drawing/2014/main" id="{6DA2FD19-FF10-45AF-8F5F-A852740FEE4D}"/>
                </a:ext>
              </a:extLst>
            </p:cNvPr>
            <p:cNvSpPr>
              <a:spLocks noChangeArrowheads="1"/>
            </p:cNvSpPr>
            <p:nvPr/>
          </p:nvSpPr>
          <p:spPr bwMode="auto">
            <a:xfrm>
              <a:off x="7074218" y="348932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7" name="Rectangle 1623">
              <a:extLst>
                <a:ext uri="{FF2B5EF4-FFF2-40B4-BE49-F238E27FC236}">
                  <a16:creationId xmlns="" xmlns:a16="http://schemas.microsoft.com/office/drawing/2014/main" id="{F77FB835-09E0-4245-B989-08B538D86B14}"/>
                </a:ext>
              </a:extLst>
            </p:cNvPr>
            <p:cNvSpPr>
              <a:spLocks noChangeArrowheads="1"/>
            </p:cNvSpPr>
            <p:nvPr/>
          </p:nvSpPr>
          <p:spPr bwMode="auto">
            <a:xfrm>
              <a:off x="7071043" y="34893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8" name="Rectangle 1624">
              <a:extLst>
                <a:ext uri="{FF2B5EF4-FFF2-40B4-BE49-F238E27FC236}">
                  <a16:creationId xmlns="" xmlns:a16="http://schemas.microsoft.com/office/drawing/2014/main" id="{0FF3B5B8-6F56-4D2A-B3AD-6AAD1C12ABAE}"/>
                </a:ext>
              </a:extLst>
            </p:cNvPr>
            <p:cNvSpPr>
              <a:spLocks noChangeArrowheads="1"/>
            </p:cNvSpPr>
            <p:nvPr/>
          </p:nvSpPr>
          <p:spPr bwMode="auto">
            <a:xfrm>
              <a:off x="7071043" y="3484563"/>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39" name="Rectangle 1625">
              <a:extLst>
                <a:ext uri="{FF2B5EF4-FFF2-40B4-BE49-F238E27FC236}">
                  <a16:creationId xmlns="" xmlns:a16="http://schemas.microsoft.com/office/drawing/2014/main" id="{BCA9A180-7D53-4E08-894B-72D8E3A39158}"/>
                </a:ext>
              </a:extLst>
            </p:cNvPr>
            <p:cNvSpPr>
              <a:spLocks noChangeArrowheads="1"/>
            </p:cNvSpPr>
            <p:nvPr/>
          </p:nvSpPr>
          <p:spPr bwMode="auto">
            <a:xfrm>
              <a:off x="7074218" y="3475038"/>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0" name="Rectangle 1626">
              <a:extLst>
                <a:ext uri="{FF2B5EF4-FFF2-40B4-BE49-F238E27FC236}">
                  <a16:creationId xmlns="" xmlns:a16="http://schemas.microsoft.com/office/drawing/2014/main" id="{550DF3CD-5991-41D2-9FCB-4D4C3F48156D}"/>
                </a:ext>
              </a:extLst>
            </p:cNvPr>
            <p:cNvSpPr>
              <a:spLocks noChangeArrowheads="1"/>
            </p:cNvSpPr>
            <p:nvPr/>
          </p:nvSpPr>
          <p:spPr bwMode="auto">
            <a:xfrm>
              <a:off x="7080568" y="3467101"/>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1" name="Rectangle 1627">
              <a:extLst>
                <a:ext uri="{FF2B5EF4-FFF2-40B4-BE49-F238E27FC236}">
                  <a16:creationId xmlns="" xmlns:a16="http://schemas.microsoft.com/office/drawing/2014/main" id="{7CDD261C-A729-43AE-9AA3-DDF77C20852F}"/>
                </a:ext>
              </a:extLst>
            </p:cNvPr>
            <p:cNvSpPr>
              <a:spLocks noChangeArrowheads="1"/>
            </p:cNvSpPr>
            <p:nvPr/>
          </p:nvSpPr>
          <p:spPr bwMode="auto">
            <a:xfrm>
              <a:off x="7088505" y="3460751"/>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2" name="Rectangle 1628">
              <a:extLst>
                <a:ext uri="{FF2B5EF4-FFF2-40B4-BE49-F238E27FC236}">
                  <a16:creationId xmlns="" xmlns:a16="http://schemas.microsoft.com/office/drawing/2014/main" id="{40404CE4-754F-4F85-9488-84413EC244F9}"/>
                </a:ext>
              </a:extLst>
            </p:cNvPr>
            <p:cNvSpPr>
              <a:spLocks noChangeArrowheads="1"/>
            </p:cNvSpPr>
            <p:nvPr/>
          </p:nvSpPr>
          <p:spPr bwMode="auto">
            <a:xfrm>
              <a:off x="7094855" y="3452813"/>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3" name="Rectangle 1629">
              <a:extLst>
                <a:ext uri="{FF2B5EF4-FFF2-40B4-BE49-F238E27FC236}">
                  <a16:creationId xmlns="" xmlns:a16="http://schemas.microsoft.com/office/drawing/2014/main" id="{BD82BB22-F912-4797-B001-AB86DF435C82}"/>
                </a:ext>
              </a:extLst>
            </p:cNvPr>
            <p:cNvSpPr>
              <a:spLocks noChangeArrowheads="1"/>
            </p:cNvSpPr>
            <p:nvPr/>
          </p:nvSpPr>
          <p:spPr bwMode="auto">
            <a:xfrm>
              <a:off x="7094855" y="3446463"/>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4" name="Rectangle 1630">
              <a:extLst>
                <a:ext uri="{FF2B5EF4-FFF2-40B4-BE49-F238E27FC236}">
                  <a16:creationId xmlns="" xmlns:a16="http://schemas.microsoft.com/office/drawing/2014/main" id="{471E6800-D7A3-4040-93C5-CEC8C6EF23D4}"/>
                </a:ext>
              </a:extLst>
            </p:cNvPr>
            <p:cNvSpPr>
              <a:spLocks noChangeArrowheads="1"/>
            </p:cNvSpPr>
            <p:nvPr/>
          </p:nvSpPr>
          <p:spPr bwMode="auto">
            <a:xfrm>
              <a:off x="7112318" y="34385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5" name="Rectangle 1631">
              <a:extLst>
                <a:ext uri="{FF2B5EF4-FFF2-40B4-BE49-F238E27FC236}">
                  <a16:creationId xmlns="" xmlns:a16="http://schemas.microsoft.com/office/drawing/2014/main" id="{66D0DE90-245C-45A7-B3D7-2CD1B14AE2E2}"/>
                </a:ext>
              </a:extLst>
            </p:cNvPr>
            <p:cNvSpPr>
              <a:spLocks noChangeArrowheads="1"/>
            </p:cNvSpPr>
            <p:nvPr/>
          </p:nvSpPr>
          <p:spPr bwMode="auto">
            <a:xfrm>
              <a:off x="7120255" y="3425826"/>
              <a:ext cx="14288"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6" name="Rectangle 1632">
              <a:extLst>
                <a:ext uri="{FF2B5EF4-FFF2-40B4-BE49-F238E27FC236}">
                  <a16:creationId xmlns="" xmlns:a16="http://schemas.microsoft.com/office/drawing/2014/main" id="{83A49D5B-3805-4F8A-8743-868EDCC69880}"/>
                </a:ext>
              </a:extLst>
            </p:cNvPr>
            <p:cNvSpPr>
              <a:spLocks noChangeArrowheads="1"/>
            </p:cNvSpPr>
            <p:nvPr/>
          </p:nvSpPr>
          <p:spPr bwMode="auto">
            <a:xfrm>
              <a:off x="7126605" y="3417888"/>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7" name="Rectangle 1633">
              <a:extLst>
                <a:ext uri="{FF2B5EF4-FFF2-40B4-BE49-F238E27FC236}">
                  <a16:creationId xmlns="" xmlns:a16="http://schemas.microsoft.com/office/drawing/2014/main" id="{17D0FF96-D6A0-41B3-B763-8A47831C9131}"/>
                </a:ext>
              </a:extLst>
            </p:cNvPr>
            <p:cNvSpPr>
              <a:spLocks noChangeArrowheads="1"/>
            </p:cNvSpPr>
            <p:nvPr/>
          </p:nvSpPr>
          <p:spPr bwMode="auto">
            <a:xfrm>
              <a:off x="7140893" y="3411538"/>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8" name="Rectangle 1634">
              <a:extLst>
                <a:ext uri="{FF2B5EF4-FFF2-40B4-BE49-F238E27FC236}">
                  <a16:creationId xmlns="" xmlns:a16="http://schemas.microsoft.com/office/drawing/2014/main" id="{E970EDA3-85FA-4956-B058-EC627137FC7B}"/>
                </a:ext>
              </a:extLst>
            </p:cNvPr>
            <p:cNvSpPr>
              <a:spLocks noChangeArrowheads="1"/>
            </p:cNvSpPr>
            <p:nvPr/>
          </p:nvSpPr>
          <p:spPr bwMode="auto">
            <a:xfrm>
              <a:off x="7148830" y="3403601"/>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49" name="Rectangle 1635">
              <a:extLst>
                <a:ext uri="{FF2B5EF4-FFF2-40B4-BE49-F238E27FC236}">
                  <a16:creationId xmlns="" xmlns:a16="http://schemas.microsoft.com/office/drawing/2014/main" id="{6C3DA58F-BCEB-43CE-8743-3FAE0B488EA8}"/>
                </a:ext>
              </a:extLst>
            </p:cNvPr>
            <p:cNvSpPr>
              <a:spLocks noChangeArrowheads="1"/>
            </p:cNvSpPr>
            <p:nvPr/>
          </p:nvSpPr>
          <p:spPr bwMode="auto">
            <a:xfrm>
              <a:off x="7161530" y="3394076"/>
              <a:ext cx="19050"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0" name="Rectangle 1636">
              <a:extLst>
                <a:ext uri="{FF2B5EF4-FFF2-40B4-BE49-F238E27FC236}">
                  <a16:creationId xmlns="" xmlns:a16="http://schemas.microsoft.com/office/drawing/2014/main" id="{3BEB4950-6F43-478F-913F-DCBCAE7A764D}"/>
                </a:ext>
              </a:extLst>
            </p:cNvPr>
            <p:cNvSpPr>
              <a:spLocks noChangeArrowheads="1"/>
            </p:cNvSpPr>
            <p:nvPr/>
          </p:nvSpPr>
          <p:spPr bwMode="auto">
            <a:xfrm>
              <a:off x="7169468" y="3386138"/>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1" name="Rectangle 1637">
              <a:extLst>
                <a:ext uri="{FF2B5EF4-FFF2-40B4-BE49-F238E27FC236}">
                  <a16:creationId xmlns="" xmlns:a16="http://schemas.microsoft.com/office/drawing/2014/main" id="{508596BF-A99E-48C1-BEC8-FB3258A0D7AA}"/>
                </a:ext>
              </a:extLst>
            </p:cNvPr>
            <p:cNvSpPr>
              <a:spLocks noChangeArrowheads="1"/>
            </p:cNvSpPr>
            <p:nvPr/>
          </p:nvSpPr>
          <p:spPr bwMode="auto">
            <a:xfrm>
              <a:off x="7175818" y="3382963"/>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2" name="Rectangle 1638">
              <a:extLst>
                <a:ext uri="{FF2B5EF4-FFF2-40B4-BE49-F238E27FC236}">
                  <a16:creationId xmlns="" xmlns:a16="http://schemas.microsoft.com/office/drawing/2014/main" id="{1DC96648-4A7C-4B8C-A75C-DBCBAD619DD0}"/>
                </a:ext>
              </a:extLst>
            </p:cNvPr>
            <p:cNvSpPr>
              <a:spLocks noChangeArrowheads="1"/>
            </p:cNvSpPr>
            <p:nvPr/>
          </p:nvSpPr>
          <p:spPr bwMode="auto">
            <a:xfrm>
              <a:off x="7183755" y="33718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3" name="Rectangle 1639">
              <a:extLst>
                <a:ext uri="{FF2B5EF4-FFF2-40B4-BE49-F238E27FC236}">
                  <a16:creationId xmlns="" xmlns:a16="http://schemas.microsoft.com/office/drawing/2014/main" id="{B2A11277-F237-454A-9045-25A6B735ECAE}"/>
                </a:ext>
              </a:extLst>
            </p:cNvPr>
            <p:cNvSpPr>
              <a:spLocks noChangeArrowheads="1"/>
            </p:cNvSpPr>
            <p:nvPr/>
          </p:nvSpPr>
          <p:spPr bwMode="auto">
            <a:xfrm>
              <a:off x="7186930" y="3357563"/>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4" name="Rectangle 1640">
              <a:extLst>
                <a:ext uri="{FF2B5EF4-FFF2-40B4-BE49-F238E27FC236}">
                  <a16:creationId xmlns="" xmlns:a16="http://schemas.microsoft.com/office/drawing/2014/main" id="{95F53C30-113D-41AA-B0F2-5E32BA595D91}"/>
                </a:ext>
              </a:extLst>
            </p:cNvPr>
            <p:cNvSpPr>
              <a:spLocks noChangeArrowheads="1"/>
            </p:cNvSpPr>
            <p:nvPr/>
          </p:nvSpPr>
          <p:spPr bwMode="auto">
            <a:xfrm>
              <a:off x="7190105" y="3351213"/>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5" name="Rectangle 1641">
              <a:extLst>
                <a:ext uri="{FF2B5EF4-FFF2-40B4-BE49-F238E27FC236}">
                  <a16:creationId xmlns="" xmlns:a16="http://schemas.microsoft.com/office/drawing/2014/main" id="{18204853-8838-4419-A147-BFBDBFC58DD9}"/>
                </a:ext>
              </a:extLst>
            </p:cNvPr>
            <p:cNvSpPr>
              <a:spLocks noChangeArrowheads="1"/>
            </p:cNvSpPr>
            <p:nvPr/>
          </p:nvSpPr>
          <p:spPr bwMode="auto">
            <a:xfrm>
              <a:off x="7198043" y="334327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6" name="Rectangle 1642">
              <a:extLst>
                <a:ext uri="{FF2B5EF4-FFF2-40B4-BE49-F238E27FC236}">
                  <a16:creationId xmlns="" xmlns:a16="http://schemas.microsoft.com/office/drawing/2014/main" id="{15BA9F43-6A75-445B-865C-11D7D397BB4E}"/>
                </a:ext>
              </a:extLst>
            </p:cNvPr>
            <p:cNvSpPr>
              <a:spLocks noChangeArrowheads="1"/>
            </p:cNvSpPr>
            <p:nvPr/>
          </p:nvSpPr>
          <p:spPr bwMode="auto">
            <a:xfrm>
              <a:off x="7201218" y="3328988"/>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7" name="Rectangle 1643">
              <a:extLst>
                <a:ext uri="{FF2B5EF4-FFF2-40B4-BE49-F238E27FC236}">
                  <a16:creationId xmlns="" xmlns:a16="http://schemas.microsoft.com/office/drawing/2014/main" id="{5CD189A9-6797-457C-8A37-A8DC4AB07433}"/>
                </a:ext>
              </a:extLst>
            </p:cNvPr>
            <p:cNvSpPr>
              <a:spLocks noChangeArrowheads="1"/>
            </p:cNvSpPr>
            <p:nvPr/>
          </p:nvSpPr>
          <p:spPr bwMode="auto">
            <a:xfrm>
              <a:off x="7201218" y="3290888"/>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8" name="Rectangle 1644">
              <a:extLst>
                <a:ext uri="{FF2B5EF4-FFF2-40B4-BE49-F238E27FC236}">
                  <a16:creationId xmlns="" xmlns:a16="http://schemas.microsoft.com/office/drawing/2014/main" id="{F7B8BF46-F265-4FDE-A2E0-7111CAEC0CA3}"/>
                </a:ext>
              </a:extLst>
            </p:cNvPr>
            <p:cNvSpPr>
              <a:spLocks noChangeArrowheads="1"/>
            </p:cNvSpPr>
            <p:nvPr/>
          </p:nvSpPr>
          <p:spPr bwMode="auto">
            <a:xfrm>
              <a:off x="7201218" y="3279776"/>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59" name="Rectangle 1645">
              <a:extLst>
                <a:ext uri="{FF2B5EF4-FFF2-40B4-BE49-F238E27FC236}">
                  <a16:creationId xmlns="" xmlns:a16="http://schemas.microsoft.com/office/drawing/2014/main" id="{420871AB-2DF3-4804-B983-D856D720856C}"/>
                </a:ext>
              </a:extLst>
            </p:cNvPr>
            <p:cNvSpPr>
              <a:spLocks noChangeArrowheads="1"/>
            </p:cNvSpPr>
            <p:nvPr/>
          </p:nvSpPr>
          <p:spPr bwMode="auto">
            <a:xfrm>
              <a:off x="7201218" y="3270251"/>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0" name="Rectangle 1646">
              <a:extLst>
                <a:ext uri="{FF2B5EF4-FFF2-40B4-BE49-F238E27FC236}">
                  <a16:creationId xmlns="" xmlns:a16="http://schemas.microsoft.com/office/drawing/2014/main" id="{57F241C4-D8FE-4956-810A-7EF8FDE54FC6}"/>
                </a:ext>
              </a:extLst>
            </p:cNvPr>
            <p:cNvSpPr>
              <a:spLocks noChangeArrowheads="1"/>
            </p:cNvSpPr>
            <p:nvPr/>
          </p:nvSpPr>
          <p:spPr bwMode="auto">
            <a:xfrm>
              <a:off x="7212330" y="3251201"/>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61" name="Rectangle 1647">
              <a:extLst>
                <a:ext uri="{FF2B5EF4-FFF2-40B4-BE49-F238E27FC236}">
                  <a16:creationId xmlns="" xmlns:a16="http://schemas.microsoft.com/office/drawing/2014/main" id="{CD940853-4BF3-41CF-B42D-56AC0841C8AA}"/>
                </a:ext>
              </a:extLst>
            </p:cNvPr>
            <p:cNvSpPr>
              <a:spLocks noChangeArrowheads="1"/>
            </p:cNvSpPr>
            <p:nvPr/>
          </p:nvSpPr>
          <p:spPr bwMode="auto">
            <a:xfrm>
              <a:off x="7207568" y="3036888"/>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42" name="Group 132">
            <a:extLst>
              <a:ext uri="{FF2B5EF4-FFF2-40B4-BE49-F238E27FC236}">
                <a16:creationId xmlns="" xmlns:a16="http://schemas.microsoft.com/office/drawing/2014/main" id="{F6AB3BA0-A919-4CC8-97A8-3F09995D2AFD}"/>
              </a:ext>
            </a:extLst>
          </p:cNvPr>
          <p:cNvGrpSpPr/>
          <p:nvPr/>
        </p:nvGrpSpPr>
        <p:grpSpPr bwMode="auto">
          <a:xfrm>
            <a:off x="8945879" y="2708753"/>
            <a:ext cx="77913" cy="608367"/>
            <a:chOff x="6615430" y="3063876"/>
            <a:chExt cx="55563" cy="661988"/>
          </a:xfrm>
          <a:solidFill>
            <a:srgbClr val="004B87"/>
          </a:solidFill>
        </p:grpSpPr>
        <p:sp>
          <p:nvSpPr>
            <p:cNvPr id="299" name="Freeform 1673">
              <a:extLst>
                <a:ext uri="{FF2B5EF4-FFF2-40B4-BE49-F238E27FC236}">
                  <a16:creationId xmlns="" xmlns:a16="http://schemas.microsoft.com/office/drawing/2014/main" id="{5327E659-4D12-4430-B39F-A8A8D6C5D13F}"/>
                </a:ext>
              </a:extLst>
            </p:cNvPr>
            <p:cNvSpPr>
              <a:spLocks/>
            </p:cNvSpPr>
            <p:nvPr/>
          </p:nvSpPr>
          <p:spPr bwMode="auto">
            <a:xfrm>
              <a:off x="6615430" y="3711576"/>
              <a:ext cx="17463" cy="14288"/>
            </a:xfrm>
            <a:custGeom>
              <a:avLst/>
              <a:gdLst>
                <a:gd name="T0" fmla="*/ 11 w 11"/>
                <a:gd name="T1" fmla="*/ 0 h 9"/>
                <a:gd name="T2" fmla="*/ 11 w 11"/>
                <a:gd name="T3" fmla="*/ 2 h 9"/>
                <a:gd name="T4" fmla="*/ 11 w 11"/>
                <a:gd name="T5" fmla="*/ 9 h 9"/>
                <a:gd name="T6" fmla="*/ 0 w 11"/>
                <a:gd name="T7" fmla="*/ 9 h 9"/>
                <a:gd name="T8" fmla="*/ 0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11" y="2"/>
                  </a:lnTo>
                  <a:lnTo>
                    <a:pt x="11" y="9"/>
                  </a:lnTo>
                  <a:lnTo>
                    <a:pt x="0" y="9"/>
                  </a:lnTo>
                  <a:lnTo>
                    <a:pt x="0" y="0"/>
                  </a:lnTo>
                  <a:lnTo>
                    <a:pt x="11"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0" name="Freeform 1674">
              <a:extLst>
                <a:ext uri="{FF2B5EF4-FFF2-40B4-BE49-F238E27FC236}">
                  <a16:creationId xmlns="" xmlns:a16="http://schemas.microsoft.com/office/drawing/2014/main" id="{1A6A16BD-5A71-4931-8781-3B4D9E6FCC98}"/>
                </a:ext>
              </a:extLst>
            </p:cNvPr>
            <p:cNvSpPr>
              <a:spLocks/>
            </p:cNvSpPr>
            <p:nvPr/>
          </p:nvSpPr>
          <p:spPr bwMode="auto">
            <a:xfrm>
              <a:off x="6618605" y="3594101"/>
              <a:ext cx="14288" cy="14288"/>
            </a:xfrm>
            <a:custGeom>
              <a:avLst/>
              <a:gdLst>
                <a:gd name="T0" fmla="*/ 9 w 9"/>
                <a:gd name="T1" fmla="*/ 0 h 9"/>
                <a:gd name="T2" fmla="*/ 9 w 9"/>
                <a:gd name="T3" fmla="*/ 3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3"/>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1" name="Freeform 1675">
              <a:extLst>
                <a:ext uri="{FF2B5EF4-FFF2-40B4-BE49-F238E27FC236}">
                  <a16:creationId xmlns="" xmlns:a16="http://schemas.microsoft.com/office/drawing/2014/main" id="{D8BD01DE-556F-4675-96B9-BEA31B9D5174}"/>
                </a:ext>
              </a:extLst>
            </p:cNvPr>
            <p:cNvSpPr>
              <a:spLocks/>
            </p:cNvSpPr>
            <p:nvPr/>
          </p:nvSpPr>
          <p:spPr bwMode="auto">
            <a:xfrm>
              <a:off x="6618605" y="3581401"/>
              <a:ext cx="14288" cy="12700"/>
            </a:xfrm>
            <a:custGeom>
              <a:avLst/>
              <a:gdLst>
                <a:gd name="T0" fmla="*/ 9 w 9"/>
                <a:gd name="T1" fmla="*/ 0 h 8"/>
                <a:gd name="T2" fmla="*/ 9 w 9"/>
                <a:gd name="T3" fmla="*/ 2 h 8"/>
                <a:gd name="T4" fmla="*/ 9 w 9"/>
                <a:gd name="T5" fmla="*/ 8 h 8"/>
                <a:gd name="T6" fmla="*/ 0 w 9"/>
                <a:gd name="T7" fmla="*/ 8 h 8"/>
                <a:gd name="T8" fmla="*/ 0 w 9"/>
                <a:gd name="T9" fmla="*/ 0 h 8"/>
                <a:gd name="T10" fmla="*/ 9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9" y="0"/>
                  </a:moveTo>
                  <a:lnTo>
                    <a:pt x="9" y="2"/>
                  </a:lnTo>
                  <a:lnTo>
                    <a:pt x="9" y="8"/>
                  </a:lnTo>
                  <a:lnTo>
                    <a:pt x="0" y="8"/>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2" name="Freeform 1676">
              <a:extLst>
                <a:ext uri="{FF2B5EF4-FFF2-40B4-BE49-F238E27FC236}">
                  <a16:creationId xmlns="" xmlns:a16="http://schemas.microsoft.com/office/drawing/2014/main" id="{3EA321B4-D3BA-4939-861A-D68D28045D2B}"/>
                </a:ext>
              </a:extLst>
            </p:cNvPr>
            <p:cNvSpPr>
              <a:spLocks/>
            </p:cNvSpPr>
            <p:nvPr/>
          </p:nvSpPr>
          <p:spPr bwMode="auto">
            <a:xfrm>
              <a:off x="6618605" y="3567113"/>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3" name="Freeform 1677">
              <a:extLst>
                <a:ext uri="{FF2B5EF4-FFF2-40B4-BE49-F238E27FC236}">
                  <a16:creationId xmlns="" xmlns:a16="http://schemas.microsoft.com/office/drawing/2014/main" id="{0B226ECE-C772-41DE-AD9F-C4CDD85EE47F}"/>
                </a:ext>
              </a:extLst>
            </p:cNvPr>
            <p:cNvSpPr>
              <a:spLocks/>
            </p:cNvSpPr>
            <p:nvPr/>
          </p:nvSpPr>
          <p:spPr bwMode="auto">
            <a:xfrm>
              <a:off x="6624955" y="3556001"/>
              <a:ext cx="14288" cy="14288"/>
            </a:xfrm>
            <a:custGeom>
              <a:avLst/>
              <a:gdLst>
                <a:gd name="T0" fmla="*/ 9 w 9"/>
                <a:gd name="T1" fmla="*/ 0 h 9"/>
                <a:gd name="T2" fmla="*/ 9 w 9"/>
                <a:gd name="T3" fmla="*/ 4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4"/>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4" name="Freeform 1678">
              <a:extLst>
                <a:ext uri="{FF2B5EF4-FFF2-40B4-BE49-F238E27FC236}">
                  <a16:creationId xmlns="" xmlns:a16="http://schemas.microsoft.com/office/drawing/2014/main" id="{12992697-8597-4F17-9694-C29AAB21FA3A}"/>
                </a:ext>
              </a:extLst>
            </p:cNvPr>
            <p:cNvSpPr>
              <a:spLocks/>
            </p:cNvSpPr>
            <p:nvPr/>
          </p:nvSpPr>
          <p:spPr bwMode="auto">
            <a:xfrm>
              <a:off x="6624955" y="3541713"/>
              <a:ext cx="14288" cy="14288"/>
            </a:xfrm>
            <a:custGeom>
              <a:avLst/>
              <a:gdLst>
                <a:gd name="T0" fmla="*/ 9 w 9"/>
                <a:gd name="T1" fmla="*/ 0 h 9"/>
                <a:gd name="T2" fmla="*/ 9 w 9"/>
                <a:gd name="T3" fmla="*/ 5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5"/>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5" name="Freeform 1679">
              <a:extLst>
                <a:ext uri="{FF2B5EF4-FFF2-40B4-BE49-F238E27FC236}">
                  <a16:creationId xmlns="" xmlns:a16="http://schemas.microsoft.com/office/drawing/2014/main" id="{22D95A68-78DF-494F-8FCA-68FB1F266D4D}"/>
                </a:ext>
              </a:extLst>
            </p:cNvPr>
            <p:cNvSpPr>
              <a:spLocks/>
            </p:cNvSpPr>
            <p:nvPr/>
          </p:nvSpPr>
          <p:spPr bwMode="auto">
            <a:xfrm>
              <a:off x="6624955" y="3530601"/>
              <a:ext cx="14288" cy="14288"/>
            </a:xfrm>
            <a:custGeom>
              <a:avLst/>
              <a:gdLst>
                <a:gd name="T0" fmla="*/ 9 w 9"/>
                <a:gd name="T1" fmla="*/ 0 h 9"/>
                <a:gd name="T2" fmla="*/ 9 w 9"/>
                <a:gd name="T3" fmla="*/ 3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3"/>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6" name="Freeform 1680">
              <a:extLst>
                <a:ext uri="{FF2B5EF4-FFF2-40B4-BE49-F238E27FC236}">
                  <a16:creationId xmlns="" xmlns:a16="http://schemas.microsoft.com/office/drawing/2014/main" id="{FDB4ED21-0FED-4736-B082-03D07C107E44}"/>
                </a:ext>
              </a:extLst>
            </p:cNvPr>
            <p:cNvSpPr>
              <a:spLocks/>
            </p:cNvSpPr>
            <p:nvPr/>
          </p:nvSpPr>
          <p:spPr bwMode="auto">
            <a:xfrm>
              <a:off x="6624955" y="3521076"/>
              <a:ext cx="14288" cy="17463"/>
            </a:xfrm>
            <a:custGeom>
              <a:avLst/>
              <a:gdLst>
                <a:gd name="T0" fmla="*/ 9 w 9"/>
                <a:gd name="T1" fmla="*/ 0 h 11"/>
                <a:gd name="T2" fmla="*/ 9 w 9"/>
                <a:gd name="T3" fmla="*/ 4 h 11"/>
                <a:gd name="T4" fmla="*/ 9 w 9"/>
                <a:gd name="T5" fmla="*/ 11 h 11"/>
                <a:gd name="T6" fmla="*/ 0 w 9"/>
                <a:gd name="T7" fmla="*/ 11 h 11"/>
                <a:gd name="T8" fmla="*/ 0 w 9"/>
                <a:gd name="T9" fmla="*/ 0 h 11"/>
                <a:gd name="T10" fmla="*/ 9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9" y="0"/>
                  </a:moveTo>
                  <a:lnTo>
                    <a:pt x="9" y="4"/>
                  </a:lnTo>
                  <a:lnTo>
                    <a:pt x="9" y="11"/>
                  </a:lnTo>
                  <a:lnTo>
                    <a:pt x="0" y="11"/>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7" name="Freeform 1681">
              <a:extLst>
                <a:ext uri="{FF2B5EF4-FFF2-40B4-BE49-F238E27FC236}">
                  <a16:creationId xmlns="" xmlns:a16="http://schemas.microsoft.com/office/drawing/2014/main" id="{BB596C2D-1ABE-44F9-A886-BC6947A394EA}"/>
                </a:ext>
              </a:extLst>
            </p:cNvPr>
            <p:cNvSpPr>
              <a:spLocks/>
            </p:cNvSpPr>
            <p:nvPr/>
          </p:nvSpPr>
          <p:spPr bwMode="auto">
            <a:xfrm>
              <a:off x="6629718" y="3521076"/>
              <a:ext cx="17463" cy="14288"/>
            </a:xfrm>
            <a:custGeom>
              <a:avLst/>
              <a:gdLst>
                <a:gd name="T0" fmla="*/ 11 w 11"/>
                <a:gd name="T1" fmla="*/ 0 h 9"/>
                <a:gd name="T2" fmla="*/ 11 w 11"/>
                <a:gd name="T3" fmla="*/ 4 h 9"/>
                <a:gd name="T4" fmla="*/ 11 w 11"/>
                <a:gd name="T5" fmla="*/ 9 h 9"/>
                <a:gd name="T6" fmla="*/ 0 w 11"/>
                <a:gd name="T7" fmla="*/ 9 h 9"/>
                <a:gd name="T8" fmla="*/ 0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11" y="4"/>
                  </a:lnTo>
                  <a:lnTo>
                    <a:pt x="11" y="9"/>
                  </a:lnTo>
                  <a:lnTo>
                    <a:pt x="0" y="9"/>
                  </a:lnTo>
                  <a:lnTo>
                    <a:pt x="0" y="0"/>
                  </a:lnTo>
                  <a:lnTo>
                    <a:pt x="11"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8" name="Freeform 1682">
              <a:extLst>
                <a:ext uri="{FF2B5EF4-FFF2-40B4-BE49-F238E27FC236}">
                  <a16:creationId xmlns="" xmlns:a16="http://schemas.microsoft.com/office/drawing/2014/main" id="{8DA66EE6-9826-4566-BB6F-FB6DAFB51FE6}"/>
                </a:ext>
              </a:extLst>
            </p:cNvPr>
            <p:cNvSpPr>
              <a:spLocks/>
            </p:cNvSpPr>
            <p:nvPr/>
          </p:nvSpPr>
          <p:spPr bwMode="auto">
            <a:xfrm>
              <a:off x="6632893" y="3506788"/>
              <a:ext cx="14288" cy="14288"/>
            </a:xfrm>
            <a:custGeom>
              <a:avLst/>
              <a:gdLst>
                <a:gd name="T0" fmla="*/ 9 w 9"/>
                <a:gd name="T1" fmla="*/ 0 h 9"/>
                <a:gd name="T2" fmla="*/ 9 w 9"/>
                <a:gd name="T3" fmla="*/ 4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4"/>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09" name="Freeform 1683">
              <a:extLst>
                <a:ext uri="{FF2B5EF4-FFF2-40B4-BE49-F238E27FC236}">
                  <a16:creationId xmlns="" xmlns:a16="http://schemas.microsoft.com/office/drawing/2014/main" id="{AB3FADE5-05E0-49A1-81D6-D6F841C2A98C}"/>
                </a:ext>
              </a:extLst>
            </p:cNvPr>
            <p:cNvSpPr>
              <a:spLocks/>
            </p:cNvSpPr>
            <p:nvPr/>
          </p:nvSpPr>
          <p:spPr bwMode="auto">
            <a:xfrm>
              <a:off x="6632893" y="3498851"/>
              <a:ext cx="14288" cy="14288"/>
            </a:xfrm>
            <a:custGeom>
              <a:avLst/>
              <a:gdLst>
                <a:gd name="T0" fmla="*/ 9 w 9"/>
                <a:gd name="T1" fmla="*/ 0 h 9"/>
                <a:gd name="T2" fmla="*/ 9 w 9"/>
                <a:gd name="T3" fmla="*/ 3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3"/>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0" name="Freeform 1684">
              <a:extLst>
                <a:ext uri="{FF2B5EF4-FFF2-40B4-BE49-F238E27FC236}">
                  <a16:creationId xmlns="" xmlns:a16="http://schemas.microsoft.com/office/drawing/2014/main" id="{1EA84B34-55CA-4EB8-BF77-D274318A7422}"/>
                </a:ext>
              </a:extLst>
            </p:cNvPr>
            <p:cNvSpPr>
              <a:spLocks/>
            </p:cNvSpPr>
            <p:nvPr/>
          </p:nvSpPr>
          <p:spPr bwMode="auto">
            <a:xfrm>
              <a:off x="6632893" y="3475038"/>
              <a:ext cx="14288" cy="17463"/>
            </a:xfrm>
            <a:custGeom>
              <a:avLst/>
              <a:gdLst>
                <a:gd name="T0" fmla="*/ 9 w 9"/>
                <a:gd name="T1" fmla="*/ 0 h 11"/>
                <a:gd name="T2" fmla="*/ 9 w 9"/>
                <a:gd name="T3" fmla="*/ 4 h 11"/>
                <a:gd name="T4" fmla="*/ 9 w 9"/>
                <a:gd name="T5" fmla="*/ 11 h 11"/>
                <a:gd name="T6" fmla="*/ 0 w 9"/>
                <a:gd name="T7" fmla="*/ 11 h 11"/>
                <a:gd name="T8" fmla="*/ 0 w 9"/>
                <a:gd name="T9" fmla="*/ 0 h 11"/>
                <a:gd name="T10" fmla="*/ 9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9" y="0"/>
                  </a:moveTo>
                  <a:lnTo>
                    <a:pt x="9" y="4"/>
                  </a:lnTo>
                  <a:lnTo>
                    <a:pt x="9" y="11"/>
                  </a:lnTo>
                  <a:lnTo>
                    <a:pt x="0" y="11"/>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1" name="Freeform 1685">
              <a:extLst>
                <a:ext uri="{FF2B5EF4-FFF2-40B4-BE49-F238E27FC236}">
                  <a16:creationId xmlns="" xmlns:a16="http://schemas.microsoft.com/office/drawing/2014/main" id="{311DFFEF-03C5-4F10-920D-5FC16E6520E9}"/>
                </a:ext>
              </a:extLst>
            </p:cNvPr>
            <p:cNvSpPr>
              <a:spLocks/>
            </p:cNvSpPr>
            <p:nvPr/>
          </p:nvSpPr>
          <p:spPr bwMode="auto">
            <a:xfrm>
              <a:off x="6632893" y="3460751"/>
              <a:ext cx="17463" cy="14288"/>
            </a:xfrm>
            <a:custGeom>
              <a:avLst/>
              <a:gdLst>
                <a:gd name="T0" fmla="*/ 11 w 11"/>
                <a:gd name="T1" fmla="*/ 0 h 9"/>
                <a:gd name="T2" fmla="*/ 11 w 11"/>
                <a:gd name="T3" fmla="*/ 4 h 9"/>
                <a:gd name="T4" fmla="*/ 11 w 11"/>
                <a:gd name="T5" fmla="*/ 9 h 9"/>
                <a:gd name="T6" fmla="*/ 0 w 11"/>
                <a:gd name="T7" fmla="*/ 9 h 9"/>
                <a:gd name="T8" fmla="*/ 0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11" y="4"/>
                  </a:lnTo>
                  <a:lnTo>
                    <a:pt x="11" y="9"/>
                  </a:lnTo>
                  <a:lnTo>
                    <a:pt x="0" y="9"/>
                  </a:lnTo>
                  <a:lnTo>
                    <a:pt x="0" y="0"/>
                  </a:lnTo>
                  <a:lnTo>
                    <a:pt x="11"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2" name="Freeform 1686">
              <a:extLst>
                <a:ext uri="{FF2B5EF4-FFF2-40B4-BE49-F238E27FC236}">
                  <a16:creationId xmlns="" xmlns:a16="http://schemas.microsoft.com/office/drawing/2014/main" id="{C1CB9FBD-746D-4A5C-890C-1E29159F207C}"/>
                </a:ext>
              </a:extLst>
            </p:cNvPr>
            <p:cNvSpPr>
              <a:spLocks/>
            </p:cNvSpPr>
            <p:nvPr/>
          </p:nvSpPr>
          <p:spPr bwMode="auto">
            <a:xfrm>
              <a:off x="6636068" y="3446463"/>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3" name="Freeform 1687">
              <a:extLst>
                <a:ext uri="{FF2B5EF4-FFF2-40B4-BE49-F238E27FC236}">
                  <a16:creationId xmlns="" xmlns:a16="http://schemas.microsoft.com/office/drawing/2014/main" id="{CF8F76DF-E317-453E-A499-8C596D71336D}"/>
                </a:ext>
              </a:extLst>
            </p:cNvPr>
            <p:cNvSpPr>
              <a:spLocks/>
            </p:cNvSpPr>
            <p:nvPr/>
          </p:nvSpPr>
          <p:spPr bwMode="auto">
            <a:xfrm>
              <a:off x="6636068" y="3438526"/>
              <a:ext cx="14288" cy="14288"/>
            </a:xfrm>
            <a:custGeom>
              <a:avLst/>
              <a:gdLst>
                <a:gd name="T0" fmla="*/ 9 w 9"/>
                <a:gd name="T1" fmla="*/ 0 h 9"/>
                <a:gd name="T2" fmla="*/ 9 w 9"/>
                <a:gd name="T3" fmla="*/ 5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5"/>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4" name="Freeform 1688">
              <a:extLst>
                <a:ext uri="{FF2B5EF4-FFF2-40B4-BE49-F238E27FC236}">
                  <a16:creationId xmlns="" xmlns:a16="http://schemas.microsoft.com/office/drawing/2014/main" id="{87161044-89DB-4B46-A2FA-9104B887D979}"/>
                </a:ext>
              </a:extLst>
            </p:cNvPr>
            <p:cNvSpPr>
              <a:spLocks/>
            </p:cNvSpPr>
            <p:nvPr/>
          </p:nvSpPr>
          <p:spPr bwMode="auto">
            <a:xfrm>
              <a:off x="6650355" y="3432176"/>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5" name="Freeform 1689">
              <a:extLst>
                <a:ext uri="{FF2B5EF4-FFF2-40B4-BE49-F238E27FC236}">
                  <a16:creationId xmlns="" xmlns:a16="http://schemas.microsoft.com/office/drawing/2014/main" id="{044094A1-B13C-4E28-B389-709899D967DF}"/>
                </a:ext>
              </a:extLst>
            </p:cNvPr>
            <p:cNvSpPr>
              <a:spLocks/>
            </p:cNvSpPr>
            <p:nvPr/>
          </p:nvSpPr>
          <p:spPr bwMode="auto">
            <a:xfrm>
              <a:off x="6644005" y="3425826"/>
              <a:ext cx="12700" cy="12700"/>
            </a:xfrm>
            <a:custGeom>
              <a:avLst/>
              <a:gdLst>
                <a:gd name="T0" fmla="*/ 8 w 8"/>
                <a:gd name="T1" fmla="*/ 0 h 8"/>
                <a:gd name="T2" fmla="*/ 8 w 8"/>
                <a:gd name="T3" fmla="*/ 2 h 8"/>
                <a:gd name="T4" fmla="*/ 8 w 8"/>
                <a:gd name="T5" fmla="*/ 8 h 8"/>
                <a:gd name="T6" fmla="*/ 0 w 8"/>
                <a:gd name="T7" fmla="*/ 8 h 8"/>
                <a:gd name="T8" fmla="*/ 0 w 8"/>
                <a:gd name="T9" fmla="*/ 0 h 8"/>
                <a:gd name="T10" fmla="*/ 8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8" y="0"/>
                  </a:moveTo>
                  <a:lnTo>
                    <a:pt x="8" y="2"/>
                  </a:lnTo>
                  <a:lnTo>
                    <a:pt x="8" y="8"/>
                  </a:lnTo>
                  <a:lnTo>
                    <a:pt x="0" y="8"/>
                  </a:lnTo>
                  <a:lnTo>
                    <a:pt x="0" y="0"/>
                  </a:lnTo>
                  <a:lnTo>
                    <a:pt x="8"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6" name="Freeform 1690">
              <a:extLst>
                <a:ext uri="{FF2B5EF4-FFF2-40B4-BE49-F238E27FC236}">
                  <a16:creationId xmlns="" xmlns:a16="http://schemas.microsoft.com/office/drawing/2014/main" id="{CE3210D9-45D9-40C6-8907-7B5B6425C42C}"/>
                </a:ext>
              </a:extLst>
            </p:cNvPr>
            <p:cNvSpPr>
              <a:spLocks/>
            </p:cNvSpPr>
            <p:nvPr/>
          </p:nvSpPr>
          <p:spPr bwMode="auto">
            <a:xfrm>
              <a:off x="6647180" y="3414713"/>
              <a:ext cx="14288" cy="17463"/>
            </a:xfrm>
            <a:custGeom>
              <a:avLst/>
              <a:gdLst>
                <a:gd name="T0" fmla="*/ 9 w 9"/>
                <a:gd name="T1" fmla="*/ 0 h 11"/>
                <a:gd name="T2" fmla="*/ 9 w 9"/>
                <a:gd name="T3" fmla="*/ 4 h 11"/>
                <a:gd name="T4" fmla="*/ 9 w 9"/>
                <a:gd name="T5" fmla="*/ 11 h 11"/>
                <a:gd name="T6" fmla="*/ 0 w 9"/>
                <a:gd name="T7" fmla="*/ 11 h 11"/>
                <a:gd name="T8" fmla="*/ 0 w 9"/>
                <a:gd name="T9" fmla="*/ 0 h 11"/>
                <a:gd name="T10" fmla="*/ 9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9" y="0"/>
                  </a:moveTo>
                  <a:lnTo>
                    <a:pt x="9" y="4"/>
                  </a:lnTo>
                  <a:lnTo>
                    <a:pt x="9" y="11"/>
                  </a:lnTo>
                  <a:lnTo>
                    <a:pt x="0" y="11"/>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7" name="Freeform 1691">
              <a:extLst>
                <a:ext uri="{FF2B5EF4-FFF2-40B4-BE49-F238E27FC236}">
                  <a16:creationId xmlns="" xmlns:a16="http://schemas.microsoft.com/office/drawing/2014/main" id="{48CE1B1F-1459-4D76-8C05-0D3F3B6D87E1}"/>
                </a:ext>
              </a:extLst>
            </p:cNvPr>
            <p:cNvSpPr>
              <a:spLocks/>
            </p:cNvSpPr>
            <p:nvPr/>
          </p:nvSpPr>
          <p:spPr bwMode="auto">
            <a:xfrm>
              <a:off x="6644005" y="3411538"/>
              <a:ext cx="12700" cy="14288"/>
            </a:xfrm>
            <a:custGeom>
              <a:avLst/>
              <a:gdLst>
                <a:gd name="T0" fmla="*/ 8 w 8"/>
                <a:gd name="T1" fmla="*/ 0 h 9"/>
                <a:gd name="T2" fmla="*/ 8 w 8"/>
                <a:gd name="T3" fmla="*/ 2 h 9"/>
                <a:gd name="T4" fmla="*/ 8 w 8"/>
                <a:gd name="T5" fmla="*/ 9 h 9"/>
                <a:gd name="T6" fmla="*/ 0 w 8"/>
                <a:gd name="T7" fmla="*/ 9 h 9"/>
                <a:gd name="T8" fmla="*/ 0 w 8"/>
                <a:gd name="T9" fmla="*/ 0 h 9"/>
                <a:gd name="T10" fmla="*/ 8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8" y="0"/>
                  </a:moveTo>
                  <a:lnTo>
                    <a:pt x="8" y="2"/>
                  </a:lnTo>
                  <a:lnTo>
                    <a:pt x="8" y="9"/>
                  </a:lnTo>
                  <a:lnTo>
                    <a:pt x="0" y="9"/>
                  </a:lnTo>
                  <a:lnTo>
                    <a:pt x="0" y="0"/>
                  </a:lnTo>
                  <a:lnTo>
                    <a:pt x="8"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8" name="Freeform 1692">
              <a:extLst>
                <a:ext uri="{FF2B5EF4-FFF2-40B4-BE49-F238E27FC236}">
                  <a16:creationId xmlns="" xmlns:a16="http://schemas.microsoft.com/office/drawing/2014/main" id="{A0CA7452-7DB1-4F35-B87F-FE5DE0E10DD6}"/>
                </a:ext>
              </a:extLst>
            </p:cNvPr>
            <p:cNvSpPr>
              <a:spLocks/>
            </p:cNvSpPr>
            <p:nvPr/>
          </p:nvSpPr>
          <p:spPr bwMode="auto">
            <a:xfrm>
              <a:off x="6650355" y="3397251"/>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19" name="Freeform 1693">
              <a:extLst>
                <a:ext uri="{FF2B5EF4-FFF2-40B4-BE49-F238E27FC236}">
                  <a16:creationId xmlns="" xmlns:a16="http://schemas.microsoft.com/office/drawing/2014/main" id="{CDB345AC-1377-4BD3-8BB3-65FA190B1534}"/>
                </a:ext>
              </a:extLst>
            </p:cNvPr>
            <p:cNvSpPr>
              <a:spLocks/>
            </p:cNvSpPr>
            <p:nvPr/>
          </p:nvSpPr>
          <p:spPr bwMode="auto">
            <a:xfrm>
              <a:off x="6650355" y="3389313"/>
              <a:ext cx="14288" cy="14288"/>
            </a:xfrm>
            <a:custGeom>
              <a:avLst/>
              <a:gdLst>
                <a:gd name="T0" fmla="*/ 9 w 9"/>
                <a:gd name="T1" fmla="*/ 0 h 9"/>
                <a:gd name="T2" fmla="*/ 9 w 9"/>
                <a:gd name="T3" fmla="*/ 3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3"/>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0" name="Freeform 1694">
              <a:extLst>
                <a:ext uri="{FF2B5EF4-FFF2-40B4-BE49-F238E27FC236}">
                  <a16:creationId xmlns="" xmlns:a16="http://schemas.microsoft.com/office/drawing/2014/main" id="{4C9A875C-1B36-4EF5-9825-4058A31C2F19}"/>
                </a:ext>
              </a:extLst>
            </p:cNvPr>
            <p:cNvSpPr>
              <a:spLocks/>
            </p:cNvSpPr>
            <p:nvPr/>
          </p:nvSpPr>
          <p:spPr bwMode="auto">
            <a:xfrm>
              <a:off x="6650355" y="3379788"/>
              <a:ext cx="14288" cy="14288"/>
            </a:xfrm>
            <a:custGeom>
              <a:avLst/>
              <a:gdLst>
                <a:gd name="T0" fmla="*/ 9 w 9"/>
                <a:gd name="T1" fmla="*/ 0 h 9"/>
                <a:gd name="T2" fmla="*/ 9 w 9"/>
                <a:gd name="T3" fmla="*/ 4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4"/>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1" name="Freeform 1695">
              <a:extLst>
                <a:ext uri="{FF2B5EF4-FFF2-40B4-BE49-F238E27FC236}">
                  <a16:creationId xmlns="" xmlns:a16="http://schemas.microsoft.com/office/drawing/2014/main" id="{5FA38B64-4623-495B-9639-131C34B6C26A}"/>
                </a:ext>
              </a:extLst>
            </p:cNvPr>
            <p:cNvSpPr>
              <a:spLocks/>
            </p:cNvSpPr>
            <p:nvPr/>
          </p:nvSpPr>
          <p:spPr bwMode="auto">
            <a:xfrm>
              <a:off x="6650355" y="3343276"/>
              <a:ext cx="14288" cy="14288"/>
            </a:xfrm>
            <a:custGeom>
              <a:avLst/>
              <a:gdLst>
                <a:gd name="T0" fmla="*/ 9 w 9"/>
                <a:gd name="T1" fmla="*/ 0 h 9"/>
                <a:gd name="T2" fmla="*/ 9 w 9"/>
                <a:gd name="T3" fmla="*/ 5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5"/>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2" name="Freeform 1696">
              <a:extLst>
                <a:ext uri="{FF2B5EF4-FFF2-40B4-BE49-F238E27FC236}">
                  <a16:creationId xmlns="" xmlns:a16="http://schemas.microsoft.com/office/drawing/2014/main" id="{F9003743-DC4D-4B4E-A010-E889EAAE3952}"/>
                </a:ext>
              </a:extLst>
            </p:cNvPr>
            <p:cNvSpPr>
              <a:spLocks/>
            </p:cNvSpPr>
            <p:nvPr/>
          </p:nvSpPr>
          <p:spPr bwMode="auto">
            <a:xfrm>
              <a:off x="6650355" y="3297238"/>
              <a:ext cx="14288" cy="19050"/>
            </a:xfrm>
            <a:custGeom>
              <a:avLst/>
              <a:gdLst>
                <a:gd name="T0" fmla="*/ 9 w 9"/>
                <a:gd name="T1" fmla="*/ 0 h 12"/>
                <a:gd name="T2" fmla="*/ 9 w 9"/>
                <a:gd name="T3" fmla="*/ 5 h 12"/>
                <a:gd name="T4" fmla="*/ 9 w 9"/>
                <a:gd name="T5" fmla="*/ 12 h 12"/>
                <a:gd name="T6" fmla="*/ 0 w 9"/>
                <a:gd name="T7" fmla="*/ 12 h 12"/>
                <a:gd name="T8" fmla="*/ 0 w 9"/>
                <a:gd name="T9" fmla="*/ 0 h 12"/>
                <a:gd name="T10" fmla="*/ 9 w 9"/>
                <a:gd name="T11" fmla="*/ 0 h 12"/>
              </a:gdLst>
              <a:ahLst/>
              <a:cxnLst>
                <a:cxn ang="0">
                  <a:pos x="T0" y="T1"/>
                </a:cxn>
                <a:cxn ang="0">
                  <a:pos x="T2" y="T3"/>
                </a:cxn>
                <a:cxn ang="0">
                  <a:pos x="T4" y="T5"/>
                </a:cxn>
                <a:cxn ang="0">
                  <a:pos x="T6" y="T7"/>
                </a:cxn>
                <a:cxn ang="0">
                  <a:pos x="T8" y="T9"/>
                </a:cxn>
                <a:cxn ang="0">
                  <a:pos x="T10" y="T11"/>
                </a:cxn>
              </a:cxnLst>
              <a:rect l="0" t="0" r="r" b="b"/>
              <a:pathLst>
                <a:path w="9" h="12">
                  <a:moveTo>
                    <a:pt x="9" y="0"/>
                  </a:moveTo>
                  <a:lnTo>
                    <a:pt x="9" y="5"/>
                  </a:lnTo>
                  <a:lnTo>
                    <a:pt x="9" y="12"/>
                  </a:lnTo>
                  <a:lnTo>
                    <a:pt x="0" y="12"/>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3" name="Freeform 1697">
              <a:extLst>
                <a:ext uri="{FF2B5EF4-FFF2-40B4-BE49-F238E27FC236}">
                  <a16:creationId xmlns="" xmlns:a16="http://schemas.microsoft.com/office/drawing/2014/main" id="{7494C98D-4A45-4255-B94D-35244EEF30F3}"/>
                </a:ext>
              </a:extLst>
            </p:cNvPr>
            <p:cNvSpPr>
              <a:spLocks/>
            </p:cNvSpPr>
            <p:nvPr/>
          </p:nvSpPr>
          <p:spPr bwMode="auto">
            <a:xfrm>
              <a:off x="6656705" y="3219451"/>
              <a:ext cx="14288" cy="14288"/>
            </a:xfrm>
            <a:custGeom>
              <a:avLst/>
              <a:gdLst>
                <a:gd name="T0" fmla="*/ 9 w 9"/>
                <a:gd name="T1" fmla="*/ 0 h 9"/>
                <a:gd name="T2" fmla="*/ 9 w 9"/>
                <a:gd name="T3" fmla="*/ 3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3"/>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4" name="Freeform 1698">
              <a:extLst>
                <a:ext uri="{FF2B5EF4-FFF2-40B4-BE49-F238E27FC236}">
                  <a16:creationId xmlns="" xmlns:a16="http://schemas.microsoft.com/office/drawing/2014/main" id="{228C3DB9-7DB2-4CC4-8644-FE014B1BEDC7}"/>
                </a:ext>
              </a:extLst>
            </p:cNvPr>
            <p:cNvSpPr>
              <a:spLocks/>
            </p:cNvSpPr>
            <p:nvPr/>
          </p:nvSpPr>
          <p:spPr bwMode="auto">
            <a:xfrm>
              <a:off x="6656705" y="3209926"/>
              <a:ext cx="14288" cy="17463"/>
            </a:xfrm>
            <a:custGeom>
              <a:avLst/>
              <a:gdLst>
                <a:gd name="T0" fmla="*/ 9 w 9"/>
                <a:gd name="T1" fmla="*/ 0 h 11"/>
                <a:gd name="T2" fmla="*/ 9 w 9"/>
                <a:gd name="T3" fmla="*/ 4 h 11"/>
                <a:gd name="T4" fmla="*/ 9 w 9"/>
                <a:gd name="T5" fmla="*/ 11 h 11"/>
                <a:gd name="T6" fmla="*/ 0 w 9"/>
                <a:gd name="T7" fmla="*/ 11 h 11"/>
                <a:gd name="T8" fmla="*/ 0 w 9"/>
                <a:gd name="T9" fmla="*/ 0 h 11"/>
                <a:gd name="T10" fmla="*/ 9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9" y="0"/>
                  </a:moveTo>
                  <a:lnTo>
                    <a:pt x="9" y="4"/>
                  </a:lnTo>
                  <a:lnTo>
                    <a:pt x="9" y="11"/>
                  </a:lnTo>
                  <a:lnTo>
                    <a:pt x="0" y="11"/>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325" name="Freeform 1699">
              <a:extLst>
                <a:ext uri="{FF2B5EF4-FFF2-40B4-BE49-F238E27FC236}">
                  <a16:creationId xmlns="" xmlns:a16="http://schemas.microsoft.com/office/drawing/2014/main" id="{18FDEC1C-F992-47B7-AD16-5C14573E58E0}"/>
                </a:ext>
              </a:extLst>
            </p:cNvPr>
            <p:cNvSpPr>
              <a:spLocks/>
            </p:cNvSpPr>
            <p:nvPr/>
          </p:nvSpPr>
          <p:spPr bwMode="auto">
            <a:xfrm>
              <a:off x="6656705" y="3063876"/>
              <a:ext cx="14288" cy="14288"/>
            </a:xfrm>
            <a:custGeom>
              <a:avLst/>
              <a:gdLst>
                <a:gd name="T0" fmla="*/ 9 w 9"/>
                <a:gd name="T1" fmla="*/ 0 h 9"/>
                <a:gd name="T2" fmla="*/ 9 w 9"/>
                <a:gd name="T3" fmla="*/ 3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3"/>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43" name="Group 133">
            <a:extLst>
              <a:ext uri="{FF2B5EF4-FFF2-40B4-BE49-F238E27FC236}">
                <a16:creationId xmlns="" xmlns:a16="http://schemas.microsoft.com/office/drawing/2014/main" id="{30605B58-2E0E-4290-9B21-5247AE7AC995}"/>
              </a:ext>
            </a:extLst>
          </p:cNvPr>
          <p:cNvGrpSpPr/>
          <p:nvPr/>
        </p:nvGrpSpPr>
        <p:grpSpPr bwMode="auto">
          <a:xfrm>
            <a:off x="9221912" y="2440314"/>
            <a:ext cx="193666" cy="932244"/>
            <a:chOff x="6812280" y="2771776"/>
            <a:chExt cx="138113" cy="1014413"/>
          </a:xfrm>
          <a:solidFill>
            <a:srgbClr val="004B87"/>
          </a:solidFill>
        </p:grpSpPr>
        <p:sp>
          <p:nvSpPr>
            <p:cNvPr id="268" name="Freeform 1648">
              <a:extLst>
                <a:ext uri="{FF2B5EF4-FFF2-40B4-BE49-F238E27FC236}">
                  <a16:creationId xmlns="" xmlns:a16="http://schemas.microsoft.com/office/drawing/2014/main" id="{8546B9ED-A037-4132-869D-C81DA9E4CC0E}"/>
                </a:ext>
              </a:extLst>
            </p:cNvPr>
            <p:cNvSpPr>
              <a:spLocks/>
            </p:cNvSpPr>
            <p:nvPr/>
          </p:nvSpPr>
          <p:spPr bwMode="auto">
            <a:xfrm>
              <a:off x="6936105" y="2881313"/>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9" name="Freeform 1649">
              <a:extLst>
                <a:ext uri="{FF2B5EF4-FFF2-40B4-BE49-F238E27FC236}">
                  <a16:creationId xmlns="" xmlns:a16="http://schemas.microsoft.com/office/drawing/2014/main" id="{A05F2E1C-49ED-4931-9583-D83051D0BFE3}"/>
                </a:ext>
              </a:extLst>
            </p:cNvPr>
            <p:cNvSpPr>
              <a:spLocks/>
            </p:cNvSpPr>
            <p:nvPr/>
          </p:nvSpPr>
          <p:spPr bwMode="auto">
            <a:xfrm>
              <a:off x="6936105" y="2916238"/>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0" name="Freeform 1650">
              <a:extLst>
                <a:ext uri="{FF2B5EF4-FFF2-40B4-BE49-F238E27FC236}">
                  <a16:creationId xmlns="" xmlns:a16="http://schemas.microsoft.com/office/drawing/2014/main" id="{9FB4D0A2-46C4-4BBC-A070-F2A982AD5164}"/>
                </a:ext>
              </a:extLst>
            </p:cNvPr>
            <p:cNvSpPr>
              <a:spLocks/>
            </p:cNvSpPr>
            <p:nvPr/>
          </p:nvSpPr>
          <p:spPr bwMode="auto">
            <a:xfrm>
              <a:off x="6936105" y="2927351"/>
              <a:ext cx="14288" cy="17463"/>
            </a:xfrm>
            <a:custGeom>
              <a:avLst/>
              <a:gdLst>
                <a:gd name="T0" fmla="*/ 9 w 9"/>
                <a:gd name="T1" fmla="*/ 0 h 11"/>
                <a:gd name="T2" fmla="*/ 9 w 9"/>
                <a:gd name="T3" fmla="*/ 4 h 11"/>
                <a:gd name="T4" fmla="*/ 9 w 9"/>
                <a:gd name="T5" fmla="*/ 11 h 11"/>
                <a:gd name="T6" fmla="*/ 0 w 9"/>
                <a:gd name="T7" fmla="*/ 11 h 11"/>
                <a:gd name="T8" fmla="*/ 0 w 9"/>
                <a:gd name="T9" fmla="*/ 0 h 11"/>
                <a:gd name="T10" fmla="*/ 9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9" y="0"/>
                  </a:moveTo>
                  <a:lnTo>
                    <a:pt x="9" y="4"/>
                  </a:lnTo>
                  <a:lnTo>
                    <a:pt x="9" y="11"/>
                  </a:lnTo>
                  <a:lnTo>
                    <a:pt x="0" y="11"/>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1" name="Freeform 1651">
              <a:extLst>
                <a:ext uri="{FF2B5EF4-FFF2-40B4-BE49-F238E27FC236}">
                  <a16:creationId xmlns="" xmlns:a16="http://schemas.microsoft.com/office/drawing/2014/main" id="{B85DF3FC-6574-4FB4-8034-A87A42B2C319}"/>
                </a:ext>
              </a:extLst>
            </p:cNvPr>
            <p:cNvSpPr>
              <a:spLocks/>
            </p:cNvSpPr>
            <p:nvPr/>
          </p:nvSpPr>
          <p:spPr bwMode="auto">
            <a:xfrm>
              <a:off x="6936105" y="2936876"/>
              <a:ext cx="14288" cy="14288"/>
            </a:xfrm>
            <a:custGeom>
              <a:avLst/>
              <a:gdLst>
                <a:gd name="T0" fmla="*/ 9 w 9"/>
                <a:gd name="T1" fmla="*/ 0 h 9"/>
                <a:gd name="T2" fmla="*/ 9 w 9"/>
                <a:gd name="T3" fmla="*/ 5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5"/>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2" name="Freeform 1652">
              <a:extLst>
                <a:ext uri="{FF2B5EF4-FFF2-40B4-BE49-F238E27FC236}">
                  <a16:creationId xmlns="" xmlns:a16="http://schemas.microsoft.com/office/drawing/2014/main" id="{102F1C7B-56F2-4201-88D7-41DC5DB2A1C0}"/>
                </a:ext>
              </a:extLst>
            </p:cNvPr>
            <p:cNvSpPr>
              <a:spLocks/>
            </p:cNvSpPr>
            <p:nvPr/>
          </p:nvSpPr>
          <p:spPr bwMode="auto">
            <a:xfrm>
              <a:off x="6936105" y="2982913"/>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3" name="Freeform 1653">
              <a:extLst>
                <a:ext uri="{FF2B5EF4-FFF2-40B4-BE49-F238E27FC236}">
                  <a16:creationId xmlns="" xmlns:a16="http://schemas.microsoft.com/office/drawing/2014/main" id="{8EDF9324-C155-4304-87C6-50E8491E0F6C}"/>
                </a:ext>
              </a:extLst>
            </p:cNvPr>
            <p:cNvSpPr>
              <a:spLocks/>
            </p:cNvSpPr>
            <p:nvPr/>
          </p:nvSpPr>
          <p:spPr bwMode="auto">
            <a:xfrm>
              <a:off x="6929755" y="2990851"/>
              <a:ext cx="14288" cy="14288"/>
            </a:xfrm>
            <a:custGeom>
              <a:avLst/>
              <a:gdLst>
                <a:gd name="T0" fmla="*/ 9 w 9"/>
                <a:gd name="T1" fmla="*/ 0 h 9"/>
                <a:gd name="T2" fmla="*/ 9 w 9"/>
                <a:gd name="T3" fmla="*/ 4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4"/>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4" name="Freeform 1654">
              <a:extLst>
                <a:ext uri="{FF2B5EF4-FFF2-40B4-BE49-F238E27FC236}">
                  <a16:creationId xmlns="" xmlns:a16="http://schemas.microsoft.com/office/drawing/2014/main" id="{DB09756C-3F70-44DA-94CD-AC2EEFCFFAEC}"/>
                </a:ext>
              </a:extLst>
            </p:cNvPr>
            <p:cNvSpPr>
              <a:spLocks/>
            </p:cNvSpPr>
            <p:nvPr/>
          </p:nvSpPr>
          <p:spPr bwMode="auto">
            <a:xfrm>
              <a:off x="6929755" y="3011488"/>
              <a:ext cx="14288" cy="95250"/>
            </a:xfrm>
            <a:custGeom>
              <a:avLst/>
              <a:gdLst>
                <a:gd name="T0" fmla="*/ 9 w 9"/>
                <a:gd name="T1" fmla="*/ 0 h 60"/>
                <a:gd name="T2" fmla="*/ 9 w 9"/>
                <a:gd name="T3" fmla="*/ 22 h 60"/>
                <a:gd name="T4" fmla="*/ 9 w 9"/>
                <a:gd name="T5" fmla="*/ 60 h 60"/>
                <a:gd name="T6" fmla="*/ 0 w 9"/>
                <a:gd name="T7" fmla="*/ 60 h 60"/>
                <a:gd name="T8" fmla="*/ 0 w 9"/>
                <a:gd name="T9" fmla="*/ 0 h 60"/>
                <a:gd name="T10" fmla="*/ 9 w 9"/>
                <a:gd name="T11" fmla="*/ 0 h 60"/>
              </a:gdLst>
              <a:ahLst/>
              <a:cxnLst>
                <a:cxn ang="0">
                  <a:pos x="T0" y="T1"/>
                </a:cxn>
                <a:cxn ang="0">
                  <a:pos x="T2" y="T3"/>
                </a:cxn>
                <a:cxn ang="0">
                  <a:pos x="T4" y="T5"/>
                </a:cxn>
                <a:cxn ang="0">
                  <a:pos x="T6" y="T7"/>
                </a:cxn>
                <a:cxn ang="0">
                  <a:pos x="T8" y="T9"/>
                </a:cxn>
                <a:cxn ang="0">
                  <a:pos x="T10" y="T11"/>
                </a:cxn>
              </a:cxnLst>
              <a:rect l="0" t="0" r="r" b="b"/>
              <a:pathLst>
                <a:path w="9" h="60">
                  <a:moveTo>
                    <a:pt x="9" y="0"/>
                  </a:moveTo>
                  <a:lnTo>
                    <a:pt x="9" y="22"/>
                  </a:lnTo>
                  <a:lnTo>
                    <a:pt x="9" y="60"/>
                  </a:lnTo>
                  <a:lnTo>
                    <a:pt x="0" y="60"/>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5" name="Freeform 1655">
              <a:extLst>
                <a:ext uri="{FF2B5EF4-FFF2-40B4-BE49-F238E27FC236}">
                  <a16:creationId xmlns="" xmlns:a16="http://schemas.microsoft.com/office/drawing/2014/main" id="{0C39AC34-2A9F-4E65-9B29-B7029C463D81}"/>
                </a:ext>
              </a:extLst>
            </p:cNvPr>
            <p:cNvSpPr>
              <a:spLocks/>
            </p:cNvSpPr>
            <p:nvPr/>
          </p:nvSpPr>
          <p:spPr bwMode="auto">
            <a:xfrm>
              <a:off x="6921818" y="3100388"/>
              <a:ext cx="14288" cy="73025"/>
            </a:xfrm>
            <a:custGeom>
              <a:avLst/>
              <a:gdLst>
                <a:gd name="T0" fmla="*/ 9 w 9"/>
                <a:gd name="T1" fmla="*/ 0 h 46"/>
                <a:gd name="T2" fmla="*/ 9 w 9"/>
                <a:gd name="T3" fmla="*/ 18 h 46"/>
                <a:gd name="T4" fmla="*/ 9 w 9"/>
                <a:gd name="T5" fmla="*/ 46 h 46"/>
                <a:gd name="T6" fmla="*/ 0 w 9"/>
                <a:gd name="T7" fmla="*/ 46 h 46"/>
                <a:gd name="T8" fmla="*/ 0 w 9"/>
                <a:gd name="T9" fmla="*/ 0 h 46"/>
                <a:gd name="T10" fmla="*/ 9 w 9"/>
                <a:gd name="T11" fmla="*/ 0 h 46"/>
              </a:gdLst>
              <a:ahLst/>
              <a:cxnLst>
                <a:cxn ang="0">
                  <a:pos x="T0" y="T1"/>
                </a:cxn>
                <a:cxn ang="0">
                  <a:pos x="T2" y="T3"/>
                </a:cxn>
                <a:cxn ang="0">
                  <a:pos x="T4" y="T5"/>
                </a:cxn>
                <a:cxn ang="0">
                  <a:pos x="T6" y="T7"/>
                </a:cxn>
                <a:cxn ang="0">
                  <a:pos x="T8" y="T9"/>
                </a:cxn>
                <a:cxn ang="0">
                  <a:pos x="T10" y="T11"/>
                </a:cxn>
              </a:cxnLst>
              <a:rect l="0" t="0" r="r" b="b"/>
              <a:pathLst>
                <a:path w="9" h="46">
                  <a:moveTo>
                    <a:pt x="9" y="0"/>
                  </a:moveTo>
                  <a:lnTo>
                    <a:pt x="9" y="18"/>
                  </a:lnTo>
                  <a:lnTo>
                    <a:pt x="9" y="46"/>
                  </a:lnTo>
                  <a:lnTo>
                    <a:pt x="0" y="46"/>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6" name="Freeform 1656">
              <a:extLst>
                <a:ext uri="{FF2B5EF4-FFF2-40B4-BE49-F238E27FC236}">
                  <a16:creationId xmlns="" xmlns:a16="http://schemas.microsoft.com/office/drawing/2014/main" id="{8AAD0B2B-F340-4966-852F-B75C5D91254E}"/>
                </a:ext>
              </a:extLst>
            </p:cNvPr>
            <p:cNvSpPr>
              <a:spLocks/>
            </p:cNvSpPr>
            <p:nvPr/>
          </p:nvSpPr>
          <p:spPr bwMode="auto">
            <a:xfrm>
              <a:off x="6915468" y="3160713"/>
              <a:ext cx="14288" cy="73025"/>
            </a:xfrm>
            <a:custGeom>
              <a:avLst/>
              <a:gdLst>
                <a:gd name="T0" fmla="*/ 9 w 9"/>
                <a:gd name="T1" fmla="*/ 0 h 46"/>
                <a:gd name="T2" fmla="*/ 9 w 9"/>
                <a:gd name="T3" fmla="*/ 17 h 46"/>
                <a:gd name="T4" fmla="*/ 9 w 9"/>
                <a:gd name="T5" fmla="*/ 46 h 46"/>
                <a:gd name="T6" fmla="*/ 0 w 9"/>
                <a:gd name="T7" fmla="*/ 46 h 46"/>
                <a:gd name="T8" fmla="*/ 0 w 9"/>
                <a:gd name="T9" fmla="*/ 0 h 46"/>
                <a:gd name="T10" fmla="*/ 9 w 9"/>
                <a:gd name="T11" fmla="*/ 0 h 46"/>
              </a:gdLst>
              <a:ahLst/>
              <a:cxnLst>
                <a:cxn ang="0">
                  <a:pos x="T0" y="T1"/>
                </a:cxn>
                <a:cxn ang="0">
                  <a:pos x="T2" y="T3"/>
                </a:cxn>
                <a:cxn ang="0">
                  <a:pos x="T4" y="T5"/>
                </a:cxn>
                <a:cxn ang="0">
                  <a:pos x="T6" y="T7"/>
                </a:cxn>
                <a:cxn ang="0">
                  <a:pos x="T8" y="T9"/>
                </a:cxn>
                <a:cxn ang="0">
                  <a:pos x="T10" y="T11"/>
                </a:cxn>
              </a:cxnLst>
              <a:rect l="0" t="0" r="r" b="b"/>
              <a:pathLst>
                <a:path w="9" h="46">
                  <a:moveTo>
                    <a:pt x="9" y="0"/>
                  </a:moveTo>
                  <a:lnTo>
                    <a:pt x="9" y="17"/>
                  </a:lnTo>
                  <a:lnTo>
                    <a:pt x="9" y="46"/>
                  </a:lnTo>
                  <a:lnTo>
                    <a:pt x="0" y="46"/>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7" name="Freeform 1657">
              <a:extLst>
                <a:ext uri="{FF2B5EF4-FFF2-40B4-BE49-F238E27FC236}">
                  <a16:creationId xmlns="" xmlns:a16="http://schemas.microsoft.com/office/drawing/2014/main" id="{6EE622EF-D666-4F01-A566-E079DB3C3D07}"/>
                </a:ext>
              </a:extLst>
            </p:cNvPr>
            <p:cNvSpPr>
              <a:spLocks/>
            </p:cNvSpPr>
            <p:nvPr/>
          </p:nvSpPr>
          <p:spPr bwMode="auto">
            <a:xfrm>
              <a:off x="6915468" y="3241676"/>
              <a:ext cx="14288" cy="80963"/>
            </a:xfrm>
            <a:custGeom>
              <a:avLst/>
              <a:gdLst>
                <a:gd name="T0" fmla="*/ 9 w 9"/>
                <a:gd name="T1" fmla="*/ 0 h 51"/>
                <a:gd name="T2" fmla="*/ 9 w 9"/>
                <a:gd name="T3" fmla="*/ 18 h 51"/>
                <a:gd name="T4" fmla="*/ 9 w 9"/>
                <a:gd name="T5" fmla="*/ 51 h 51"/>
                <a:gd name="T6" fmla="*/ 0 w 9"/>
                <a:gd name="T7" fmla="*/ 51 h 51"/>
                <a:gd name="T8" fmla="*/ 0 w 9"/>
                <a:gd name="T9" fmla="*/ 0 h 51"/>
                <a:gd name="T10" fmla="*/ 9 w 9"/>
                <a:gd name="T11" fmla="*/ 0 h 51"/>
              </a:gdLst>
              <a:ahLst/>
              <a:cxnLst>
                <a:cxn ang="0">
                  <a:pos x="T0" y="T1"/>
                </a:cxn>
                <a:cxn ang="0">
                  <a:pos x="T2" y="T3"/>
                </a:cxn>
                <a:cxn ang="0">
                  <a:pos x="T4" y="T5"/>
                </a:cxn>
                <a:cxn ang="0">
                  <a:pos x="T6" y="T7"/>
                </a:cxn>
                <a:cxn ang="0">
                  <a:pos x="T8" y="T9"/>
                </a:cxn>
                <a:cxn ang="0">
                  <a:pos x="T10" y="T11"/>
                </a:cxn>
              </a:cxnLst>
              <a:rect l="0" t="0" r="r" b="b"/>
              <a:pathLst>
                <a:path w="9" h="51">
                  <a:moveTo>
                    <a:pt x="9" y="0"/>
                  </a:moveTo>
                  <a:lnTo>
                    <a:pt x="9" y="18"/>
                  </a:lnTo>
                  <a:lnTo>
                    <a:pt x="9" y="51"/>
                  </a:lnTo>
                  <a:lnTo>
                    <a:pt x="0" y="51"/>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8" name="Freeform 1658">
              <a:extLst>
                <a:ext uri="{FF2B5EF4-FFF2-40B4-BE49-F238E27FC236}">
                  <a16:creationId xmlns="" xmlns:a16="http://schemas.microsoft.com/office/drawing/2014/main" id="{2B32EF23-1C4E-41D0-BA34-D867DCE6DD04}"/>
                </a:ext>
              </a:extLst>
            </p:cNvPr>
            <p:cNvSpPr>
              <a:spLocks/>
            </p:cNvSpPr>
            <p:nvPr/>
          </p:nvSpPr>
          <p:spPr bwMode="auto">
            <a:xfrm>
              <a:off x="6904355" y="3322638"/>
              <a:ext cx="17463" cy="42863"/>
            </a:xfrm>
            <a:custGeom>
              <a:avLst/>
              <a:gdLst>
                <a:gd name="T0" fmla="*/ 11 w 11"/>
                <a:gd name="T1" fmla="*/ 0 h 27"/>
                <a:gd name="T2" fmla="*/ 11 w 11"/>
                <a:gd name="T3" fmla="*/ 9 h 27"/>
                <a:gd name="T4" fmla="*/ 11 w 11"/>
                <a:gd name="T5" fmla="*/ 27 h 27"/>
                <a:gd name="T6" fmla="*/ 0 w 11"/>
                <a:gd name="T7" fmla="*/ 27 h 27"/>
                <a:gd name="T8" fmla="*/ 0 w 11"/>
                <a:gd name="T9" fmla="*/ 0 h 27"/>
                <a:gd name="T10" fmla="*/ 11 w 11"/>
                <a:gd name="T11" fmla="*/ 0 h 27"/>
              </a:gdLst>
              <a:ahLst/>
              <a:cxnLst>
                <a:cxn ang="0">
                  <a:pos x="T0" y="T1"/>
                </a:cxn>
                <a:cxn ang="0">
                  <a:pos x="T2" y="T3"/>
                </a:cxn>
                <a:cxn ang="0">
                  <a:pos x="T4" y="T5"/>
                </a:cxn>
                <a:cxn ang="0">
                  <a:pos x="T6" y="T7"/>
                </a:cxn>
                <a:cxn ang="0">
                  <a:pos x="T8" y="T9"/>
                </a:cxn>
                <a:cxn ang="0">
                  <a:pos x="T10" y="T11"/>
                </a:cxn>
              </a:cxnLst>
              <a:rect l="0" t="0" r="r" b="b"/>
              <a:pathLst>
                <a:path w="11" h="27">
                  <a:moveTo>
                    <a:pt x="11" y="0"/>
                  </a:moveTo>
                  <a:lnTo>
                    <a:pt x="11" y="9"/>
                  </a:lnTo>
                  <a:lnTo>
                    <a:pt x="11" y="27"/>
                  </a:lnTo>
                  <a:lnTo>
                    <a:pt x="0" y="27"/>
                  </a:lnTo>
                  <a:lnTo>
                    <a:pt x="0" y="0"/>
                  </a:lnTo>
                  <a:lnTo>
                    <a:pt x="11"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79" name="Freeform 1659">
              <a:extLst>
                <a:ext uri="{FF2B5EF4-FFF2-40B4-BE49-F238E27FC236}">
                  <a16:creationId xmlns="" xmlns:a16="http://schemas.microsoft.com/office/drawing/2014/main" id="{181BBFCD-4980-4B83-B04E-A1C533D1BE35}"/>
                </a:ext>
              </a:extLst>
            </p:cNvPr>
            <p:cNvSpPr>
              <a:spLocks/>
            </p:cNvSpPr>
            <p:nvPr/>
          </p:nvSpPr>
          <p:spPr bwMode="auto">
            <a:xfrm>
              <a:off x="6901180" y="3357563"/>
              <a:ext cx="14288" cy="36513"/>
            </a:xfrm>
            <a:custGeom>
              <a:avLst/>
              <a:gdLst>
                <a:gd name="T0" fmla="*/ 9 w 9"/>
                <a:gd name="T1" fmla="*/ 0 h 23"/>
                <a:gd name="T2" fmla="*/ 9 w 9"/>
                <a:gd name="T3" fmla="*/ 9 h 23"/>
                <a:gd name="T4" fmla="*/ 9 w 9"/>
                <a:gd name="T5" fmla="*/ 23 h 23"/>
                <a:gd name="T6" fmla="*/ 0 w 9"/>
                <a:gd name="T7" fmla="*/ 23 h 23"/>
                <a:gd name="T8" fmla="*/ 0 w 9"/>
                <a:gd name="T9" fmla="*/ 0 h 23"/>
                <a:gd name="T10" fmla="*/ 9 w 9"/>
                <a:gd name="T11" fmla="*/ 0 h 23"/>
              </a:gdLst>
              <a:ahLst/>
              <a:cxnLst>
                <a:cxn ang="0">
                  <a:pos x="T0" y="T1"/>
                </a:cxn>
                <a:cxn ang="0">
                  <a:pos x="T2" y="T3"/>
                </a:cxn>
                <a:cxn ang="0">
                  <a:pos x="T4" y="T5"/>
                </a:cxn>
                <a:cxn ang="0">
                  <a:pos x="T6" y="T7"/>
                </a:cxn>
                <a:cxn ang="0">
                  <a:pos x="T8" y="T9"/>
                </a:cxn>
                <a:cxn ang="0">
                  <a:pos x="T10" y="T11"/>
                </a:cxn>
              </a:cxnLst>
              <a:rect l="0" t="0" r="r" b="b"/>
              <a:pathLst>
                <a:path w="9" h="23">
                  <a:moveTo>
                    <a:pt x="9" y="0"/>
                  </a:moveTo>
                  <a:lnTo>
                    <a:pt x="9" y="9"/>
                  </a:lnTo>
                  <a:lnTo>
                    <a:pt x="9" y="23"/>
                  </a:lnTo>
                  <a:lnTo>
                    <a:pt x="0" y="23"/>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0" name="Freeform 1660">
              <a:extLst>
                <a:ext uri="{FF2B5EF4-FFF2-40B4-BE49-F238E27FC236}">
                  <a16:creationId xmlns="" xmlns:a16="http://schemas.microsoft.com/office/drawing/2014/main" id="{3FD83B0C-2100-4384-BEF4-5AD6E6520CA0}"/>
                </a:ext>
              </a:extLst>
            </p:cNvPr>
            <p:cNvSpPr>
              <a:spLocks/>
            </p:cNvSpPr>
            <p:nvPr/>
          </p:nvSpPr>
          <p:spPr bwMode="auto">
            <a:xfrm>
              <a:off x="6890068" y="3386138"/>
              <a:ext cx="17463" cy="31750"/>
            </a:xfrm>
            <a:custGeom>
              <a:avLst/>
              <a:gdLst>
                <a:gd name="T0" fmla="*/ 11 w 11"/>
                <a:gd name="T1" fmla="*/ 0 h 20"/>
                <a:gd name="T2" fmla="*/ 11 w 11"/>
                <a:gd name="T3" fmla="*/ 7 h 20"/>
                <a:gd name="T4" fmla="*/ 11 w 11"/>
                <a:gd name="T5" fmla="*/ 20 h 20"/>
                <a:gd name="T6" fmla="*/ 0 w 11"/>
                <a:gd name="T7" fmla="*/ 20 h 20"/>
                <a:gd name="T8" fmla="*/ 0 w 11"/>
                <a:gd name="T9" fmla="*/ 0 h 20"/>
                <a:gd name="T10" fmla="*/ 11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11" y="0"/>
                  </a:moveTo>
                  <a:lnTo>
                    <a:pt x="11" y="7"/>
                  </a:lnTo>
                  <a:lnTo>
                    <a:pt x="11" y="20"/>
                  </a:lnTo>
                  <a:lnTo>
                    <a:pt x="0" y="20"/>
                  </a:lnTo>
                  <a:lnTo>
                    <a:pt x="0" y="0"/>
                  </a:lnTo>
                  <a:lnTo>
                    <a:pt x="11"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1" name="Freeform 1661">
              <a:extLst>
                <a:ext uri="{FF2B5EF4-FFF2-40B4-BE49-F238E27FC236}">
                  <a16:creationId xmlns="" xmlns:a16="http://schemas.microsoft.com/office/drawing/2014/main" id="{5D8C4B4B-0C0E-470E-9068-5332F939CDEE}"/>
                </a:ext>
              </a:extLst>
            </p:cNvPr>
            <p:cNvSpPr>
              <a:spLocks/>
            </p:cNvSpPr>
            <p:nvPr/>
          </p:nvSpPr>
          <p:spPr bwMode="auto">
            <a:xfrm>
              <a:off x="6883718" y="3411538"/>
              <a:ext cx="17463" cy="41275"/>
            </a:xfrm>
            <a:custGeom>
              <a:avLst/>
              <a:gdLst>
                <a:gd name="T0" fmla="*/ 11 w 11"/>
                <a:gd name="T1" fmla="*/ 0 h 26"/>
                <a:gd name="T2" fmla="*/ 11 w 11"/>
                <a:gd name="T3" fmla="*/ 9 h 26"/>
                <a:gd name="T4" fmla="*/ 11 w 11"/>
                <a:gd name="T5" fmla="*/ 26 h 26"/>
                <a:gd name="T6" fmla="*/ 0 w 11"/>
                <a:gd name="T7" fmla="*/ 26 h 26"/>
                <a:gd name="T8" fmla="*/ 0 w 11"/>
                <a:gd name="T9" fmla="*/ 0 h 26"/>
                <a:gd name="T10" fmla="*/ 11 w 11"/>
                <a:gd name="T11" fmla="*/ 0 h 26"/>
              </a:gdLst>
              <a:ahLst/>
              <a:cxnLst>
                <a:cxn ang="0">
                  <a:pos x="T0" y="T1"/>
                </a:cxn>
                <a:cxn ang="0">
                  <a:pos x="T2" y="T3"/>
                </a:cxn>
                <a:cxn ang="0">
                  <a:pos x="T4" y="T5"/>
                </a:cxn>
                <a:cxn ang="0">
                  <a:pos x="T6" y="T7"/>
                </a:cxn>
                <a:cxn ang="0">
                  <a:pos x="T8" y="T9"/>
                </a:cxn>
                <a:cxn ang="0">
                  <a:pos x="T10" y="T11"/>
                </a:cxn>
              </a:cxnLst>
              <a:rect l="0" t="0" r="r" b="b"/>
              <a:pathLst>
                <a:path w="11" h="26">
                  <a:moveTo>
                    <a:pt x="11" y="0"/>
                  </a:moveTo>
                  <a:lnTo>
                    <a:pt x="11" y="9"/>
                  </a:lnTo>
                  <a:lnTo>
                    <a:pt x="11" y="26"/>
                  </a:lnTo>
                  <a:lnTo>
                    <a:pt x="0" y="26"/>
                  </a:lnTo>
                  <a:lnTo>
                    <a:pt x="0" y="0"/>
                  </a:lnTo>
                  <a:lnTo>
                    <a:pt x="11"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2" name="Freeform 1662">
              <a:extLst>
                <a:ext uri="{FF2B5EF4-FFF2-40B4-BE49-F238E27FC236}">
                  <a16:creationId xmlns="" xmlns:a16="http://schemas.microsoft.com/office/drawing/2014/main" id="{95B11DFE-9C75-434D-B0D2-804C25E44734}"/>
                </a:ext>
              </a:extLst>
            </p:cNvPr>
            <p:cNvSpPr>
              <a:spLocks/>
            </p:cNvSpPr>
            <p:nvPr/>
          </p:nvSpPr>
          <p:spPr bwMode="auto">
            <a:xfrm>
              <a:off x="6875780" y="3425826"/>
              <a:ext cx="17463" cy="41275"/>
            </a:xfrm>
            <a:custGeom>
              <a:avLst/>
              <a:gdLst>
                <a:gd name="T0" fmla="*/ 11 w 11"/>
                <a:gd name="T1" fmla="*/ 0 h 26"/>
                <a:gd name="T2" fmla="*/ 11 w 11"/>
                <a:gd name="T3" fmla="*/ 8 h 26"/>
                <a:gd name="T4" fmla="*/ 11 w 11"/>
                <a:gd name="T5" fmla="*/ 26 h 26"/>
                <a:gd name="T6" fmla="*/ 0 w 11"/>
                <a:gd name="T7" fmla="*/ 26 h 26"/>
                <a:gd name="T8" fmla="*/ 0 w 11"/>
                <a:gd name="T9" fmla="*/ 0 h 26"/>
                <a:gd name="T10" fmla="*/ 11 w 11"/>
                <a:gd name="T11" fmla="*/ 0 h 26"/>
              </a:gdLst>
              <a:ahLst/>
              <a:cxnLst>
                <a:cxn ang="0">
                  <a:pos x="T0" y="T1"/>
                </a:cxn>
                <a:cxn ang="0">
                  <a:pos x="T2" y="T3"/>
                </a:cxn>
                <a:cxn ang="0">
                  <a:pos x="T4" y="T5"/>
                </a:cxn>
                <a:cxn ang="0">
                  <a:pos x="T6" y="T7"/>
                </a:cxn>
                <a:cxn ang="0">
                  <a:pos x="T8" y="T9"/>
                </a:cxn>
                <a:cxn ang="0">
                  <a:pos x="T10" y="T11"/>
                </a:cxn>
              </a:cxnLst>
              <a:rect l="0" t="0" r="r" b="b"/>
              <a:pathLst>
                <a:path w="11" h="26">
                  <a:moveTo>
                    <a:pt x="11" y="0"/>
                  </a:moveTo>
                  <a:lnTo>
                    <a:pt x="11" y="8"/>
                  </a:lnTo>
                  <a:lnTo>
                    <a:pt x="11" y="26"/>
                  </a:lnTo>
                  <a:lnTo>
                    <a:pt x="0" y="26"/>
                  </a:lnTo>
                  <a:lnTo>
                    <a:pt x="0" y="0"/>
                  </a:lnTo>
                  <a:lnTo>
                    <a:pt x="11"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3" name="Freeform 1663">
              <a:extLst>
                <a:ext uri="{FF2B5EF4-FFF2-40B4-BE49-F238E27FC236}">
                  <a16:creationId xmlns="" xmlns:a16="http://schemas.microsoft.com/office/drawing/2014/main" id="{A932FB7E-7054-45B9-A96C-F7B872B2BA20}"/>
                </a:ext>
              </a:extLst>
            </p:cNvPr>
            <p:cNvSpPr>
              <a:spLocks/>
            </p:cNvSpPr>
            <p:nvPr/>
          </p:nvSpPr>
          <p:spPr bwMode="auto">
            <a:xfrm>
              <a:off x="6869430" y="3446463"/>
              <a:ext cx="14288" cy="42863"/>
            </a:xfrm>
            <a:custGeom>
              <a:avLst/>
              <a:gdLst>
                <a:gd name="T0" fmla="*/ 9 w 9"/>
                <a:gd name="T1" fmla="*/ 0 h 27"/>
                <a:gd name="T2" fmla="*/ 9 w 9"/>
                <a:gd name="T3" fmla="*/ 11 h 27"/>
                <a:gd name="T4" fmla="*/ 9 w 9"/>
                <a:gd name="T5" fmla="*/ 27 h 27"/>
                <a:gd name="T6" fmla="*/ 0 w 9"/>
                <a:gd name="T7" fmla="*/ 27 h 27"/>
                <a:gd name="T8" fmla="*/ 0 w 9"/>
                <a:gd name="T9" fmla="*/ 0 h 27"/>
                <a:gd name="T10" fmla="*/ 9 w 9"/>
                <a:gd name="T11" fmla="*/ 0 h 27"/>
              </a:gdLst>
              <a:ahLst/>
              <a:cxnLst>
                <a:cxn ang="0">
                  <a:pos x="T0" y="T1"/>
                </a:cxn>
                <a:cxn ang="0">
                  <a:pos x="T2" y="T3"/>
                </a:cxn>
                <a:cxn ang="0">
                  <a:pos x="T4" y="T5"/>
                </a:cxn>
                <a:cxn ang="0">
                  <a:pos x="T6" y="T7"/>
                </a:cxn>
                <a:cxn ang="0">
                  <a:pos x="T8" y="T9"/>
                </a:cxn>
                <a:cxn ang="0">
                  <a:pos x="T10" y="T11"/>
                </a:cxn>
              </a:cxnLst>
              <a:rect l="0" t="0" r="r" b="b"/>
              <a:pathLst>
                <a:path w="9" h="27">
                  <a:moveTo>
                    <a:pt x="9" y="0"/>
                  </a:moveTo>
                  <a:lnTo>
                    <a:pt x="9" y="11"/>
                  </a:lnTo>
                  <a:lnTo>
                    <a:pt x="9" y="27"/>
                  </a:lnTo>
                  <a:lnTo>
                    <a:pt x="0" y="27"/>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4" name="Freeform 1664">
              <a:extLst>
                <a:ext uri="{FF2B5EF4-FFF2-40B4-BE49-F238E27FC236}">
                  <a16:creationId xmlns="" xmlns:a16="http://schemas.microsoft.com/office/drawing/2014/main" id="{5D2F6F90-C72F-4B78-8587-B7B41332DA06}"/>
                </a:ext>
              </a:extLst>
            </p:cNvPr>
            <p:cNvSpPr>
              <a:spLocks/>
            </p:cNvSpPr>
            <p:nvPr/>
          </p:nvSpPr>
          <p:spPr bwMode="auto">
            <a:xfrm>
              <a:off x="6861493" y="3467101"/>
              <a:ext cx="14288" cy="39688"/>
            </a:xfrm>
            <a:custGeom>
              <a:avLst/>
              <a:gdLst>
                <a:gd name="T0" fmla="*/ 9 w 9"/>
                <a:gd name="T1" fmla="*/ 0 h 25"/>
                <a:gd name="T2" fmla="*/ 9 w 9"/>
                <a:gd name="T3" fmla="*/ 9 h 25"/>
                <a:gd name="T4" fmla="*/ 9 w 9"/>
                <a:gd name="T5" fmla="*/ 25 h 25"/>
                <a:gd name="T6" fmla="*/ 0 w 9"/>
                <a:gd name="T7" fmla="*/ 25 h 25"/>
                <a:gd name="T8" fmla="*/ 0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9" y="9"/>
                  </a:lnTo>
                  <a:lnTo>
                    <a:pt x="9" y="25"/>
                  </a:lnTo>
                  <a:lnTo>
                    <a:pt x="0" y="25"/>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5" name="Freeform 1665">
              <a:extLst>
                <a:ext uri="{FF2B5EF4-FFF2-40B4-BE49-F238E27FC236}">
                  <a16:creationId xmlns="" xmlns:a16="http://schemas.microsoft.com/office/drawing/2014/main" id="{CC9D7D21-8CEB-481A-A0D7-C82762A29310}"/>
                </a:ext>
              </a:extLst>
            </p:cNvPr>
            <p:cNvSpPr>
              <a:spLocks/>
            </p:cNvSpPr>
            <p:nvPr/>
          </p:nvSpPr>
          <p:spPr bwMode="auto">
            <a:xfrm>
              <a:off x="6855143" y="3492501"/>
              <a:ext cx="14288" cy="28575"/>
            </a:xfrm>
            <a:custGeom>
              <a:avLst/>
              <a:gdLst>
                <a:gd name="T0" fmla="*/ 9 w 9"/>
                <a:gd name="T1" fmla="*/ 0 h 18"/>
                <a:gd name="T2" fmla="*/ 9 w 9"/>
                <a:gd name="T3" fmla="*/ 7 h 18"/>
                <a:gd name="T4" fmla="*/ 9 w 9"/>
                <a:gd name="T5" fmla="*/ 18 h 18"/>
                <a:gd name="T6" fmla="*/ 0 w 9"/>
                <a:gd name="T7" fmla="*/ 18 h 18"/>
                <a:gd name="T8" fmla="*/ 0 w 9"/>
                <a:gd name="T9" fmla="*/ 0 h 18"/>
                <a:gd name="T10" fmla="*/ 9 w 9"/>
                <a:gd name="T11" fmla="*/ 0 h 18"/>
              </a:gdLst>
              <a:ahLst/>
              <a:cxnLst>
                <a:cxn ang="0">
                  <a:pos x="T0" y="T1"/>
                </a:cxn>
                <a:cxn ang="0">
                  <a:pos x="T2" y="T3"/>
                </a:cxn>
                <a:cxn ang="0">
                  <a:pos x="T4" y="T5"/>
                </a:cxn>
                <a:cxn ang="0">
                  <a:pos x="T6" y="T7"/>
                </a:cxn>
                <a:cxn ang="0">
                  <a:pos x="T8" y="T9"/>
                </a:cxn>
                <a:cxn ang="0">
                  <a:pos x="T10" y="T11"/>
                </a:cxn>
              </a:cxnLst>
              <a:rect l="0" t="0" r="r" b="b"/>
              <a:pathLst>
                <a:path w="9" h="18">
                  <a:moveTo>
                    <a:pt x="9" y="0"/>
                  </a:moveTo>
                  <a:lnTo>
                    <a:pt x="9" y="7"/>
                  </a:lnTo>
                  <a:lnTo>
                    <a:pt x="9" y="18"/>
                  </a:lnTo>
                  <a:lnTo>
                    <a:pt x="0" y="18"/>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6" name="Freeform 1666">
              <a:extLst>
                <a:ext uri="{FF2B5EF4-FFF2-40B4-BE49-F238E27FC236}">
                  <a16:creationId xmlns="" xmlns:a16="http://schemas.microsoft.com/office/drawing/2014/main" id="{343542A6-6331-4924-A9C8-854F40AB326D}"/>
                </a:ext>
              </a:extLst>
            </p:cNvPr>
            <p:cNvSpPr>
              <a:spLocks/>
            </p:cNvSpPr>
            <p:nvPr/>
          </p:nvSpPr>
          <p:spPr bwMode="auto">
            <a:xfrm>
              <a:off x="6848793" y="3513138"/>
              <a:ext cx="12700" cy="36513"/>
            </a:xfrm>
            <a:custGeom>
              <a:avLst/>
              <a:gdLst>
                <a:gd name="T0" fmla="*/ 8 w 8"/>
                <a:gd name="T1" fmla="*/ 0 h 23"/>
                <a:gd name="T2" fmla="*/ 8 w 8"/>
                <a:gd name="T3" fmla="*/ 9 h 23"/>
                <a:gd name="T4" fmla="*/ 8 w 8"/>
                <a:gd name="T5" fmla="*/ 23 h 23"/>
                <a:gd name="T6" fmla="*/ 0 w 8"/>
                <a:gd name="T7" fmla="*/ 23 h 23"/>
                <a:gd name="T8" fmla="*/ 0 w 8"/>
                <a:gd name="T9" fmla="*/ 0 h 23"/>
                <a:gd name="T10" fmla="*/ 8 w 8"/>
                <a:gd name="T11" fmla="*/ 0 h 23"/>
              </a:gdLst>
              <a:ahLst/>
              <a:cxnLst>
                <a:cxn ang="0">
                  <a:pos x="T0" y="T1"/>
                </a:cxn>
                <a:cxn ang="0">
                  <a:pos x="T2" y="T3"/>
                </a:cxn>
                <a:cxn ang="0">
                  <a:pos x="T4" y="T5"/>
                </a:cxn>
                <a:cxn ang="0">
                  <a:pos x="T6" y="T7"/>
                </a:cxn>
                <a:cxn ang="0">
                  <a:pos x="T8" y="T9"/>
                </a:cxn>
                <a:cxn ang="0">
                  <a:pos x="T10" y="T11"/>
                </a:cxn>
              </a:cxnLst>
              <a:rect l="0" t="0" r="r" b="b"/>
              <a:pathLst>
                <a:path w="8" h="23">
                  <a:moveTo>
                    <a:pt x="8" y="0"/>
                  </a:moveTo>
                  <a:lnTo>
                    <a:pt x="8" y="9"/>
                  </a:lnTo>
                  <a:lnTo>
                    <a:pt x="8" y="23"/>
                  </a:lnTo>
                  <a:lnTo>
                    <a:pt x="0" y="23"/>
                  </a:lnTo>
                  <a:lnTo>
                    <a:pt x="0" y="0"/>
                  </a:lnTo>
                  <a:lnTo>
                    <a:pt x="8"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7" name="Freeform 1667">
              <a:extLst>
                <a:ext uri="{FF2B5EF4-FFF2-40B4-BE49-F238E27FC236}">
                  <a16:creationId xmlns="" xmlns:a16="http://schemas.microsoft.com/office/drawing/2014/main" id="{FBB08D28-F9C5-4D9B-84D7-AFC2B809D55A}"/>
                </a:ext>
              </a:extLst>
            </p:cNvPr>
            <p:cNvSpPr>
              <a:spLocks/>
            </p:cNvSpPr>
            <p:nvPr/>
          </p:nvSpPr>
          <p:spPr bwMode="auto">
            <a:xfrm>
              <a:off x="6840855" y="3535363"/>
              <a:ext cx="14288" cy="34925"/>
            </a:xfrm>
            <a:custGeom>
              <a:avLst/>
              <a:gdLst>
                <a:gd name="T0" fmla="*/ 9 w 9"/>
                <a:gd name="T1" fmla="*/ 0 h 22"/>
                <a:gd name="T2" fmla="*/ 9 w 9"/>
                <a:gd name="T3" fmla="*/ 9 h 22"/>
                <a:gd name="T4" fmla="*/ 9 w 9"/>
                <a:gd name="T5" fmla="*/ 22 h 22"/>
                <a:gd name="T6" fmla="*/ 0 w 9"/>
                <a:gd name="T7" fmla="*/ 22 h 22"/>
                <a:gd name="T8" fmla="*/ 0 w 9"/>
                <a:gd name="T9" fmla="*/ 0 h 22"/>
                <a:gd name="T10" fmla="*/ 9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9" y="0"/>
                  </a:moveTo>
                  <a:lnTo>
                    <a:pt x="9" y="9"/>
                  </a:lnTo>
                  <a:lnTo>
                    <a:pt x="9" y="22"/>
                  </a:lnTo>
                  <a:lnTo>
                    <a:pt x="0" y="22"/>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8" name="Freeform 1668">
              <a:extLst>
                <a:ext uri="{FF2B5EF4-FFF2-40B4-BE49-F238E27FC236}">
                  <a16:creationId xmlns="" xmlns:a16="http://schemas.microsoft.com/office/drawing/2014/main" id="{545CB9CC-57F9-40FD-8448-95EA0EFC2CF0}"/>
                </a:ext>
              </a:extLst>
            </p:cNvPr>
            <p:cNvSpPr>
              <a:spLocks/>
            </p:cNvSpPr>
            <p:nvPr/>
          </p:nvSpPr>
          <p:spPr bwMode="auto">
            <a:xfrm>
              <a:off x="6834505" y="3562351"/>
              <a:ext cx="14288" cy="39688"/>
            </a:xfrm>
            <a:custGeom>
              <a:avLst/>
              <a:gdLst>
                <a:gd name="T0" fmla="*/ 9 w 9"/>
                <a:gd name="T1" fmla="*/ 0 h 25"/>
                <a:gd name="T2" fmla="*/ 9 w 9"/>
                <a:gd name="T3" fmla="*/ 9 h 25"/>
                <a:gd name="T4" fmla="*/ 9 w 9"/>
                <a:gd name="T5" fmla="*/ 25 h 25"/>
                <a:gd name="T6" fmla="*/ 0 w 9"/>
                <a:gd name="T7" fmla="*/ 25 h 25"/>
                <a:gd name="T8" fmla="*/ 0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9" y="9"/>
                  </a:lnTo>
                  <a:lnTo>
                    <a:pt x="9" y="25"/>
                  </a:lnTo>
                  <a:lnTo>
                    <a:pt x="0" y="25"/>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89" name="Freeform 1669">
              <a:extLst>
                <a:ext uri="{FF2B5EF4-FFF2-40B4-BE49-F238E27FC236}">
                  <a16:creationId xmlns="" xmlns:a16="http://schemas.microsoft.com/office/drawing/2014/main" id="{5618A9C2-F5AF-4C93-BB70-E04E31A6ED98}"/>
                </a:ext>
              </a:extLst>
            </p:cNvPr>
            <p:cNvSpPr>
              <a:spLocks/>
            </p:cNvSpPr>
            <p:nvPr/>
          </p:nvSpPr>
          <p:spPr bwMode="auto">
            <a:xfrm>
              <a:off x="6826568" y="3594101"/>
              <a:ext cx="14288" cy="36513"/>
            </a:xfrm>
            <a:custGeom>
              <a:avLst/>
              <a:gdLst>
                <a:gd name="T0" fmla="*/ 9 w 9"/>
                <a:gd name="T1" fmla="*/ 0 h 23"/>
                <a:gd name="T2" fmla="*/ 9 w 9"/>
                <a:gd name="T3" fmla="*/ 9 h 23"/>
                <a:gd name="T4" fmla="*/ 9 w 9"/>
                <a:gd name="T5" fmla="*/ 23 h 23"/>
                <a:gd name="T6" fmla="*/ 0 w 9"/>
                <a:gd name="T7" fmla="*/ 23 h 23"/>
                <a:gd name="T8" fmla="*/ 0 w 9"/>
                <a:gd name="T9" fmla="*/ 0 h 23"/>
                <a:gd name="T10" fmla="*/ 9 w 9"/>
                <a:gd name="T11" fmla="*/ 0 h 23"/>
              </a:gdLst>
              <a:ahLst/>
              <a:cxnLst>
                <a:cxn ang="0">
                  <a:pos x="T0" y="T1"/>
                </a:cxn>
                <a:cxn ang="0">
                  <a:pos x="T2" y="T3"/>
                </a:cxn>
                <a:cxn ang="0">
                  <a:pos x="T4" y="T5"/>
                </a:cxn>
                <a:cxn ang="0">
                  <a:pos x="T6" y="T7"/>
                </a:cxn>
                <a:cxn ang="0">
                  <a:pos x="T8" y="T9"/>
                </a:cxn>
                <a:cxn ang="0">
                  <a:pos x="T10" y="T11"/>
                </a:cxn>
              </a:cxnLst>
              <a:rect l="0" t="0" r="r" b="b"/>
              <a:pathLst>
                <a:path w="9" h="23">
                  <a:moveTo>
                    <a:pt x="9" y="0"/>
                  </a:moveTo>
                  <a:lnTo>
                    <a:pt x="9" y="9"/>
                  </a:lnTo>
                  <a:lnTo>
                    <a:pt x="9" y="23"/>
                  </a:lnTo>
                  <a:lnTo>
                    <a:pt x="0" y="23"/>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0" name="Freeform 1670">
              <a:extLst>
                <a:ext uri="{FF2B5EF4-FFF2-40B4-BE49-F238E27FC236}">
                  <a16:creationId xmlns="" xmlns:a16="http://schemas.microsoft.com/office/drawing/2014/main" id="{A23CFAB3-1F48-4F7E-81D3-80F746DF83A0}"/>
                </a:ext>
              </a:extLst>
            </p:cNvPr>
            <p:cNvSpPr>
              <a:spLocks/>
            </p:cNvSpPr>
            <p:nvPr/>
          </p:nvSpPr>
          <p:spPr bwMode="auto">
            <a:xfrm>
              <a:off x="6820218" y="3616326"/>
              <a:ext cx="14288" cy="34925"/>
            </a:xfrm>
            <a:custGeom>
              <a:avLst/>
              <a:gdLst>
                <a:gd name="T0" fmla="*/ 9 w 9"/>
                <a:gd name="T1" fmla="*/ 0 h 22"/>
                <a:gd name="T2" fmla="*/ 9 w 9"/>
                <a:gd name="T3" fmla="*/ 9 h 22"/>
                <a:gd name="T4" fmla="*/ 9 w 9"/>
                <a:gd name="T5" fmla="*/ 22 h 22"/>
                <a:gd name="T6" fmla="*/ 0 w 9"/>
                <a:gd name="T7" fmla="*/ 22 h 22"/>
                <a:gd name="T8" fmla="*/ 0 w 9"/>
                <a:gd name="T9" fmla="*/ 0 h 22"/>
                <a:gd name="T10" fmla="*/ 9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9" y="0"/>
                  </a:moveTo>
                  <a:lnTo>
                    <a:pt x="9" y="9"/>
                  </a:lnTo>
                  <a:lnTo>
                    <a:pt x="9" y="22"/>
                  </a:lnTo>
                  <a:lnTo>
                    <a:pt x="0" y="22"/>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1" name="Freeform 1671">
              <a:extLst>
                <a:ext uri="{FF2B5EF4-FFF2-40B4-BE49-F238E27FC236}">
                  <a16:creationId xmlns="" xmlns:a16="http://schemas.microsoft.com/office/drawing/2014/main" id="{0245FE2C-9BEA-4DD7-8128-D27B2783B928}"/>
                </a:ext>
              </a:extLst>
            </p:cNvPr>
            <p:cNvSpPr>
              <a:spLocks/>
            </p:cNvSpPr>
            <p:nvPr/>
          </p:nvSpPr>
          <p:spPr bwMode="auto">
            <a:xfrm>
              <a:off x="6812280" y="3613151"/>
              <a:ext cx="14288" cy="150813"/>
            </a:xfrm>
            <a:custGeom>
              <a:avLst/>
              <a:gdLst>
                <a:gd name="T0" fmla="*/ 9 w 9"/>
                <a:gd name="T1" fmla="*/ 0 h 95"/>
                <a:gd name="T2" fmla="*/ 9 w 9"/>
                <a:gd name="T3" fmla="*/ 35 h 95"/>
                <a:gd name="T4" fmla="*/ 9 w 9"/>
                <a:gd name="T5" fmla="*/ 95 h 95"/>
                <a:gd name="T6" fmla="*/ 0 w 9"/>
                <a:gd name="T7" fmla="*/ 95 h 95"/>
                <a:gd name="T8" fmla="*/ 0 w 9"/>
                <a:gd name="T9" fmla="*/ 0 h 95"/>
                <a:gd name="T10" fmla="*/ 9 w 9"/>
                <a:gd name="T11" fmla="*/ 0 h 95"/>
              </a:gdLst>
              <a:ahLst/>
              <a:cxnLst>
                <a:cxn ang="0">
                  <a:pos x="T0" y="T1"/>
                </a:cxn>
                <a:cxn ang="0">
                  <a:pos x="T2" y="T3"/>
                </a:cxn>
                <a:cxn ang="0">
                  <a:pos x="T4" y="T5"/>
                </a:cxn>
                <a:cxn ang="0">
                  <a:pos x="T6" y="T7"/>
                </a:cxn>
                <a:cxn ang="0">
                  <a:pos x="T8" y="T9"/>
                </a:cxn>
                <a:cxn ang="0">
                  <a:pos x="T10" y="T11"/>
                </a:cxn>
              </a:cxnLst>
              <a:rect l="0" t="0" r="r" b="b"/>
              <a:pathLst>
                <a:path w="9" h="95">
                  <a:moveTo>
                    <a:pt x="9" y="0"/>
                  </a:moveTo>
                  <a:lnTo>
                    <a:pt x="9" y="35"/>
                  </a:lnTo>
                  <a:lnTo>
                    <a:pt x="9" y="95"/>
                  </a:lnTo>
                  <a:lnTo>
                    <a:pt x="0" y="95"/>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2" name="Freeform 1672">
              <a:extLst>
                <a:ext uri="{FF2B5EF4-FFF2-40B4-BE49-F238E27FC236}">
                  <a16:creationId xmlns="" xmlns:a16="http://schemas.microsoft.com/office/drawing/2014/main" id="{22840060-F857-47B1-8638-E5B32C42925C}"/>
                </a:ext>
              </a:extLst>
            </p:cNvPr>
            <p:cNvSpPr>
              <a:spLocks/>
            </p:cNvSpPr>
            <p:nvPr/>
          </p:nvSpPr>
          <p:spPr bwMode="auto">
            <a:xfrm>
              <a:off x="6812280" y="3775076"/>
              <a:ext cx="14288" cy="11113"/>
            </a:xfrm>
            <a:custGeom>
              <a:avLst/>
              <a:gdLst>
                <a:gd name="T0" fmla="*/ 9 w 9"/>
                <a:gd name="T1" fmla="*/ 0 h 7"/>
                <a:gd name="T2" fmla="*/ 9 w 9"/>
                <a:gd name="T3" fmla="*/ 2 h 7"/>
                <a:gd name="T4" fmla="*/ 9 w 9"/>
                <a:gd name="T5" fmla="*/ 7 h 7"/>
                <a:gd name="T6" fmla="*/ 0 w 9"/>
                <a:gd name="T7" fmla="*/ 7 h 7"/>
                <a:gd name="T8" fmla="*/ 0 w 9"/>
                <a:gd name="T9" fmla="*/ 0 h 7"/>
                <a:gd name="T10" fmla="*/ 9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0"/>
                  </a:moveTo>
                  <a:lnTo>
                    <a:pt x="9" y="2"/>
                  </a:lnTo>
                  <a:lnTo>
                    <a:pt x="9" y="7"/>
                  </a:lnTo>
                  <a:lnTo>
                    <a:pt x="0" y="7"/>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3" name="Freeform 1700">
              <a:extLst>
                <a:ext uri="{FF2B5EF4-FFF2-40B4-BE49-F238E27FC236}">
                  <a16:creationId xmlns="" xmlns:a16="http://schemas.microsoft.com/office/drawing/2014/main" id="{27D4E0D0-3D76-4BD1-804C-F7AA0B7F049D}"/>
                </a:ext>
              </a:extLst>
            </p:cNvPr>
            <p:cNvSpPr>
              <a:spLocks/>
            </p:cNvSpPr>
            <p:nvPr/>
          </p:nvSpPr>
          <p:spPr bwMode="auto">
            <a:xfrm>
              <a:off x="6936105" y="2849563"/>
              <a:ext cx="14288" cy="12700"/>
            </a:xfrm>
            <a:custGeom>
              <a:avLst/>
              <a:gdLst>
                <a:gd name="T0" fmla="*/ 9 w 9"/>
                <a:gd name="T1" fmla="*/ 0 h 8"/>
                <a:gd name="T2" fmla="*/ 9 w 9"/>
                <a:gd name="T3" fmla="*/ 4 h 8"/>
                <a:gd name="T4" fmla="*/ 9 w 9"/>
                <a:gd name="T5" fmla="*/ 8 h 8"/>
                <a:gd name="T6" fmla="*/ 0 w 9"/>
                <a:gd name="T7" fmla="*/ 8 h 8"/>
                <a:gd name="T8" fmla="*/ 0 w 9"/>
                <a:gd name="T9" fmla="*/ 0 h 8"/>
                <a:gd name="T10" fmla="*/ 9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9" y="0"/>
                  </a:moveTo>
                  <a:lnTo>
                    <a:pt x="9" y="4"/>
                  </a:lnTo>
                  <a:lnTo>
                    <a:pt x="9" y="8"/>
                  </a:lnTo>
                  <a:lnTo>
                    <a:pt x="0" y="8"/>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4" name="Freeform 1701">
              <a:extLst>
                <a:ext uri="{FF2B5EF4-FFF2-40B4-BE49-F238E27FC236}">
                  <a16:creationId xmlns="" xmlns:a16="http://schemas.microsoft.com/office/drawing/2014/main" id="{7A6898B1-41E3-4F77-AE0F-0ECE243B72F0}"/>
                </a:ext>
              </a:extLst>
            </p:cNvPr>
            <p:cNvSpPr>
              <a:spLocks/>
            </p:cNvSpPr>
            <p:nvPr/>
          </p:nvSpPr>
          <p:spPr bwMode="auto">
            <a:xfrm>
              <a:off x="6936105" y="2838451"/>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5" name="Freeform 1702">
              <a:extLst>
                <a:ext uri="{FF2B5EF4-FFF2-40B4-BE49-F238E27FC236}">
                  <a16:creationId xmlns="" xmlns:a16="http://schemas.microsoft.com/office/drawing/2014/main" id="{091BB097-37F7-40CD-8707-8A0B8CFF5617}"/>
                </a:ext>
              </a:extLst>
            </p:cNvPr>
            <p:cNvSpPr>
              <a:spLocks/>
            </p:cNvSpPr>
            <p:nvPr/>
          </p:nvSpPr>
          <p:spPr bwMode="auto">
            <a:xfrm>
              <a:off x="6936105" y="2827338"/>
              <a:ext cx="14288" cy="17463"/>
            </a:xfrm>
            <a:custGeom>
              <a:avLst/>
              <a:gdLst>
                <a:gd name="T0" fmla="*/ 9 w 9"/>
                <a:gd name="T1" fmla="*/ 0 h 11"/>
                <a:gd name="T2" fmla="*/ 9 w 9"/>
                <a:gd name="T3" fmla="*/ 5 h 11"/>
                <a:gd name="T4" fmla="*/ 9 w 9"/>
                <a:gd name="T5" fmla="*/ 11 h 11"/>
                <a:gd name="T6" fmla="*/ 0 w 9"/>
                <a:gd name="T7" fmla="*/ 11 h 11"/>
                <a:gd name="T8" fmla="*/ 0 w 9"/>
                <a:gd name="T9" fmla="*/ 0 h 11"/>
                <a:gd name="T10" fmla="*/ 9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9" y="0"/>
                  </a:moveTo>
                  <a:lnTo>
                    <a:pt x="9" y="5"/>
                  </a:lnTo>
                  <a:lnTo>
                    <a:pt x="9" y="11"/>
                  </a:lnTo>
                  <a:lnTo>
                    <a:pt x="0" y="11"/>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6" name="Freeform 1703">
              <a:extLst>
                <a:ext uri="{FF2B5EF4-FFF2-40B4-BE49-F238E27FC236}">
                  <a16:creationId xmlns="" xmlns:a16="http://schemas.microsoft.com/office/drawing/2014/main" id="{CAC74610-9430-449E-A4AD-72414A49C45E}"/>
                </a:ext>
              </a:extLst>
            </p:cNvPr>
            <p:cNvSpPr>
              <a:spLocks/>
            </p:cNvSpPr>
            <p:nvPr/>
          </p:nvSpPr>
          <p:spPr bwMode="auto">
            <a:xfrm>
              <a:off x="6936105" y="2806701"/>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7" name="Freeform 1704">
              <a:extLst>
                <a:ext uri="{FF2B5EF4-FFF2-40B4-BE49-F238E27FC236}">
                  <a16:creationId xmlns="" xmlns:a16="http://schemas.microsoft.com/office/drawing/2014/main" id="{E3186101-DD86-4DE2-93EF-0CA539FEA47A}"/>
                </a:ext>
              </a:extLst>
            </p:cNvPr>
            <p:cNvSpPr>
              <a:spLocks/>
            </p:cNvSpPr>
            <p:nvPr/>
          </p:nvSpPr>
          <p:spPr bwMode="auto">
            <a:xfrm>
              <a:off x="6936105" y="2778126"/>
              <a:ext cx="14288" cy="14288"/>
            </a:xfrm>
            <a:custGeom>
              <a:avLst/>
              <a:gdLst>
                <a:gd name="T0" fmla="*/ 9 w 9"/>
                <a:gd name="T1" fmla="*/ 0 h 9"/>
                <a:gd name="T2" fmla="*/ 9 w 9"/>
                <a:gd name="T3" fmla="*/ 5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5"/>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98" name="Freeform 1705">
              <a:extLst>
                <a:ext uri="{FF2B5EF4-FFF2-40B4-BE49-F238E27FC236}">
                  <a16:creationId xmlns="" xmlns:a16="http://schemas.microsoft.com/office/drawing/2014/main" id="{C94E8FA1-A15F-4B8A-B524-AB463A5027B5}"/>
                </a:ext>
              </a:extLst>
            </p:cNvPr>
            <p:cNvSpPr>
              <a:spLocks/>
            </p:cNvSpPr>
            <p:nvPr/>
          </p:nvSpPr>
          <p:spPr bwMode="auto">
            <a:xfrm>
              <a:off x="6936105" y="2771776"/>
              <a:ext cx="14288" cy="14288"/>
            </a:xfrm>
            <a:custGeom>
              <a:avLst/>
              <a:gdLst>
                <a:gd name="T0" fmla="*/ 9 w 9"/>
                <a:gd name="T1" fmla="*/ 0 h 9"/>
                <a:gd name="T2" fmla="*/ 9 w 9"/>
                <a:gd name="T3" fmla="*/ 2 h 9"/>
                <a:gd name="T4" fmla="*/ 9 w 9"/>
                <a:gd name="T5" fmla="*/ 9 h 9"/>
                <a:gd name="T6" fmla="*/ 0 w 9"/>
                <a:gd name="T7" fmla="*/ 9 h 9"/>
                <a:gd name="T8" fmla="*/ 0 w 9"/>
                <a:gd name="T9" fmla="*/ 0 h 9"/>
                <a:gd name="T10" fmla="*/ 9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0"/>
                  </a:moveTo>
                  <a:lnTo>
                    <a:pt x="9" y="2"/>
                  </a:lnTo>
                  <a:lnTo>
                    <a:pt x="9" y="9"/>
                  </a:lnTo>
                  <a:lnTo>
                    <a:pt x="0" y="9"/>
                  </a:lnTo>
                  <a:lnTo>
                    <a:pt x="0" y="0"/>
                  </a:lnTo>
                  <a:lnTo>
                    <a:pt x="9" y="0"/>
                  </a:lnTo>
                  <a:close/>
                </a:path>
              </a:pathLst>
            </a:cu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44" name="Group 134">
            <a:extLst>
              <a:ext uri="{FF2B5EF4-FFF2-40B4-BE49-F238E27FC236}">
                <a16:creationId xmlns="" xmlns:a16="http://schemas.microsoft.com/office/drawing/2014/main" id="{387CA6FB-86C4-43C8-8CAE-2768B767FF24}"/>
              </a:ext>
            </a:extLst>
          </p:cNvPr>
          <p:cNvGrpSpPr/>
          <p:nvPr/>
        </p:nvGrpSpPr>
        <p:grpSpPr bwMode="auto">
          <a:xfrm>
            <a:off x="9909760" y="2797746"/>
            <a:ext cx="124658" cy="516455"/>
            <a:chOff x="7302818" y="3160713"/>
            <a:chExt cx="88900" cy="561976"/>
          </a:xfrm>
          <a:solidFill>
            <a:srgbClr val="004B87"/>
          </a:solidFill>
        </p:grpSpPr>
        <p:sp>
          <p:nvSpPr>
            <p:cNvPr id="232" name="Rectangle 1582">
              <a:extLst>
                <a:ext uri="{FF2B5EF4-FFF2-40B4-BE49-F238E27FC236}">
                  <a16:creationId xmlns="" xmlns:a16="http://schemas.microsoft.com/office/drawing/2014/main" id="{E69FB289-DFFD-4D29-BC1C-71EF382EF2D8}"/>
                </a:ext>
              </a:extLst>
            </p:cNvPr>
            <p:cNvSpPr>
              <a:spLocks noChangeArrowheads="1"/>
            </p:cNvSpPr>
            <p:nvPr/>
          </p:nvSpPr>
          <p:spPr bwMode="auto">
            <a:xfrm>
              <a:off x="7371080" y="32654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3" name="Rectangle 1583">
              <a:extLst>
                <a:ext uri="{FF2B5EF4-FFF2-40B4-BE49-F238E27FC236}">
                  <a16:creationId xmlns="" xmlns:a16="http://schemas.microsoft.com/office/drawing/2014/main" id="{97A8499A-4C34-4D3F-8498-DF3C7B53C023}"/>
                </a:ext>
              </a:extLst>
            </p:cNvPr>
            <p:cNvSpPr>
              <a:spLocks noChangeArrowheads="1"/>
            </p:cNvSpPr>
            <p:nvPr/>
          </p:nvSpPr>
          <p:spPr bwMode="auto">
            <a:xfrm>
              <a:off x="7366318" y="3279776"/>
              <a:ext cx="1905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4" name="Rectangle 1584">
              <a:extLst>
                <a:ext uri="{FF2B5EF4-FFF2-40B4-BE49-F238E27FC236}">
                  <a16:creationId xmlns="" xmlns:a16="http://schemas.microsoft.com/office/drawing/2014/main" id="{F17DFB41-6634-4D31-A149-E1F83BA57D71}"/>
                </a:ext>
              </a:extLst>
            </p:cNvPr>
            <p:cNvSpPr>
              <a:spLocks noChangeArrowheads="1"/>
            </p:cNvSpPr>
            <p:nvPr/>
          </p:nvSpPr>
          <p:spPr bwMode="auto">
            <a:xfrm>
              <a:off x="7366318" y="3284539"/>
              <a:ext cx="14288"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5" name="Rectangle 1585">
              <a:extLst>
                <a:ext uri="{FF2B5EF4-FFF2-40B4-BE49-F238E27FC236}">
                  <a16:creationId xmlns="" xmlns:a16="http://schemas.microsoft.com/office/drawing/2014/main" id="{49491071-A2D2-447D-B519-B1A403B9D931}"/>
                </a:ext>
              </a:extLst>
            </p:cNvPr>
            <p:cNvSpPr>
              <a:spLocks noChangeArrowheads="1"/>
            </p:cNvSpPr>
            <p:nvPr/>
          </p:nvSpPr>
          <p:spPr bwMode="auto">
            <a:xfrm>
              <a:off x="7363143" y="33051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6" name="Rectangle 1586">
              <a:extLst>
                <a:ext uri="{FF2B5EF4-FFF2-40B4-BE49-F238E27FC236}">
                  <a16:creationId xmlns="" xmlns:a16="http://schemas.microsoft.com/office/drawing/2014/main" id="{CF776795-8F7C-4C4C-AFBB-F8DAF6142286}"/>
                </a:ext>
              </a:extLst>
            </p:cNvPr>
            <p:cNvSpPr>
              <a:spLocks noChangeArrowheads="1"/>
            </p:cNvSpPr>
            <p:nvPr/>
          </p:nvSpPr>
          <p:spPr bwMode="auto">
            <a:xfrm>
              <a:off x="7363143" y="33162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7" name="Rectangle 1587">
              <a:extLst>
                <a:ext uri="{FF2B5EF4-FFF2-40B4-BE49-F238E27FC236}">
                  <a16:creationId xmlns="" xmlns:a16="http://schemas.microsoft.com/office/drawing/2014/main" id="{A3B3F409-DC48-43BB-BF4D-98B3B7C319B4}"/>
                </a:ext>
              </a:extLst>
            </p:cNvPr>
            <p:cNvSpPr>
              <a:spLocks noChangeArrowheads="1"/>
            </p:cNvSpPr>
            <p:nvPr/>
          </p:nvSpPr>
          <p:spPr bwMode="auto">
            <a:xfrm>
              <a:off x="7359968" y="3328989"/>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8" name="Rectangle 1588">
              <a:extLst>
                <a:ext uri="{FF2B5EF4-FFF2-40B4-BE49-F238E27FC236}">
                  <a16:creationId xmlns="" xmlns:a16="http://schemas.microsoft.com/office/drawing/2014/main" id="{A5DAEDAA-D0BE-4C3B-877B-9E9F45DB26E5}"/>
                </a:ext>
              </a:extLst>
            </p:cNvPr>
            <p:cNvSpPr>
              <a:spLocks noChangeArrowheads="1"/>
            </p:cNvSpPr>
            <p:nvPr/>
          </p:nvSpPr>
          <p:spPr bwMode="auto">
            <a:xfrm>
              <a:off x="7359968" y="33432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9" name="Rectangle 1589">
              <a:extLst>
                <a:ext uri="{FF2B5EF4-FFF2-40B4-BE49-F238E27FC236}">
                  <a16:creationId xmlns="" xmlns:a16="http://schemas.microsoft.com/office/drawing/2014/main" id="{A7F4DE36-37AB-4FF2-9687-5299F5A32A6E}"/>
                </a:ext>
              </a:extLst>
            </p:cNvPr>
            <p:cNvSpPr>
              <a:spLocks noChangeArrowheads="1"/>
            </p:cNvSpPr>
            <p:nvPr/>
          </p:nvSpPr>
          <p:spPr bwMode="auto">
            <a:xfrm>
              <a:off x="7348855" y="3357564"/>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0" name="Rectangle 1590">
              <a:extLst>
                <a:ext uri="{FF2B5EF4-FFF2-40B4-BE49-F238E27FC236}">
                  <a16:creationId xmlns="" xmlns:a16="http://schemas.microsoft.com/office/drawing/2014/main" id="{26E7DBFB-18BE-4131-805A-2E514D752BCE}"/>
                </a:ext>
              </a:extLst>
            </p:cNvPr>
            <p:cNvSpPr>
              <a:spLocks noChangeArrowheads="1"/>
            </p:cNvSpPr>
            <p:nvPr/>
          </p:nvSpPr>
          <p:spPr bwMode="auto">
            <a:xfrm>
              <a:off x="7353618" y="3371851"/>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1" name="Rectangle 1591">
              <a:extLst>
                <a:ext uri="{FF2B5EF4-FFF2-40B4-BE49-F238E27FC236}">
                  <a16:creationId xmlns="" xmlns:a16="http://schemas.microsoft.com/office/drawing/2014/main" id="{515B0646-1A73-427F-B58C-6DC32F37396D}"/>
                </a:ext>
              </a:extLst>
            </p:cNvPr>
            <p:cNvSpPr>
              <a:spLocks noChangeArrowheads="1"/>
            </p:cNvSpPr>
            <p:nvPr/>
          </p:nvSpPr>
          <p:spPr bwMode="auto">
            <a:xfrm>
              <a:off x="7345680" y="3379789"/>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2" name="Rectangle 1592">
              <a:extLst>
                <a:ext uri="{FF2B5EF4-FFF2-40B4-BE49-F238E27FC236}">
                  <a16:creationId xmlns="" xmlns:a16="http://schemas.microsoft.com/office/drawing/2014/main" id="{8E2B056F-8E9D-427E-83CC-CC36B015B096}"/>
                </a:ext>
              </a:extLst>
            </p:cNvPr>
            <p:cNvSpPr>
              <a:spLocks noChangeArrowheads="1"/>
            </p:cNvSpPr>
            <p:nvPr/>
          </p:nvSpPr>
          <p:spPr bwMode="auto">
            <a:xfrm>
              <a:off x="7342505" y="33893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3" name="Rectangle 1593">
              <a:extLst>
                <a:ext uri="{FF2B5EF4-FFF2-40B4-BE49-F238E27FC236}">
                  <a16:creationId xmlns="" xmlns:a16="http://schemas.microsoft.com/office/drawing/2014/main" id="{392206A8-D106-40BB-BD2E-0CEB614DCBC3}"/>
                </a:ext>
              </a:extLst>
            </p:cNvPr>
            <p:cNvSpPr>
              <a:spLocks noChangeArrowheads="1"/>
            </p:cNvSpPr>
            <p:nvPr/>
          </p:nvSpPr>
          <p:spPr bwMode="auto">
            <a:xfrm>
              <a:off x="7345680" y="3400426"/>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4" name="Rectangle 1594">
              <a:extLst>
                <a:ext uri="{FF2B5EF4-FFF2-40B4-BE49-F238E27FC236}">
                  <a16:creationId xmlns="" xmlns:a16="http://schemas.microsoft.com/office/drawing/2014/main" id="{A74BC057-14A7-478E-B005-3E4E818E3E81}"/>
                </a:ext>
              </a:extLst>
            </p:cNvPr>
            <p:cNvSpPr>
              <a:spLocks noChangeArrowheads="1"/>
            </p:cNvSpPr>
            <p:nvPr/>
          </p:nvSpPr>
          <p:spPr bwMode="auto">
            <a:xfrm>
              <a:off x="7334568" y="3406776"/>
              <a:ext cx="1905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5" name="Rectangle 1595">
              <a:extLst>
                <a:ext uri="{FF2B5EF4-FFF2-40B4-BE49-F238E27FC236}">
                  <a16:creationId xmlns="" xmlns:a16="http://schemas.microsoft.com/office/drawing/2014/main" id="{79F2CECC-CD8C-43AE-8F95-999D133F2059}"/>
                </a:ext>
              </a:extLst>
            </p:cNvPr>
            <p:cNvSpPr>
              <a:spLocks noChangeArrowheads="1"/>
            </p:cNvSpPr>
            <p:nvPr/>
          </p:nvSpPr>
          <p:spPr bwMode="auto">
            <a:xfrm>
              <a:off x="7331393" y="3417889"/>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6" name="Rectangle 1596">
              <a:extLst>
                <a:ext uri="{FF2B5EF4-FFF2-40B4-BE49-F238E27FC236}">
                  <a16:creationId xmlns="" xmlns:a16="http://schemas.microsoft.com/office/drawing/2014/main" id="{1EF0214B-3F87-4F76-8F28-B02E078BDC9B}"/>
                </a:ext>
              </a:extLst>
            </p:cNvPr>
            <p:cNvSpPr>
              <a:spLocks noChangeArrowheads="1"/>
            </p:cNvSpPr>
            <p:nvPr/>
          </p:nvSpPr>
          <p:spPr bwMode="auto">
            <a:xfrm>
              <a:off x="7331393" y="3425826"/>
              <a:ext cx="17463"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7" name="Rectangle 1597">
              <a:extLst>
                <a:ext uri="{FF2B5EF4-FFF2-40B4-BE49-F238E27FC236}">
                  <a16:creationId xmlns="" xmlns:a16="http://schemas.microsoft.com/office/drawing/2014/main" id="{CD434347-0872-418D-B522-9D51FD9D40C8}"/>
                </a:ext>
              </a:extLst>
            </p:cNvPr>
            <p:cNvSpPr>
              <a:spLocks noChangeArrowheads="1"/>
            </p:cNvSpPr>
            <p:nvPr/>
          </p:nvSpPr>
          <p:spPr bwMode="auto">
            <a:xfrm>
              <a:off x="7331393" y="343217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8" name="Rectangle 1598">
              <a:extLst>
                <a:ext uri="{FF2B5EF4-FFF2-40B4-BE49-F238E27FC236}">
                  <a16:creationId xmlns="" xmlns:a16="http://schemas.microsoft.com/office/drawing/2014/main" id="{F162FCC8-1948-4308-A33C-56F4C26D7901}"/>
                </a:ext>
              </a:extLst>
            </p:cNvPr>
            <p:cNvSpPr>
              <a:spLocks noChangeArrowheads="1"/>
            </p:cNvSpPr>
            <p:nvPr/>
          </p:nvSpPr>
          <p:spPr bwMode="auto">
            <a:xfrm>
              <a:off x="7331393" y="34432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49" name="Rectangle 1599">
              <a:extLst>
                <a:ext uri="{FF2B5EF4-FFF2-40B4-BE49-F238E27FC236}">
                  <a16:creationId xmlns="" xmlns:a16="http://schemas.microsoft.com/office/drawing/2014/main" id="{DE897408-B479-49C5-BB4D-339209EEE8F3}"/>
                </a:ext>
              </a:extLst>
            </p:cNvPr>
            <p:cNvSpPr>
              <a:spLocks noChangeArrowheads="1"/>
            </p:cNvSpPr>
            <p:nvPr/>
          </p:nvSpPr>
          <p:spPr bwMode="auto">
            <a:xfrm>
              <a:off x="7317105" y="344646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0" name="Rectangle 1600">
              <a:extLst>
                <a:ext uri="{FF2B5EF4-FFF2-40B4-BE49-F238E27FC236}">
                  <a16:creationId xmlns="" xmlns:a16="http://schemas.microsoft.com/office/drawing/2014/main" id="{A4CB992C-CC10-4C38-8286-2D493506B3B0}"/>
                </a:ext>
              </a:extLst>
            </p:cNvPr>
            <p:cNvSpPr>
              <a:spLocks noChangeArrowheads="1"/>
            </p:cNvSpPr>
            <p:nvPr/>
          </p:nvSpPr>
          <p:spPr bwMode="auto">
            <a:xfrm>
              <a:off x="7317105" y="34575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1" name="Rectangle 1601">
              <a:extLst>
                <a:ext uri="{FF2B5EF4-FFF2-40B4-BE49-F238E27FC236}">
                  <a16:creationId xmlns="" xmlns:a16="http://schemas.microsoft.com/office/drawing/2014/main" id="{B1ABA2BE-C461-4895-8736-44A6AAF31E69}"/>
                </a:ext>
              </a:extLst>
            </p:cNvPr>
            <p:cNvSpPr>
              <a:spLocks noChangeArrowheads="1"/>
            </p:cNvSpPr>
            <p:nvPr/>
          </p:nvSpPr>
          <p:spPr bwMode="auto">
            <a:xfrm>
              <a:off x="7317105" y="346392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2" name="Rectangle 1602">
              <a:extLst>
                <a:ext uri="{FF2B5EF4-FFF2-40B4-BE49-F238E27FC236}">
                  <a16:creationId xmlns="" xmlns:a16="http://schemas.microsoft.com/office/drawing/2014/main" id="{1F23DAA3-7834-47B0-9856-B2ABC2088B7D}"/>
                </a:ext>
              </a:extLst>
            </p:cNvPr>
            <p:cNvSpPr>
              <a:spLocks noChangeArrowheads="1"/>
            </p:cNvSpPr>
            <p:nvPr/>
          </p:nvSpPr>
          <p:spPr bwMode="auto">
            <a:xfrm>
              <a:off x="7317105" y="3471864"/>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3" name="Rectangle 1603">
              <a:extLst>
                <a:ext uri="{FF2B5EF4-FFF2-40B4-BE49-F238E27FC236}">
                  <a16:creationId xmlns="" xmlns:a16="http://schemas.microsoft.com/office/drawing/2014/main" id="{7E359070-BB93-485C-8F68-4E385E66F61A}"/>
                </a:ext>
              </a:extLst>
            </p:cNvPr>
            <p:cNvSpPr>
              <a:spLocks noChangeArrowheads="1"/>
            </p:cNvSpPr>
            <p:nvPr/>
          </p:nvSpPr>
          <p:spPr bwMode="auto">
            <a:xfrm>
              <a:off x="7317105" y="34813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4" name="Rectangle 1604">
              <a:extLst>
                <a:ext uri="{FF2B5EF4-FFF2-40B4-BE49-F238E27FC236}">
                  <a16:creationId xmlns="" xmlns:a16="http://schemas.microsoft.com/office/drawing/2014/main" id="{A46FA5D7-98AA-44F4-9631-E020F269A757}"/>
                </a:ext>
              </a:extLst>
            </p:cNvPr>
            <p:cNvSpPr>
              <a:spLocks noChangeArrowheads="1"/>
            </p:cNvSpPr>
            <p:nvPr/>
          </p:nvSpPr>
          <p:spPr bwMode="auto">
            <a:xfrm>
              <a:off x="7310755" y="3549651"/>
              <a:ext cx="14288"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5" name="Rectangle 1605">
              <a:extLst>
                <a:ext uri="{FF2B5EF4-FFF2-40B4-BE49-F238E27FC236}">
                  <a16:creationId xmlns="" xmlns:a16="http://schemas.microsoft.com/office/drawing/2014/main" id="{F2996006-8F0C-44EF-AFAC-9EE0560A48E6}"/>
                </a:ext>
              </a:extLst>
            </p:cNvPr>
            <p:cNvSpPr>
              <a:spLocks noChangeArrowheads="1"/>
            </p:cNvSpPr>
            <p:nvPr/>
          </p:nvSpPr>
          <p:spPr bwMode="auto">
            <a:xfrm>
              <a:off x="7310755" y="35560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6" name="Rectangle 1606">
              <a:extLst>
                <a:ext uri="{FF2B5EF4-FFF2-40B4-BE49-F238E27FC236}">
                  <a16:creationId xmlns="" xmlns:a16="http://schemas.microsoft.com/office/drawing/2014/main" id="{29BF1644-D8C7-48AE-A5D5-47D6F3417EE7}"/>
                </a:ext>
              </a:extLst>
            </p:cNvPr>
            <p:cNvSpPr>
              <a:spLocks noChangeArrowheads="1"/>
            </p:cNvSpPr>
            <p:nvPr/>
          </p:nvSpPr>
          <p:spPr bwMode="auto">
            <a:xfrm>
              <a:off x="7310755" y="3562351"/>
              <a:ext cx="14288" cy="190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7" name="Rectangle 1607">
              <a:extLst>
                <a:ext uri="{FF2B5EF4-FFF2-40B4-BE49-F238E27FC236}">
                  <a16:creationId xmlns="" xmlns:a16="http://schemas.microsoft.com/office/drawing/2014/main" id="{7F06EC39-4F6A-4756-BE9C-BB72B6374A9B}"/>
                </a:ext>
              </a:extLst>
            </p:cNvPr>
            <p:cNvSpPr>
              <a:spLocks noChangeArrowheads="1"/>
            </p:cNvSpPr>
            <p:nvPr/>
          </p:nvSpPr>
          <p:spPr bwMode="auto">
            <a:xfrm>
              <a:off x="7310755" y="35845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8" name="Rectangle 1608">
              <a:extLst>
                <a:ext uri="{FF2B5EF4-FFF2-40B4-BE49-F238E27FC236}">
                  <a16:creationId xmlns="" xmlns:a16="http://schemas.microsoft.com/office/drawing/2014/main" id="{D9308742-C21D-4BEC-89BB-11E461813DF4}"/>
                </a:ext>
              </a:extLst>
            </p:cNvPr>
            <p:cNvSpPr>
              <a:spLocks noChangeArrowheads="1"/>
            </p:cNvSpPr>
            <p:nvPr/>
          </p:nvSpPr>
          <p:spPr bwMode="auto">
            <a:xfrm>
              <a:off x="7302818" y="36512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59" name="Rectangle 1609">
              <a:extLst>
                <a:ext uri="{FF2B5EF4-FFF2-40B4-BE49-F238E27FC236}">
                  <a16:creationId xmlns="" xmlns:a16="http://schemas.microsoft.com/office/drawing/2014/main" id="{9A30DC71-FA01-409C-BF6A-C85761C825BA}"/>
                </a:ext>
              </a:extLst>
            </p:cNvPr>
            <p:cNvSpPr>
              <a:spLocks noChangeArrowheads="1"/>
            </p:cNvSpPr>
            <p:nvPr/>
          </p:nvSpPr>
          <p:spPr bwMode="auto">
            <a:xfrm>
              <a:off x="7302818" y="36766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0" name="Rectangle 1610">
              <a:extLst>
                <a:ext uri="{FF2B5EF4-FFF2-40B4-BE49-F238E27FC236}">
                  <a16:creationId xmlns="" xmlns:a16="http://schemas.microsoft.com/office/drawing/2014/main" id="{6C1BC119-9278-41EF-80F3-ADE4785DCCD0}"/>
                </a:ext>
              </a:extLst>
            </p:cNvPr>
            <p:cNvSpPr>
              <a:spLocks noChangeArrowheads="1"/>
            </p:cNvSpPr>
            <p:nvPr/>
          </p:nvSpPr>
          <p:spPr bwMode="auto">
            <a:xfrm>
              <a:off x="7302818" y="37084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1" name="Rectangle 1706">
              <a:extLst>
                <a:ext uri="{FF2B5EF4-FFF2-40B4-BE49-F238E27FC236}">
                  <a16:creationId xmlns="" xmlns:a16="http://schemas.microsoft.com/office/drawing/2014/main" id="{890E3691-A01B-4049-96B2-46BEA04FC883}"/>
                </a:ext>
              </a:extLst>
            </p:cNvPr>
            <p:cNvSpPr>
              <a:spLocks noChangeArrowheads="1"/>
            </p:cNvSpPr>
            <p:nvPr/>
          </p:nvSpPr>
          <p:spPr bwMode="auto">
            <a:xfrm>
              <a:off x="7302818" y="3605213"/>
              <a:ext cx="14288" cy="254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2" name="Rectangle 1707">
              <a:extLst>
                <a:ext uri="{FF2B5EF4-FFF2-40B4-BE49-F238E27FC236}">
                  <a16:creationId xmlns="" xmlns:a16="http://schemas.microsoft.com/office/drawing/2014/main" id="{6EF344E5-8570-41F6-AF4B-245B3C4209F8}"/>
                </a:ext>
              </a:extLst>
            </p:cNvPr>
            <p:cNvSpPr>
              <a:spLocks noChangeArrowheads="1"/>
            </p:cNvSpPr>
            <p:nvPr/>
          </p:nvSpPr>
          <p:spPr bwMode="auto">
            <a:xfrm>
              <a:off x="7317105" y="34925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3" name="Rectangle 1708">
              <a:extLst>
                <a:ext uri="{FF2B5EF4-FFF2-40B4-BE49-F238E27FC236}">
                  <a16:creationId xmlns="" xmlns:a16="http://schemas.microsoft.com/office/drawing/2014/main" id="{D56790F8-3E48-4C80-9294-7299BE613D49}"/>
                </a:ext>
              </a:extLst>
            </p:cNvPr>
            <p:cNvSpPr>
              <a:spLocks noChangeArrowheads="1"/>
            </p:cNvSpPr>
            <p:nvPr/>
          </p:nvSpPr>
          <p:spPr bwMode="auto">
            <a:xfrm>
              <a:off x="7313930" y="3498851"/>
              <a:ext cx="17463" cy="428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4" name="Rectangle 1709">
              <a:extLst>
                <a:ext uri="{FF2B5EF4-FFF2-40B4-BE49-F238E27FC236}">
                  <a16:creationId xmlns="" xmlns:a16="http://schemas.microsoft.com/office/drawing/2014/main" id="{E66E9292-6DF7-4692-BF9F-719833AAE9A4}"/>
                </a:ext>
              </a:extLst>
            </p:cNvPr>
            <p:cNvSpPr>
              <a:spLocks noChangeArrowheads="1"/>
            </p:cNvSpPr>
            <p:nvPr/>
          </p:nvSpPr>
          <p:spPr bwMode="auto">
            <a:xfrm>
              <a:off x="7371080" y="3227388"/>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5" name="Rectangle 1710">
              <a:extLst>
                <a:ext uri="{FF2B5EF4-FFF2-40B4-BE49-F238E27FC236}">
                  <a16:creationId xmlns="" xmlns:a16="http://schemas.microsoft.com/office/drawing/2014/main" id="{90496E05-110C-431C-A0A6-33BD7C045B2F}"/>
                </a:ext>
              </a:extLst>
            </p:cNvPr>
            <p:cNvSpPr>
              <a:spLocks noChangeArrowheads="1"/>
            </p:cNvSpPr>
            <p:nvPr/>
          </p:nvSpPr>
          <p:spPr bwMode="auto">
            <a:xfrm>
              <a:off x="7371080" y="32162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6" name="Rectangle 1711">
              <a:extLst>
                <a:ext uri="{FF2B5EF4-FFF2-40B4-BE49-F238E27FC236}">
                  <a16:creationId xmlns="" xmlns:a16="http://schemas.microsoft.com/office/drawing/2014/main" id="{B1C4F6D7-DF1B-44A0-B4D8-20C251165680}"/>
                </a:ext>
              </a:extLst>
            </p:cNvPr>
            <p:cNvSpPr>
              <a:spLocks noChangeArrowheads="1"/>
            </p:cNvSpPr>
            <p:nvPr/>
          </p:nvSpPr>
          <p:spPr bwMode="auto">
            <a:xfrm>
              <a:off x="7371080" y="3195638"/>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67" name="Rectangle 1712">
              <a:extLst>
                <a:ext uri="{FF2B5EF4-FFF2-40B4-BE49-F238E27FC236}">
                  <a16:creationId xmlns="" xmlns:a16="http://schemas.microsoft.com/office/drawing/2014/main" id="{139C0156-098C-4B16-ACFC-417D027B2E4D}"/>
                </a:ext>
              </a:extLst>
            </p:cNvPr>
            <p:cNvSpPr>
              <a:spLocks noChangeArrowheads="1"/>
            </p:cNvSpPr>
            <p:nvPr/>
          </p:nvSpPr>
          <p:spPr bwMode="auto">
            <a:xfrm>
              <a:off x="7377430" y="3160713"/>
              <a:ext cx="14288"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grpSp>
        <p:nvGrpSpPr>
          <p:cNvPr id="145" name="Group 135">
            <a:extLst>
              <a:ext uri="{FF2B5EF4-FFF2-40B4-BE49-F238E27FC236}">
                <a16:creationId xmlns="" xmlns:a16="http://schemas.microsoft.com/office/drawing/2014/main" id="{F8530134-EE7A-4B45-9BAF-F6A03CAE0C2C}"/>
              </a:ext>
            </a:extLst>
          </p:cNvPr>
          <p:cNvGrpSpPr/>
          <p:nvPr/>
        </p:nvGrpSpPr>
        <p:grpSpPr bwMode="auto">
          <a:xfrm>
            <a:off x="11154121" y="2469492"/>
            <a:ext cx="271578" cy="1003001"/>
            <a:chOff x="8190231" y="2803526"/>
            <a:chExt cx="193675" cy="1091407"/>
          </a:xfrm>
          <a:solidFill>
            <a:srgbClr val="004B87"/>
          </a:solidFill>
        </p:grpSpPr>
        <p:sp>
          <p:nvSpPr>
            <p:cNvPr id="150" name="Rectangle 1389">
              <a:extLst>
                <a:ext uri="{FF2B5EF4-FFF2-40B4-BE49-F238E27FC236}">
                  <a16:creationId xmlns="" xmlns:a16="http://schemas.microsoft.com/office/drawing/2014/main" id="{B67D582C-0F25-43B8-B8BD-6CA80AE8154A}"/>
                </a:ext>
              </a:extLst>
            </p:cNvPr>
            <p:cNvSpPr>
              <a:spLocks noChangeArrowheads="1"/>
            </p:cNvSpPr>
            <p:nvPr/>
          </p:nvSpPr>
          <p:spPr bwMode="auto">
            <a:xfrm>
              <a:off x="8190231" y="3810001"/>
              <a:ext cx="12700" cy="17463"/>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1" name="Rectangle 1390">
              <a:extLst>
                <a:ext uri="{FF2B5EF4-FFF2-40B4-BE49-F238E27FC236}">
                  <a16:creationId xmlns="" xmlns:a16="http://schemas.microsoft.com/office/drawing/2014/main" id="{4A0E69F0-4F2E-4ACA-A526-5A6F3F5A5A1A}"/>
                </a:ext>
              </a:extLst>
            </p:cNvPr>
            <p:cNvSpPr>
              <a:spLocks noChangeArrowheads="1"/>
            </p:cNvSpPr>
            <p:nvPr/>
          </p:nvSpPr>
          <p:spPr bwMode="auto">
            <a:xfrm>
              <a:off x="8199756" y="3705226"/>
              <a:ext cx="14288" cy="12700"/>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2" name="Rectangle 1391">
              <a:extLst>
                <a:ext uri="{FF2B5EF4-FFF2-40B4-BE49-F238E27FC236}">
                  <a16:creationId xmlns="" xmlns:a16="http://schemas.microsoft.com/office/drawing/2014/main" id="{D19339D3-A4A3-41B1-852C-D2AE8F5A81F7}"/>
                </a:ext>
              </a:extLst>
            </p:cNvPr>
            <p:cNvSpPr>
              <a:spLocks noChangeArrowheads="1"/>
            </p:cNvSpPr>
            <p:nvPr/>
          </p:nvSpPr>
          <p:spPr bwMode="auto">
            <a:xfrm>
              <a:off x="8190231" y="3668713"/>
              <a:ext cx="17463" cy="14288"/>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3" name="Rectangle 1392">
              <a:extLst>
                <a:ext uri="{FF2B5EF4-FFF2-40B4-BE49-F238E27FC236}">
                  <a16:creationId xmlns="" xmlns:a16="http://schemas.microsoft.com/office/drawing/2014/main" id="{9BE6E99E-599C-4E5C-ACF2-6841464F88B2}"/>
                </a:ext>
              </a:extLst>
            </p:cNvPr>
            <p:cNvSpPr>
              <a:spLocks noChangeArrowheads="1"/>
            </p:cNvSpPr>
            <p:nvPr/>
          </p:nvSpPr>
          <p:spPr bwMode="auto">
            <a:xfrm>
              <a:off x="8192612" y="3880645"/>
              <a:ext cx="12700" cy="14288"/>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4" name="Rectangle 1393">
              <a:extLst>
                <a:ext uri="{FF2B5EF4-FFF2-40B4-BE49-F238E27FC236}">
                  <a16:creationId xmlns="" xmlns:a16="http://schemas.microsoft.com/office/drawing/2014/main" id="{B483FE18-A8B4-4BE6-93D7-135E96DCB493}"/>
                </a:ext>
              </a:extLst>
            </p:cNvPr>
            <p:cNvSpPr>
              <a:spLocks noChangeArrowheads="1"/>
            </p:cNvSpPr>
            <p:nvPr/>
          </p:nvSpPr>
          <p:spPr bwMode="auto">
            <a:xfrm>
              <a:off x="8193406" y="3717926"/>
              <a:ext cx="17463" cy="14288"/>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5" name="Rectangle 1394">
              <a:extLst>
                <a:ext uri="{FF2B5EF4-FFF2-40B4-BE49-F238E27FC236}">
                  <a16:creationId xmlns="" xmlns:a16="http://schemas.microsoft.com/office/drawing/2014/main" id="{2FA8BCCE-1589-4C06-BE0A-9651A0CC45FD}"/>
                </a:ext>
              </a:extLst>
            </p:cNvPr>
            <p:cNvSpPr>
              <a:spLocks noChangeArrowheads="1"/>
            </p:cNvSpPr>
            <p:nvPr/>
          </p:nvSpPr>
          <p:spPr bwMode="auto">
            <a:xfrm>
              <a:off x="8199756" y="3792538"/>
              <a:ext cx="14288" cy="14288"/>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6" name="Rectangle 1395">
              <a:extLst>
                <a:ext uri="{FF2B5EF4-FFF2-40B4-BE49-F238E27FC236}">
                  <a16:creationId xmlns="" xmlns:a16="http://schemas.microsoft.com/office/drawing/2014/main" id="{5C00826E-884A-47EB-B1EA-3A5ADFD60493}"/>
                </a:ext>
              </a:extLst>
            </p:cNvPr>
            <p:cNvSpPr>
              <a:spLocks noChangeArrowheads="1"/>
            </p:cNvSpPr>
            <p:nvPr/>
          </p:nvSpPr>
          <p:spPr bwMode="auto">
            <a:xfrm>
              <a:off x="8190231" y="3644901"/>
              <a:ext cx="17463" cy="14288"/>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7" name="Rectangle 1396">
              <a:extLst>
                <a:ext uri="{FF2B5EF4-FFF2-40B4-BE49-F238E27FC236}">
                  <a16:creationId xmlns="" xmlns:a16="http://schemas.microsoft.com/office/drawing/2014/main" id="{F85091FD-876A-48E1-8EF6-1EA7FF680686}"/>
                </a:ext>
              </a:extLst>
            </p:cNvPr>
            <p:cNvSpPr>
              <a:spLocks noChangeArrowheads="1"/>
            </p:cNvSpPr>
            <p:nvPr/>
          </p:nvSpPr>
          <p:spPr bwMode="auto">
            <a:xfrm>
              <a:off x="8199756" y="3668713"/>
              <a:ext cx="14288" cy="14288"/>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8" name="Rectangle 1397">
              <a:extLst>
                <a:ext uri="{FF2B5EF4-FFF2-40B4-BE49-F238E27FC236}">
                  <a16:creationId xmlns="" xmlns:a16="http://schemas.microsoft.com/office/drawing/2014/main" id="{51EF833C-1E97-49E5-A9D8-1257865771B1}"/>
                </a:ext>
              </a:extLst>
            </p:cNvPr>
            <p:cNvSpPr>
              <a:spLocks noChangeArrowheads="1"/>
            </p:cNvSpPr>
            <p:nvPr/>
          </p:nvSpPr>
          <p:spPr bwMode="auto">
            <a:xfrm>
              <a:off x="8190231" y="3633788"/>
              <a:ext cx="12700" cy="17463"/>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59" name="Rectangle 1398">
              <a:extLst>
                <a:ext uri="{FF2B5EF4-FFF2-40B4-BE49-F238E27FC236}">
                  <a16:creationId xmlns="" xmlns:a16="http://schemas.microsoft.com/office/drawing/2014/main" id="{0B3C6D5F-FFF0-4A50-AE9D-92E712CFEF42}"/>
                </a:ext>
              </a:extLst>
            </p:cNvPr>
            <p:cNvSpPr>
              <a:spLocks noChangeArrowheads="1"/>
            </p:cNvSpPr>
            <p:nvPr/>
          </p:nvSpPr>
          <p:spPr bwMode="auto">
            <a:xfrm>
              <a:off x="8202931" y="3633788"/>
              <a:ext cx="14288" cy="17463"/>
            </a:xfrm>
            <a:prstGeom prst="rect">
              <a:avLst/>
            </a:prstGeom>
            <a:grpFill/>
            <a:ln w="9525">
              <a:solidFill>
                <a:srgbClr val="004B87"/>
              </a:solidFill>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0" name="Rectangle 1399">
              <a:extLst>
                <a:ext uri="{FF2B5EF4-FFF2-40B4-BE49-F238E27FC236}">
                  <a16:creationId xmlns="" xmlns:a16="http://schemas.microsoft.com/office/drawing/2014/main" id="{E8409AA9-1B6B-41FB-9DAA-B92CE471DE94}"/>
                </a:ext>
              </a:extLst>
            </p:cNvPr>
            <p:cNvSpPr>
              <a:spLocks noChangeArrowheads="1"/>
            </p:cNvSpPr>
            <p:nvPr/>
          </p:nvSpPr>
          <p:spPr bwMode="auto">
            <a:xfrm>
              <a:off x="8196581" y="362267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1" name="Rectangle 1400">
              <a:extLst>
                <a:ext uri="{FF2B5EF4-FFF2-40B4-BE49-F238E27FC236}">
                  <a16:creationId xmlns="" xmlns:a16="http://schemas.microsoft.com/office/drawing/2014/main" id="{0F205433-352B-4555-8558-C5AA890318C7}"/>
                </a:ext>
              </a:extLst>
            </p:cNvPr>
            <p:cNvSpPr>
              <a:spLocks noChangeArrowheads="1"/>
            </p:cNvSpPr>
            <p:nvPr/>
          </p:nvSpPr>
          <p:spPr bwMode="auto">
            <a:xfrm>
              <a:off x="8196581" y="3605213"/>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2" name="Rectangle 1401">
              <a:extLst>
                <a:ext uri="{FF2B5EF4-FFF2-40B4-BE49-F238E27FC236}">
                  <a16:creationId xmlns="" xmlns:a16="http://schemas.microsoft.com/office/drawing/2014/main" id="{83963920-D47C-4854-963A-F6FD04EB493D}"/>
                </a:ext>
              </a:extLst>
            </p:cNvPr>
            <p:cNvSpPr>
              <a:spLocks noChangeArrowheads="1"/>
            </p:cNvSpPr>
            <p:nvPr/>
          </p:nvSpPr>
          <p:spPr bwMode="auto">
            <a:xfrm>
              <a:off x="8196581" y="359092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3" name="Rectangle 1402">
              <a:extLst>
                <a:ext uri="{FF2B5EF4-FFF2-40B4-BE49-F238E27FC236}">
                  <a16:creationId xmlns="" xmlns:a16="http://schemas.microsoft.com/office/drawing/2014/main" id="{51AD21CD-5AA1-4711-8FFE-03C9D530B2C7}"/>
                </a:ext>
              </a:extLst>
            </p:cNvPr>
            <p:cNvSpPr>
              <a:spLocks noChangeArrowheads="1"/>
            </p:cNvSpPr>
            <p:nvPr/>
          </p:nvSpPr>
          <p:spPr bwMode="auto">
            <a:xfrm>
              <a:off x="8196581" y="3573463"/>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4" name="Rectangle 1403">
              <a:extLst>
                <a:ext uri="{FF2B5EF4-FFF2-40B4-BE49-F238E27FC236}">
                  <a16:creationId xmlns="" xmlns:a16="http://schemas.microsoft.com/office/drawing/2014/main" id="{3A6354B2-7597-46AB-A041-1499A1F1DC50}"/>
                </a:ext>
              </a:extLst>
            </p:cNvPr>
            <p:cNvSpPr>
              <a:spLocks noChangeArrowheads="1"/>
            </p:cNvSpPr>
            <p:nvPr/>
          </p:nvSpPr>
          <p:spPr bwMode="auto">
            <a:xfrm>
              <a:off x="8196581" y="3556001"/>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5" name="Rectangle 1404">
              <a:extLst>
                <a:ext uri="{FF2B5EF4-FFF2-40B4-BE49-F238E27FC236}">
                  <a16:creationId xmlns="" xmlns:a16="http://schemas.microsoft.com/office/drawing/2014/main" id="{C95287DF-48A0-4094-A518-2CF305311A4A}"/>
                </a:ext>
              </a:extLst>
            </p:cNvPr>
            <p:cNvSpPr>
              <a:spLocks noChangeArrowheads="1"/>
            </p:cNvSpPr>
            <p:nvPr/>
          </p:nvSpPr>
          <p:spPr bwMode="auto">
            <a:xfrm>
              <a:off x="8210868" y="35560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6" name="Rectangle 1405">
              <a:extLst>
                <a:ext uri="{FF2B5EF4-FFF2-40B4-BE49-F238E27FC236}">
                  <a16:creationId xmlns="" xmlns:a16="http://schemas.microsoft.com/office/drawing/2014/main" id="{5353F897-90B3-4FA7-A405-7877BD343949}"/>
                </a:ext>
              </a:extLst>
            </p:cNvPr>
            <p:cNvSpPr>
              <a:spLocks noChangeArrowheads="1"/>
            </p:cNvSpPr>
            <p:nvPr/>
          </p:nvSpPr>
          <p:spPr bwMode="auto">
            <a:xfrm>
              <a:off x="8207693" y="3538538"/>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7" name="Rectangle 1406">
              <a:extLst>
                <a:ext uri="{FF2B5EF4-FFF2-40B4-BE49-F238E27FC236}">
                  <a16:creationId xmlns="" xmlns:a16="http://schemas.microsoft.com/office/drawing/2014/main" id="{75FB1102-64A7-4C82-BF0E-006C239AAF96}"/>
                </a:ext>
              </a:extLst>
            </p:cNvPr>
            <p:cNvSpPr>
              <a:spLocks noChangeArrowheads="1"/>
            </p:cNvSpPr>
            <p:nvPr/>
          </p:nvSpPr>
          <p:spPr bwMode="auto">
            <a:xfrm>
              <a:off x="8207693" y="35242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8" name="Rectangle 1407">
              <a:extLst>
                <a:ext uri="{FF2B5EF4-FFF2-40B4-BE49-F238E27FC236}">
                  <a16:creationId xmlns="" xmlns:a16="http://schemas.microsoft.com/office/drawing/2014/main" id="{AFAA333B-3526-4176-9E95-1ACC6DFF0610}"/>
                </a:ext>
              </a:extLst>
            </p:cNvPr>
            <p:cNvSpPr>
              <a:spLocks noChangeArrowheads="1"/>
            </p:cNvSpPr>
            <p:nvPr/>
          </p:nvSpPr>
          <p:spPr bwMode="auto">
            <a:xfrm>
              <a:off x="8207693" y="3513138"/>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69" name="Rectangle 1408">
              <a:extLst>
                <a:ext uri="{FF2B5EF4-FFF2-40B4-BE49-F238E27FC236}">
                  <a16:creationId xmlns="" xmlns:a16="http://schemas.microsoft.com/office/drawing/2014/main" id="{68D6E894-F8F2-44E8-9EB5-837259C2501D}"/>
                </a:ext>
              </a:extLst>
            </p:cNvPr>
            <p:cNvSpPr>
              <a:spLocks noChangeArrowheads="1"/>
            </p:cNvSpPr>
            <p:nvPr/>
          </p:nvSpPr>
          <p:spPr bwMode="auto">
            <a:xfrm>
              <a:off x="8217218" y="3513138"/>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0" name="Rectangle 1409">
              <a:extLst>
                <a:ext uri="{FF2B5EF4-FFF2-40B4-BE49-F238E27FC236}">
                  <a16:creationId xmlns="" xmlns:a16="http://schemas.microsoft.com/office/drawing/2014/main" id="{2516A552-EB81-4C6A-A726-C9DE1C502F47}"/>
                </a:ext>
              </a:extLst>
            </p:cNvPr>
            <p:cNvSpPr>
              <a:spLocks noChangeArrowheads="1"/>
            </p:cNvSpPr>
            <p:nvPr/>
          </p:nvSpPr>
          <p:spPr bwMode="auto">
            <a:xfrm>
              <a:off x="8210868" y="34988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1" name="Rectangle 1410">
              <a:extLst>
                <a:ext uri="{FF2B5EF4-FFF2-40B4-BE49-F238E27FC236}">
                  <a16:creationId xmlns="" xmlns:a16="http://schemas.microsoft.com/office/drawing/2014/main" id="{72053DEA-F64D-4316-99EB-F7D7F96E0EA6}"/>
                </a:ext>
              </a:extLst>
            </p:cNvPr>
            <p:cNvSpPr>
              <a:spLocks noChangeArrowheads="1"/>
            </p:cNvSpPr>
            <p:nvPr/>
          </p:nvSpPr>
          <p:spPr bwMode="auto">
            <a:xfrm>
              <a:off x="8214043" y="3481388"/>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2" name="Rectangle 1412">
              <a:extLst>
                <a:ext uri="{FF2B5EF4-FFF2-40B4-BE49-F238E27FC236}">
                  <a16:creationId xmlns="" xmlns:a16="http://schemas.microsoft.com/office/drawing/2014/main" id="{2152C9BD-7236-4086-8170-B03D570A263D}"/>
                </a:ext>
              </a:extLst>
            </p:cNvPr>
            <p:cNvSpPr>
              <a:spLocks noChangeArrowheads="1"/>
            </p:cNvSpPr>
            <p:nvPr/>
          </p:nvSpPr>
          <p:spPr bwMode="auto">
            <a:xfrm>
              <a:off x="8214043" y="347503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3" name="Rectangle 1413">
              <a:extLst>
                <a:ext uri="{FF2B5EF4-FFF2-40B4-BE49-F238E27FC236}">
                  <a16:creationId xmlns="" xmlns:a16="http://schemas.microsoft.com/office/drawing/2014/main" id="{DDC85158-21AD-4BF9-BDDC-04CB484498F1}"/>
                </a:ext>
              </a:extLst>
            </p:cNvPr>
            <p:cNvSpPr>
              <a:spLocks noChangeArrowheads="1"/>
            </p:cNvSpPr>
            <p:nvPr/>
          </p:nvSpPr>
          <p:spPr bwMode="auto">
            <a:xfrm>
              <a:off x="8217218" y="3467101"/>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4" name="Rectangle 1414">
              <a:extLst>
                <a:ext uri="{FF2B5EF4-FFF2-40B4-BE49-F238E27FC236}">
                  <a16:creationId xmlns="" xmlns:a16="http://schemas.microsoft.com/office/drawing/2014/main" id="{98C7B274-8D02-4041-A206-AA7B61E53BC3}"/>
                </a:ext>
              </a:extLst>
            </p:cNvPr>
            <p:cNvSpPr>
              <a:spLocks noChangeArrowheads="1"/>
            </p:cNvSpPr>
            <p:nvPr/>
          </p:nvSpPr>
          <p:spPr bwMode="auto">
            <a:xfrm>
              <a:off x="8221980" y="3452814"/>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5" name="Rectangle 1415">
              <a:extLst>
                <a:ext uri="{FF2B5EF4-FFF2-40B4-BE49-F238E27FC236}">
                  <a16:creationId xmlns="" xmlns:a16="http://schemas.microsoft.com/office/drawing/2014/main" id="{128D0410-4007-417D-9CD9-033C4D8CCB50}"/>
                </a:ext>
              </a:extLst>
            </p:cNvPr>
            <p:cNvSpPr>
              <a:spLocks noChangeArrowheads="1"/>
            </p:cNvSpPr>
            <p:nvPr/>
          </p:nvSpPr>
          <p:spPr bwMode="auto">
            <a:xfrm>
              <a:off x="8221980" y="3438526"/>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6" name="Rectangle 1416">
              <a:extLst>
                <a:ext uri="{FF2B5EF4-FFF2-40B4-BE49-F238E27FC236}">
                  <a16:creationId xmlns="" xmlns:a16="http://schemas.microsoft.com/office/drawing/2014/main" id="{1AF1FACD-ECD4-4FFE-9C57-A86E46D3B72B}"/>
                </a:ext>
              </a:extLst>
            </p:cNvPr>
            <p:cNvSpPr>
              <a:spLocks noChangeArrowheads="1"/>
            </p:cNvSpPr>
            <p:nvPr/>
          </p:nvSpPr>
          <p:spPr bwMode="auto">
            <a:xfrm>
              <a:off x="8225155" y="3421064"/>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7" name="Rectangle 1417">
              <a:extLst>
                <a:ext uri="{FF2B5EF4-FFF2-40B4-BE49-F238E27FC236}">
                  <a16:creationId xmlns="" xmlns:a16="http://schemas.microsoft.com/office/drawing/2014/main" id="{1CAB921E-A7C5-45EE-A40D-0C1FD65F5D63}"/>
                </a:ext>
              </a:extLst>
            </p:cNvPr>
            <p:cNvSpPr>
              <a:spLocks noChangeArrowheads="1"/>
            </p:cNvSpPr>
            <p:nvPr/>
          </p:nvSpPr>
          <p:spPr bwMode="auto">
            <a:xfrm>
              <a:off x="8228330" y="34067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8" name="Rectangle 1418">
              <a:extLst>
                <a:ext uri="{FF2B5EF4-FFF2-40B4-BE49-F238E27FC236}">
                  <a16:creationId xmlns="" xmlns:a16="http://schemas.microsoft.com/office/drawing/2014/main" id="{60AB57BE-D867-4F1D-B8DE-FBE3E871B11C}"/>
                </a:ext>
              </a:extLst>
            </p:cNvPr>
            <p:cNvSpPr>
              <a:spLocks noChangeArrowheads="1"/>
            </p:cNvSpPr>
            <p:nvPr/>
          </p:nvSpPr>
          <p:spPr bwMode="auto">
            <a:xfrm>
              <a:off x="8228330" y="33940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79" name="Rectangle 1419">
              <a:extLst>
                <a:ext uri="{FF2B5EF4-FFF2-40B4-BE49-F238E27FC236}">
                  <a16:creationId xmlns="" xmlns:a16="http://schemas.microsoft.com/office/drawing/2014/main" id="{B3E28570-C5D6-4125-B795-762F2434DFF0}"/>
                </a:ext>
              </a:extLst>
            </p:cNvPr>
            <p:cNvSpPr>
              <a:spLocks noChangeArrowheads="1"/>
            </p:cNvSpPr>
            <p:nvPr/>
          </p:nvSpPr>
          <p:spPr bwMode="auto">
            <a:xfrm>
              <a:off x="8234680" y="3382964"/>
              <a:ext cx="1905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0" name="Rectangle 1420">
              <a:extLst>
                <a:ext uri="{FF2B5EF4-FFF2-40B4-BE49-F238E27FC236}">
                  <a16:creationId xmlns="" xmlns:a16="http://schemas.microsoft.com/office/drawing/2014/main" id="{7E60DB95-7DDD-4356-B81A-F08847814F9F}"/>
                </a:ext>
              </a:extLst>
            </p:cNvPr>
            <p:cNvSpPr>
              <a:spLocks noChangeArrowheads="1"/>
            </p:cNvSpPr>
            <p:nvPr/>
          </p:nvSpPr>
          <p:spPr bwMode="auto">
            <a:xfrm>
              <a:off x="8234680" y="3368676"/>
              <a:ext cx="19050"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1" name="Rectangle 1421">
              <a:extLst>
                <a:ext uri="{FF2B5EF4-FFF2-40B4-BE49-F238E27FC236}">
                  <a16:creationId xmlns="" xmlns:a16="http://schemas.microsoft.com/office/drawing/2014/main" id="{C0B50EF7-7421-4425-B2F1-C00A1CABB8EF}"/>
                </a:ext>
              </a:extLst>
            </p:cNvPr>
            <p:cNvSpPr>
              <a:spLocks noChangeArrowheads="1"/>
            </p:cNvSpPr>
            <p:nvPr/>
          </p:nvSpPr>
          <p:spPr bwMode="auto">
            <a:xfrm>
              <a:off x="8234680" y="3357564"/>
              <a:ext cx="1905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2" name="Rectangle 1422">
              <a:extLst>
                <a:ext uri="{FF2B5EF4-FFF2-40B4-BE49-F238E27FC236}">
                  <a16:creationId xmlns="" xmlns:a16="http://schemas.microsoft.com/office/drawing/2014/main" id="{06B4574C-8B85-47CF-BD9E-86FCFE356ADB}"/>
                </a:ext>
              </a:extLst>
            </p:cNvPr>
            <p:cNvSpPr>
              <a:spLocks noChangeArrowheads="1"/>
            </p:cNvSpPr>
            <p:nvPr/>
          </p:nvSpPr>
          <p:spPr bwMode="auto">
            <a:xfrm>
              <a:off x="8242618" y="33432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3" name="Rectangle 1423">
              <a:extLst>
                <a:ext uri="{FF2B5EF4-FFF2-40B4-BE49-F238E27FC236}">
                  <a16:creationId xmlns="" xmlns:a16="http://schemas.microsoft.com/office/drawing/2014/main" id="{6446A9FE-6D56-4D3A-8BBE-BE00BFEFC6C5}"/>
                </a:ext>
              </a:extLst>
            </p:cNvPr>
            <p:cNvSpPr>
              <a:spLocks noChangeArrowheads="1"/>
            </p:cNvSpPr>
            <p:nvPr/>
          </p:nvSpPr>
          <p:spPr bwMode="auto">
            <a:xfrm>
              <a:off x="8248968" y="33337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4" name="Rectangle 1424">
              <a:extLst>
                <a:ext uri="{FF2B5EF4-FFF2-40B4-BE49-F238E27FC236}">
                  <a16:creationId xmlns="" xmlns:a16="http://schemas.microsoft.com/office/drawing/2014/main" id="{B68CC918-9FD3-4587-9175-3097709ED051}"/>
                </a:ext>
              </a:extLst>
            </p:cNvPr>
            <p:cNvSpPr>
              <a:spLocks noChangeArrowheads="1"/>
            </p:cNvSpPr>
            <p:nvPr/>
          </p:nvSpPr>
          <p:spPr bwMode="auto">
            <a:xfrm>
              <a:off x="8253730" y="3319464"/>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5" name="Rectangle 1425">
              <a:extLst>
                <a:ext uri="{FF2B5EF4-FFF2-40B4-BE49-F238E27FC236}">
                  <a16:creationId xmlns="" xmlns:a16="http://schemas.microsoft.com/office/drawing/2014/main" id="{0959635B-9518-42C8-A605-D2ECF597CE2E}"/>
                </a:ext>
              </a:extLst>
            </p:cNvPr>
            <p:cNvSpPr>
              <a:spLocks noChangeArrowheads="1"/>
            </p:cNvSpPr>
            <p:nvPr/>
          </p:nvSpPr>
          <p:spPr bwMode="auto">
            <a:xfrm>
              <a:off x="8256905" y="33115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6" name="Rectangle 1426">
              <a:extLst>
                <a:ext uri="{FF2B5EF4-FFF2-40B4-BE49-F238E27FC236}">
                  <a16:creationId xmlns="" xmlns:a16="http://schemas.microsoft.com/office/drawing/2014/main" id="{72274004-015C-4B17-A39C-C05386FD3E96}"/>
                </a:ext>
              </a:extLst>
            </p:cNvPr>
            <p:cNvSpPr>
              <a:spLocks noChangeArrowheads="1"/>
            </p:cNvSpPr>
            <p:nvPr/>
          </p:nvSpPr>
          <p:spPr bwMode="auto">
            <a:xfrm>
              <a:off x="8263255" y="3297239"/>
              <a:ext cx="17463" cy="190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7" name="Rectangle 1427">
              <a:extLst>
                <a:ext uri="{FF2B5EF4-FFF2-40B4-BE49-F238E27FC236}">
                  <a16:creationId xmlns="" xmlns:a16="http://schemas.microsoft.com/office/drawing/2014/main" id="{BFB4A169-3263-4EAE-AA30-12FE27E28A35}"/>
                </a:ext>
              </a:extLst>
            </p:cNvPr>
            <p:cNvSpPr>
              <a:spLocks noChangeArrowheads="1"/>
            </p:cNvSpPr>
            <p:nvPr/>
          </p:nvSpPr>
          <p:spPr bwMode="auto">
            <a:xfrm>
              <a:off x="8271193" y="3290889"/>
              <a:ext cx="17463"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8" name="Rectangle 1428">
              <a:extLst>
                <a:ext uri="{FF2B5EF4-FFF2-40B4-BE49-F238E27FC236}">
                  <a16:creationId xmlns="" xmlns:a16="http://schemas.microsoft.com/office/drawing/2014/main" id="{E58C8419-1165-47BB-B872-A4A8BDF957FC}"/>
                </a:ext>
              </a:extLst>
            </p:cNvPr>
            <p:cNvSpPr>
              <a:spLocks noChangeArrowheads="1"/>
            </p:cNvSpPr>
            <p:nvPr/>
          </p:nvSpPr>
          <p:spPr bwMode="auto">
            <a:xfrm>
              <a:off x="8271193" y="3284539"/>
              <a:ext cx="17463"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89" name="Rectangle 1429">
              <a:extLst>
                <a:ext uri="{FF2B5EF4-FFF2-40B4-BE49-F238E27FC236}">
                  <a16:creationId xmlns="" xmlns:a16="http://schemas.microsoft.com/office/drawing/2014/main" id="{4F3FBF24-9B76-4995-B234-4B1AB9BFC93F}"/>
                </a:ext>
              </a:extLst>
            </p:cNvPr>
            <p:cNvSpPr>
              <a:spLocks noChangeArrowheads="1"/>
            </p:cNvSpPr>
            <p:nvPr/>
          </p:nvSpPr>
          <p:spPr bwMode="auto">
            <a:xfrm>
              <a:off x="8277543" y="32766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0" name="Rectangle 1430">
              <a:extLst>
                <a:ext uri="{FF2B5EF4-FFF2-40B4-BE49-F238E27FC236}">
                  <a16:creationId xmlns="" xmlns:a16="http://schemas.microsoft.com/office/drawing/2014/main" id="{E0779AE6-3AE1-480F-B392-176B927DAF83}"/>
                </a:ext>
              </a:extLst>
            </p:cNvPr>
            <p:cNvSpPr>
              <a:spLocks noChangeArrowheads="1"/>
            </p:cNvSpPr>
            <p:nvPr/>
          </p:nvSpPr>
          <p:spPr bwMode="auto">
            <a:xfrm>
              <a:off x="8280718" y="3262314"/>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1" name="Rectangle 1431">
              <a:extLst>
                <a:ext uri="{FF2B5EF4-FFF2-40B4-BE49-F238E27FC236}">
                  <a16:creationId xmlns="" xmlns:a16="http://schemas.microsoft.com/office/drawing/2014/main" id="{96C69F6C-2B1A-4E50-9B1A-C122471A8983}"/>
                </a:ext>
              </a:extLst>
            </p:cNvPr>
            <p:cNvSpPr>
              <a:spLocks noChangeArrowheads="1"/>
            </p:cNvSpPr>
            <p:nvPr/>
          </p:nvSpPr>
          <p:spPr bwMode="auto">
            <a:xfrm>
              <a:off x="8285480" y="3255964"/>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2" name="Rectangle 1432">
              <a:extLst>
                <a:ext uri="{FF2B5EF4-FFF2-40B4-BE49-F238E27FC236}">
                  <a16:creationId xmlns="" xmlns:a16="http://schemas.microsoft.com/office/drawing/2014/main" id="{A6765C62-35BE-45EA-A8BE-49B2D2C4C38A}"/>
                </a:ext>
              </a:extLst>
            </p:cNvPr>
            <p:cNvSpPr>
              <a:spLocks noChangeArrowheads="1"/>
            </p:cNvSpPr>
            <p:nvPr/>
          </p:nvSpPr>
          <p:spPr bwMode="auto">
            <a:xfrm>
              <a:off x="8291830" y="32480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3" name="Rectangle 1433">
              <a:extLst>
                <a:ext uri="{FF2B5EF4-FFF2-40B4-BE49-F238E27FC236}">
                  <a16:creationId xmlns="" xmlns:a16="http://schemas.microsoft.com/office/drawing/2014/main" id="{F65F592C-3596-430F-82EC-637AFD06E5F8}"/>
                </a:ext>
              </a:extLst>
            </p:cNvPr>
            <p:cNvSpPr>
              <a:spLocks noChangeArrowheads="1"/>
            </p:cNvSpPr>
            <p:nvPr/>
          </p:nvSpPr>
          <p:spPr bwMode="auto">
            <a:xfrm>
              <a:off x="8298180" y="3238501"/>
              <a:ext cx="19050"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4" name="Rectangle 1434">
              <a:extLst>
                <a:ext uri="{FF2B5EF4-FFF2-40B4-BE49-F238E27FC236}">
                  <a16:creationId xmlns="" xmlns:a16="http://schemas.microsoft.com/office/drawing/2014/main" id="{D7D00325-B883-4024-A954-D57E718BAC42}"/>
                </a:ext>
              </a:extLst>
            </p:cNvPr>
            <p:cNvSpPr>
              <a:spLocks noChangeArrowheads="1"/>
            </p:cNvSpPr>
            <p:nvPr/>
          </p:nvSpPr>
          <p:spPr bwMode="auto">
            <a:xfrm>
              <a:off x="8295005" y="32273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5" name="Rectangle 1435">
              <a:extLst>
                <a:ext uri="{FF2B5EF4-FFF2-40B4-BE49-F238E27FC236}">
                  <a16:creationId xmlns="" xmlns:a16="http://schemas.microsoft.com/office/drawing/2014/main" id="{7924A9F5-2F04-4962-BF62-B534BC45A05D}"/>
                </a:ext>
              </a:extLst>
            </p:cNvPr>
            <p:cNvSpPr>
              <a:spLocks noChangeArrowheads="1"/>
            </p:cNvSpPr>
            <p:nvPr/>
          </p:nvSpPr>
          <p:spPr bwMode="auto">
            <a:xfrm>
              <a:off x="8306118" y="3224214"/>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6" name="Rectangle 1436">
              <a:extLst>
                <a:ext uri="{FF2B5EF4-FFF2-40B4-BE49-F238E27FC236}">
                  <a16:creationId xmlns="" xmlns:a16="http://schemas.microsoft.com/office/drawing/2014/main" id="{7DE3F1C0-866C-42DE-A645-80CCB4501FDE}"/>
                </a:ext>
              </a:extLst>
            </p:cNvPr>
            <p:cNvSpPr>
              <a:spLocks noChangeArrowheads="1"/>
            </p:cNvSpPr>
            <p:nvPr/>
          </p:nvSpPr>
          <p:spPr bwMode="auto">
            <a:xfrm>
              <a:off x="8302943" y="320992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7" name="Rectangle 1437">
              <a:extLst>
                <a:ext uri="{FF2B5EF4-FFF2-40B4-BE49-F238E27FC236}">
                  <a16:creationId xmlns="" xmlns:a16="http://schemas.microsoft.com/office/drawing/2014/main" id="{CAF57D00-DB17-46D8-92C1-0DEE0544EA05}"/>
                </a:ext>
              </a:extLst>
            </p:cNvPr>
            <p:cNvSpPr>
              <a:spLocks noChangeArrowheads="1"/>
            </p:cNvSpPr>
            <p:nvPr/>
          </p:nvSpPr>
          <p:spPr bwMode="auto">
            <a:xfrm>
              <a:off x="8309293" y="3206751"/>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8" name="Rectangle 1438">
              <a:extLst>
                <a:ext uri="{FF2B5EF4-FFF2-40B4-BE49-F238E27FC236}">
                  <a16:creationId xmlns="" xmlns:a16="http://schemas.microsoft.com/office/drawing/2014/main" id="{1808A799-6082-4FBE-9753-1228097467BC}"/>
                </a:ext>
              </a:extLst>
            </p:cNvPr>
            <p:cNvSpPr>
              <a:spLocks noChangeArrowheads="1"/>
            </p:cNvSpPr>
            <p:nvPr/>
          </p:nvSpPr>
          <p:spPr bwMode="auto">
            <a:xfrm>
              <a:off x="8309293" y="319563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199" name="Rectangle 1439">
              <a:extLst>
                <a:ext uri="{FF2B5EF4-FFF2-40B4-BE49-F238E27FC236}">
                  <a16:creationId xmlns="" xmlns:a16="http://schemas.microsoft.com/office/drawing/2014/main" id="{391FF00A-F463-4127-8C5B-4EC99D19C166}"/>
                </a:ext>
              </a:extLst>
            </p:cNvPr>
            <p:cNvSpPr>
              <a:spLocks noChangeArrowheads="1"/>
            </p:cNvSpPr>
            <p:nvPr/>
          </p:nvSpPr>
          <p:spPr bwMode="auto">
            <a:xfrm>
              <a:off x="8317230" y="3187701"/>
              <a:ext cx="12700" cy="190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0" name="Rectangle 1440">
              <a:extLst>
                <a:ext uri="{FF2B5EF4-FFF2-40B4-BE49-F238E27FC236}">
                  <a16:creationId xmlns="" xmlns:a16="http://schemas.microsoft.com/office/drawing/2014/main" id="{43E3A251-11ED-404D-8DA5-3825852880AD}"/>
                </a:ext>
              </a:extLst>
            </p:cNvPr>
            <p:cNvSpPr>
              <a:spLocks noChangeArrowheads="1"/>
            </p:cNvSpPr>
            <p:nvPr/>
          </p:nvSpPr>
          <p:spPr bwMode="auto">
            <a:xfrm>
              <a:off x="8317230" y="3173414"/>
              <a:ext cx="1270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1" name="Rectangle 1441">
              <a:extLst>
                <a:ext uri="{FF2B5EF4-FFF2-40B4-BE49-F238E27FC236}">
                  <a16:creationId xmlns="" xmlns:a16="http://schemas.microsoft.com/office/drawing/2014/main" id="{1F25F62F-83A9-413F-A74F-6A67351E5640}"/>
                </a:ext>
              </a:extLst>
            </p:cNvPr>
            <p:cNvSpPr>
              <a:spLocks noChangeArrowheads="1"/>
            </p:cNvSpPr>
            <p:nvPr/>
          </p:nvSpPr>
          <p:spPr bwMode="auto">
            <a:xfrm>
              <a:off x="8323580" y="317023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2" name="Rectangle 1442">
              <a:extLst>
                <a:ext uri="{FF2B5EF4-FFF2-40B4-BE49-F238E27FC236}">
                  <a16:creationId xmlns="" xmlns:a16="http://schemas.microsoft.com/office/drawing/2014/main" id="{44EA6410-8F9F-40BE-9D82-A0DCF7067BDC}"/>
                </a:ext>
              </a:extLst>
            </p:cNvPr>
            <p:cNvSpPr>
              <a:spLocks noChangeArrowheads="1"/>
            </p:cNvSpPr>
            <p:nvPr/>
          </p:nvSpPr>
          <p:spPr bwMode="auto">
            <a:xfrm>
              <a:off x="8317230" y="3160714"/>
              <a:ext cx="12700"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3" name="Rectangle 1443">
              <a:extLst>
                <a:ext uri="{FF2B5EF4-FFF2-40B4-BE49-F238E27FC236}">
                  <a16:creationId xmlns="" xmlns:a16="http://schemas.microsoft.com/office/drawing/2014/main" id="{8C4F9BF5-3CA7-4027-99D6-BA5AB8CCE581}"/>
                </a:ext>
              </a:extLst>
            </p:cNvPr>
            <p:cNvSpPr>
              <a:spLocks noChangeArrowheads="1"/>
            </p:cNvSpPr>
            <p:nvPr/>
          </p:nvSpPr>
          <p:spPr bwMode="auto">
            <a:xfrm>
              <a:off x="8323580" y="31559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4" name="Rectangle 1444">
              <a:extLst>
                <a:ext uri="{FF2B5EF4-FFF2-40B4-BE49-F238E27FC236}">
                  <a16:creationId xmlns="" xmlns:a16="http://schemas.microsoft.com/office/drawing/2014/main" id="{38DFFFB9-ADCB-4D09-B9D2-EB453738686C}"/>
                </a:ext>
              </a:extLst>
            </p:cNvPr>
            <p:cNvSpPr>
              <a:spLocks noChangeArrowheads="1"/>
            </p:cNvSpPr>
            <p:nvPr/>
          </p:nvSpPr>
          <p:spPr bwMode="auto">
            <a:xfrm>
              <a:off x="8323580" y="31384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5" name="Rectangle 1445">
              <a:extLst>
                <a:ext uri="{FF2B5EF4-FFF2-40B4-BE49-F238E27FC236}">
                  <a16:creationId xmlns="" xmlns:a16="http://schemas.microsoft.com/office/drawing/2014/main" id="{A5D537D3-4520-4D67-AEA9-D0170B3D49C1}"/>
                </a:ext>
              </a:extLst>
            </p:cNvPr>
            <p:cNvSpPr>
              <a:spLocks noChangeArrowheads="1"/>
            </p:cNvSpPr>
            <p:nvPr/>
          </p:nvSpPr>
          <p:spPr bwMode="auto">
            <a:xfrm>
              <a:off x="8337868" y="3135314"/>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6" name="Rectangle 1446">
              <a:extLst>
                <a:ext uri="{FF2B5EF4-FFF2-40B4-BE49-F238E27FC236}">
                  <a16:creationId xmlns="" xmlns:a16="http://schemas.microsoft.com/office/drawing/2014/main" id="{87511B75-399F-4677-89C5-A01881413D1C}"/>
                </a:ext>
              </a:extLst>
            </p:cNvPr>
            <p:cNvSpPr>
              <a:spLocks noChangeArrowheads="1"/>
            </p:cNvSpPr>
            <p:nvPr/>
          </p:nvSpPr>
          <p:spPr bwMode="auto">
            <a:xfrm>
              <a:off x="8329930" y="3124201"/>
              <a:ext cx="19050"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7" name="Rectangle 1447">
              <a:extLst>
                <a:ext uri="{FF2B5EF4-FFF2-40B4-BE49-F238E27FC236}">
                  <a16:creationId xmlns="" xmlns:a16="http://schemas.microsoft.com/office/drawing/2014/main" id="{F9F08104-DEF6-4809-8A75-087B624D06A2}"/>
                </a:ext>
              </a:extLst>
            </p:cNvPr>
            <p:cNvSpPr>
              <a:spLocks noChangeArrowheads="1"/>
            </p:cNvSpPr>
            <p:nvPr/>
          </p:nvSpPr>
          <p:spPr bwMode="auto">
            <a:xfrm>
              <a:off x="8344218" y="31146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8" name="Rectangle 1448">
              <a:extLst>
                <a:ext uri="{FF2B5EF4-FFF2-40B4-BE49-F238E27FC236}">
                  <a16:creationId xmlns="" xmlns:a16="http://schemas.microsoft.com/office/drawing/2014/main" id="{7C621DEF-331A-4007-B54B-7B5162A45C17}"/>
                </a:ext>
              </a:extLst>
            </p:cNvPr>
            <p:cNvSpPr>
              <a:spLocks noChangeArrowheads="1"/>
            </p:cNvSpPr>
            <p:nvPr/>
          </p:nvSpPr>
          <p:spPr bwMode="auto">
            <a:xfrm>
              <a:off x="8329930" y="3114676"/>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09" name="Rectangle 1449">
              <a:extLst>
                <a:ext uri="{FF2B5EF4-FFF2-40B4-BE49-F238E27FC236}">
                  <a16:creationId xmlns="" xmlns:a16="http://schemas.microsoft.com/office/drawing/2014/main" id="{6DFADEF0-A904-4C1F-B1AF-9F1E8D93848F}"/>
                </a:ext>
              </a:extLst>
            </p:cNvPr>
            <p:cNvSpPr>
              <a:spLocks noChangeArrowheads="1"/>
            </p:cNvSpPr>
            <p:nvPr/>
          </p:nvSpPr>
          <p:spPr bwMode="auto">
            <a:xfrm>
              <a:off x="8341043" y="3100389"/>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0" name="Rectangle 1450">
              <a:extLst>
                <a:ext uri="{FF2B5EF4-FFF2-40B4-BE49-F238E27FC236}">
                  <a16:creationId xmlns="" xmlns:a16="http://schemas.microsoft.com/office/drawing/2014/main" id="{D4C22757-3FD7-4740-8FA1-3113257A3328}"/>
                </a:ext>
              </a:extLst>
            </p:cNvPr>
            <p:cNvSpPr>
              <a:spLocks noChangeArrowheads="1"/>
            </p:cNvSpPr>
            <p:nvPr/>
          </p:nvSpPr>
          <p:spPr bwMode="auto">
            <a:xfrm>
              <a:off x="8341043" y="30861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1" name="Rectangle 1451">
              <a:extLst>
                <a:ext uri="{FF2B5EF4-FFF2-40B4-BE49-F238E27FC236}">
                  <a16:creationId xmlns="" xmlns:a16="http://schemas.microsoft.com/office/drawing/2014/main" id="{901F032D-D439-45DA-A464-1BA1DEDDE42E}"/>
                </a:ext>
              </a:extLst>
            </p:cNvPr>
            <p:cNvSpPr>
              <a:spLocks noChangeArrowheads="1"/>
            </p:cNvSpPr>
            <p:nvPr/>
          </p:nvSpPr>
          <p:spPr bwMode="auto">
            <a:xfrm>
              <a:off x="8341043" y="30718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2" name="Rectangle 1452">
              <a:extLst>
                <a:ext uri="{FF2B5EF4-FFF2-40B4-BE49-F238E27FC236}">
                  <a16:creationId xmlns="" xmlns:a16="http://schemas.microsoft.com/office/drawing/2014/main" id="{5DF960C8-F021-4BCE-9943-AA0209A8B77D}"/>
                </a:ext>
              </a:extLst>
            </p:cNvPr>
            <p:cNvSpPr>
              <a:spLocks noChangeArrowheads="1"/>
            </p:cNvSpPr>
            <p:nvPr/>
          </p:nvSpPr>
          <p:spPr bwMode="auto">
            <a:xfrm>
              <a:off x="8352155" y="30718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3" name="Rectangle 1453">
              <a:extLst>
                <a:ext uri="{FF2B5EF4-FFF2-40B4-BE49-F238E27FC236}">
                  <a16:creationId xmlns="" xmlns:a16="http://schemas.microsoft.com/office/drawing/2014/main" id="{E8E91C8C-AA3F-4A52-8BA5-E0B53E53ED46}"/>
                </a:ext>
              </a:extLst>
            </p:cNvPr>
            <p:cNvSpPr>
              <a:spLocks noChangeArrowheads="1"/>
            </p:cNvSpPr>
            <p:nvPr/>
          </p:nvSpPr>
          <p:spPr bwMode="auto">
            <a:xfrm>
              <a:off x="8344218" y="3060701"/>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4" name="Rectangle 1454">
              <a:extLst>
                <a:ext uri="{FF2B5EF4-FFF2-40B4-BE49-F238E27FC236}">
                  <a16:creationId xmlns="" xmlns:a16="http://schemas.microsoft.com/office/drawing/2014/main" id="{1703ADA8-8909-42C8-BB86-05CA0E32DDA6}"/>
                </a:ext>
              </a:extLst>
            </p:cNvPr>
            <p:cNvSpPr>
              <a:spLocks noChangeArrowheads="1"/>
            </p:cNvSpPr>
            <p:nvPr/>
          </p:nvSpPr>
          <p:spPr bwMode="auto">
            <a:xfrm>
              <a:off x="8344218" y="3046414"/>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5" name="Rectangle 1455">
              <a:extLst>
                <a:ext uri="{FF2B5EF4-FFF2-40B4-BE49-F238E27FC236}">
                  <a16:creationId xmlns="" xmlns:a16="http://schemas.microsoft.com/office/drawing/2014/main" id="{1F6EEA56-F2A1-4458-A064-04131BD1F882}"/>
                </a:ext>
              </a:extLst>
            </p:cNvPr>
            <p:cNvSpPr>
              <a:spLocks noChangeArrowheads="1"/>
            </p:cNvSpPr>
            <p:nvPr/>
          </p:nvSpPr>
          <p:spPr bwMode="auto">
            <a:xfrm>
              <a:off x="8352155" y="3040064"/>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6" name="Rectangle 1456">
              <a:extLst>
                <a:ext uri="{FF2B5EF4-FFF2-40B4-BE49-F238E27FC236}">
                  <a16:creationId xmlns="" xmlns:a16="http://schemas.microsoft.com/office/drawing/2014/main" id="{DACB6654-F5AF-447A-A455-0C89A14BCFDE}"/>
                </a:ext>
              </a:extLst>
            </p:cNvPr>
            <p:cNvSpPr>
              <a:spLocks noChangeArrowheads="1"/>
            </p:cNvSpPr>
            <p:nvPr/>
          </p:nvSpPr>
          <p:spPr bwMode="auto">
            <a:xfrm>
              <a:off x="8352155" y="3022601"/>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7" name="Rectangle 1457">
              <a:extLst>
                <a:ext uri="{FF2B5EF4-FFF2-40B4-BE49-F238E27FC236}">
                  <a16:creationId xmlns="" xmlns:a16="http://schemas.microsoft.com/office/drawing/2014/main" id="{8CA7C327-150E-481A-98FC-108B17AC0D74}"/>
                </a:ext>
              </a:extLst>
            </p:cNvPr>
            <p:cNvSpPr>
              <a:spLocks noChangeArrowheads="1"/>
            </p:cNvSpPr>
            <p:nvPr/>
          </p:nvSpPr>
          <p:spPr bwMode="auto">
            <a:xfrm>
              <a:off x="8352155" y="30083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8" name="Rectangle 1458">
              <a:extLst>
                <a:ext uri="{FF2B5EF4-FFF2-40B4-BE49-F238E27FC236}">
                  <a16:creationId xmlns="" xmlns:a16="http://schemas.microsoft.com/office/drawing/2014/main" id="{004259DD-7D42-4FC2-85D9-8C18EB0A31C8}"/>
                </a:ext>
              </a:extLst>
            </p:cNvPr>
            <p:cNvSpPr>
              <a:spLocks noChangeArrowheads="1"/>
            </p:cNvSpPr>
            <p:nvPr/>
          </p:nvSpPr>
          <p:spPr bwMode="auto">
            <a:xfrm>
              <a:off x="8352155" y="2997201"/>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19" name="Rectangle 1459">
              <a:extLst>
                <a:ext uri="{FF2B5EF4-FFF2-40B4-BE49-F238E27FC236}">
                  <a16:creationId xmlns="" xmlns:a16="http://schemas.microsoft.com/office/drawing/2014/main" id="{FB0E98BB-D45F-4FA1-9ED9-5B03CE82A799}"/>
                </a:ext>
              </a:extLst>
            </p:cNvPr>
            <p:cNvSpPr>
              <a:spLocks noChangeArrowheads="1"/>
            </p:cNvSpPr>
            <p:nvPr/>
          </p:nvSpPr>
          <p:spPr bwMode="auto">
            <a:xfrm>
              <a:off x="8358505" y="299085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0" name="Rectangle 1460">
              <a:extLst>
                <a:ext uri="{FF2B5EF4-FFF2-40B4-BE49-F238E27FC236}">
                  <a16:creationId xmlns="" xmlns:a16="http://schemas.microsoft.com/office/drawing/2014/main" id="{4AE221F1-A347-4715-B484-0BD8E6818FD5}"/>
                </a:ext>
              </a:extLst>
            </p:cNvPr>
            <p:cNvSpPr>
              <a:spLocks noChangeArrowheads="1"/>
            </p:cNvSpPr>
            <p:nvPr/>
          </p:nvSpPr>
          <p:spPr bwMode="auto">
            <a:xfrm>
              <a:off x="8358505" y="29733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1" name="Rectangle 1461">
              <a:extLst>
                <a:ext uri="{FF2B5EF4-FFF2-40B4-BE49-F238E27FC236}">
                  <a16:creationId xmlns="" xmlns:a16="http://schemas.microsoft.com/office/drawing/2014/main" id="{44ACB751-32F4-4FFC-8221-32228ECEBFFA}"/>
                </a:ext>
              </a:extLst>
            </p:cNvPr>
            <p:cNvSpPr>
              <a:spLocks noChangeArrowheads="1"/>
            </p:cNvSpPr>
            <p:nvPr/>
          </p:nvSpPr>
          <p:spPr bwMode="auto">
            <a:xfrm>
              <a:off x="8358505" y="2959101"/>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2" name="Rectangle 1462">
              <a:extLst>
                <a:ext uri="{FF2B5EF4-FFF2-40B4-BE49-F238E27FC236}">
                  <a16:creationId xmlns="" xmlns:a16="http://schemas.microsoft.com/office/drawing/2014/main" id="{FC4DE31A-8BE8-4BAB-96EA-7AFFE9B36063}"/>
                </a:ext>
              </a:extLst>
            </p:cNvPr>
            <p:cNvSpPr>
              <a:spLocks noChangeArrowheads="1"/>
            </p:cNvSpPr>
            <p:nvPr/>
          </p:nvSpPr>
          <p:spPr bwMode="auto">
            <a:xfrm>
              <a:off x="8358505" y="2944814"/>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3" name="Rectangle 1463">
              <a:extLst>
                <a:ext uri="{FF2B5EF4-FFF2-40B4-BE49-F238E27FC236}">
                  <a16:creationId xmlns="" xmlns:a16="http://schemas.microsoft.com/office/drawing/2014/main" id="{6B0539E1-5492-41E9-800C-BAF633E4E591}"/>
                </a:ext>
              </a:extLst>
            </p:cNvPr>
            <p:cNvSpPr>
              <a:spLocks noChangeArrowheads="1"/>
            </p:cNvSpPr>
            <p:nvPr/>
          </p:nvSpPr>
          <p:spPr bwMode="auto">
            <a:xfrm>
              <a:off x="8358505" y="293052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4" name="Rectangle 1464">
              <a:extLst>
                <a:ext uri="{FF2B5EF4-FFF2-40B4-BE49-F238E27FC236}">
                  <a16:creationId xmlns="" xmlns:a16="http://schemas.microsoft.com/office/drawing/2014/main" id="{6072C836-B746-4A9A-BB7F-39E2D3D8EDF7}"/>
                </a:ext>
              </a:extLst>
            </p:cNvPr>
            <p:cNvSpPr>
              <a:spLocks noChangeArrowheads="1"/>
            </p:cNvSpPr>
            <p:nvPr/>
          </p:nvSpPr>
          <p:spPr bwMode="auto">
            <a:xfrm>
              <a:off x="8358505" y="2922589"/>
              <a:ext cx="14288" cy="17463"/>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5" name="Rectangle 1465">
              <a:extLst>
                <a:ext uri="{FF2B5EF4-FFF2-40B4-BE49-F238E27FC236}">
                  <a16:creationId xmlns="" xmlns:a16="http://schemas.microsoft.com/office/drawing/2014/main" id="{ECB5179D-E11D-45F1-A1F9-4750DCFE63C0}"/>
                </a:ext>
              </a:extLst>
            </p:cNvPr>
            <p:cNvSpPr>
              <a:spLocks noChangeArrowheads="1"/>
            </p:cNvSpPr>
            <p:nvPr/>
          </p:nvSpPr>
          <p:spPr bwMode="auto">
            <a:xfrm>
              <a:off x="8366443" y="2908301"/>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6" name="Rectangle 1466">
              <a:extLst>
                <a:ext uri="{FF2B5EF4-FFF2-40B4-BE49-F238E27FC236}">
                  <a16:creationId xmlns="" xmlns:a16="http://schemas.microsoft.com/office/drawing/2014/main" id="{A9468F26-8D10-423F-AF7B-DE30D7646A0D}"/>
                </a:ext>
              </a:extLst>
            </p:cNvPr>
            <p:cNvSpPr>
              <a:spLocks noChangeArrowheads="1"/>
            </p:cNvSpPr>
            <p:nvPr/>
          </p:nvSpPr>
          <p:spPr bwMode="auto">
            <a:xfrm>
              <a:off x="8366443" y="2895601"/>
              <a:ext cx="17463" cy="1270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7" name="Rectangle 1467">
              <a:extLst>
                <a:ext uri="{FF2B5EF4-FFF2-40B4-BE49-F238E27FC236}">
                  <a16:creationId xmlns="" xmlns:a16="http://schemas.microsoft.com/office/drawing/2014/main" id="{4314A4B1-473F-4C34-B063-01AA0CA3ABC1}"/>
                </a:ext>
              </a:extLst>
            </p:cNvPr>
            <p:cNvSpPr>
              <a:spLocks noChangeArrowheads="1"/>
            </p:cNvSpPr>
            <p:nvPr/>
          </p:nvSpPr>
          <p:spPr bwMode="auto">
            <a:xfrm>
              <a:off x="8366443" y="287337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8" name="Rectangle 1468">
              <a:extLst>
                <a:ext uri="{FF2B5EF4-FFF2-40B4-BE49-F238E27FC236}">
                  <a16:creationId xmlns="" xmlns:a16="http://schemas.microsoft.com/office/drawing/2014/main" id="{37B706E4-4256-4AEC-91FE-F7A850FE96B0}"/>
                </a:ext>
              </a:extLst>
            </p:cNvPr>
            <p:cNvSpPr>
              <a:spLocks noChangeArrowheads="1"/>
            </p:cNvSpPr>
            <p:nvPr/>
          </p:nvSpPr>
          <p:spPr bwMode="auto">
            <a:xfrm>
              <a:off x="8366443" y="286702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29" name="Rectangle 1469">
              <a:extLst>
                <a:ext uri="{FF2B5EF4-FFF2-40B4-BE49-F238E27FC236}">
                  <a16:creationId xmlns="" xmlns:a16="http://schemas.microsoft.com/office/drawing/2014/main" id="{A9B6B419-AD94-4C67-ACF7-398ED6DD2952}"/>
                </a:ext>
              </a:extLst>
            </p:cNvPr>
            <p:cNvSpPr>
              <a:spLocks noChangeArrowheads="1"/>
            </p:cNvSpPr>
            <p:nvPr/>
          </p:nvSpPr>
          <p:spPr bwMode="auto">
            <a:xfrm>
              <a:off x="8366443" y="2803526"/>
              <a:ext cx="17463"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0" name="Rectangle 1713">
              <a:extLst>
                <a:ext uri="{FF2B5EF4-FFF2-40B4-BE49-F238E27FC236}">
                  <a16:creationId xmlns="" xmlns:a16="http://schemas.microsoft.com/office/drawing/2014/main" id="{FC4F32E0-B8BB-4E1D-B286-B0ED68E1D2CB}"/>
                </a:ext>
              </a:extLst>
            </p:cNvPr>
            <p:cNvSpPr>
              <a:spLocks noChangeArrowheads="1"/>
            </p:cNvSpPr>
            <p:nvPr/>
          </p:nvSpPr>
          <p:spPr bwMode="auto">
            <a:xfrm>
              <a:off x="8288655" y="3241676"/>
              <a:ext cx="14288" cy="14288"/>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sp>
          <p:nvSpPr>
            <p:cNvPr id="231" name="Rectangle 1714">
              <a:extLst>
                <a:ext uri="{FF2B5EF4-FFF2-40B4-BE49-F238E27FC236}">
                  <a16:creationId xmlns="" xmlns:a16="http://schemas.microsoft.com/office/drawing/2014/main" id="{D336A494-D25B-47BB-8477-B11572F0B574}"/>
                </a:ext>
              </a:extLst>
            </p:cNvPr>
            <p:cNvSpPr>
              <a:spLocks noChangeArrowheads="1"/>
            </p:cNvSpPr>
            <p:nvPr/>
          </p:nvSpPr>
          <p:spPr bwMode="auto">
            <a:xfrm>
              <a:off x="8196580" y="3562351"/>
              <a:ext cx="17463" cy="19050"/>
            </a:xfrm>
            <a:prstGeom prst="rect">
              <a:avLst/>
            </a:prstGeom>
            <a:grpFill/>
            <a:ln w="3175" cap="flat">
              <a:solidFill>
                <a:srgbClr val="004B87"/>
              </a:solidFill>
              <a:prstDash val="solid"/>
              <a:miter lim="800000"/>
              <a:headEnd/>
              <a:tailEnd/>
            </a:ln>
          </p:spPr>
          <p:txBody>
            <a:bodyPr/>
            <a:lstStyle/>
            <a:p>
              <a:pPr defTabSz="609036">
                <a:defRPr/>
              </a:pPr>
              <a:endParaRPr lang="en-US" sz="1200" kern="0" dirty="0">
                <a:solidFill>
                  <a:prstClr val="black"/>
                </a:solidFill>
                <a:latin typeface="Calibri" panose="020F0502020204030204" pitchFamily="34" charset="0"/>
                <a:cs typeface="Arial"/>
              </a:endParaRPr>
            </a:p>
          </p:txBody>
        </p:sp>
      </p:grpSp>
      <p:cxnSp>
        <p:nvCxnSpPr>
          <p:cNvPr id="146" name="Straight Connector 136">
            <a:extLst>
              <a:ext uri="{FF2B5EF4-FFF2-40B4-BE49-F238E27FC236}">
                <a16:creationId xmlns="" xmlns:a16="http://schemas.microsoft.com/office/drawing/2014/main" id="{C6211802-89B1-4E0F-A62A-AB26EEB695BA}"/>
              </a:ext>
            </a:extLst>
          </p:cNvPr>
          <p:cNvCxnSpPr>
            <a:cxnSpLocks noChangeShapeType="1"/>
          </p:cNvCxnSpPr>
          <p:nvPr/>
        </p:nvCxnSpPr>
        <p:spPr bwMode="auto">
          <a:xfrm>
            <a:off x="4655941" y="3293163"/>
            <a:ext cx="241293" cy="0"/>
          </a:xfrm>
          <a:prstGeom prst="line">
            <a:avLst/>
          </a:prstGeom>
          <a:noFill/>
          <a:ln w="19050" algn="ctr">
            <a:solidFill>
              <a:srgbClr val="1F497D"/>
            </a:solidFill>
            <a:round/>
            <a:headEnd/>
            <a:tailEnd/>
          </a:ln>
        </p:spPr>
      </p:cxnSp>
      <p:cxnSp>
        <p:nvCxnSpPr>
          <p:cNvPr id="147" name="Straight Connector 137">
            <a:extLst>
              <a:ext uri="{FF2B5EF4-FFF2-40B4-BE49-F238E27FC236}">
                <a16:creationId xmlns="" xmlns:a16="http://schemas.microsoft.com/office/drawing/2014/main" id="{50740905-5D1A-4477-958C-3FA54551766B}"/>
              </a:ext>
            </a:extLst>
          </p:cNvPr>
          <p:cNvCxnSpPr>
            <a:cxnSpLocks noChangeShapeType="1"/>
          </p:cNvCxnSpPr>
          <p:nvPr/>
        </p:nvCxnSpPr>
        <p:spPr bwMode="auto">
          <a:xfrm>
            <a:off x="5305122" y="3265654"/>
            <a:ext cx="241293" cy="0"/>
          </a:xfrm>
          <a:prstGeom prst="line">
            <a:avLst/>
          </a:prstGeom>
          <a:noFill/>
          <a:ln w="19050" algn="ctr">
            <a:solidFill>
              <a:srgbClr val="1F497D"/>
            </a:solidFill>
            <a:round/>
            <a:headEnd/>
            <a:tailEnd/>
          </a:ln>
        </p:spPr>
      </p:cxnSp>
      <p:cxnSp>
        <p:nvCxnSpPr>
          <p:cNvPr id="148" name="Straight Connector 138">
            <a:extLst>
              <a:ext uri="{FF2B5EF4-FFF2-40B4-BE49-F238E27FC236}">
                <a16:creationId xmlns="" xmlns:a16="http://schemas.microsoft.com/office/drawing/2014/main" id="{C8BA28EA-9923-481D-9AC7-C6A4A8BEFDE1}"/>
              </a:ext>
            </a:extLst>
          </p:cNvPr>
          <p:cNvCxnSpPr>
            <a:cxnSpLocks noChangeShapeType="1"/>
          </p:cNvCxnSpPr>
          <p:nvPr/>
        </p:nvCxnSpPr>
        <p:spPr bwMode="auto">
          <a:xfrm>
            <a:off x="7897413" y="3111378"/>
            <a:ext cx="241293" cy="0"/>
          </a:xfrm>
          <a:prstGeom prst="line">
            <a:avLst/>
          </a:prstGeom>
          <a:noFill/>
          <a:ln w="19050" algn="ctr">
            <a:solidFill>
              <a:srgbClr val="1F497D"/>
            </a:solidFill>
            <a:round/>
            <a:headEnd/>
            <a:tailEnd/>
          </a:ln>
        </p:spPr>
      </p:cxnSp>
      <p:cxnSp>
        <p:nvCxnSpPr>
          <p:cNvPr id="149" name="Straight Connector 139">
            <a:extLst>
              <a:ext uri="{FF2B5EF4-FFF2-40B4-BE49-F238E27FC236}">
                <a16:creationId xmlns="" xmlns:a16="http://schemas.microsoft.com/office/drawing/2014/main" id="{CC2FF745-5696-412F-A3BA-EB60E82998A6}"/>
              </a:ext>
            </a:extLst>
          </p:cNvPr>
          <p:cNvCxnSpPr>
            <a:cxnSpLocks noChangeShapeType="1"/>
          </p:cNvCxnSpPr>
          <p:nvPr/>
        </p:nvCxnSpPr>
        <p:spPr bwMode="auto">
          <a:xfrm>
            <a:off x="9570498" y="3035369"/>
            <a:ext cx="241293" cy="0"/>
          </a:xfrm>
          <a:prstGeom prst="line">
            <a:avLst/>
          </a:prstGeom>
          <a:noFill/>
          <a:ln w="19050" algn="ctr">
            <a:solidFill>
              <a:srgbClr val="1F497D"/>
            </a:solidFill>
            <a:round/>
            <a:headEnd/>
            <a:tailEnd/>
          </a:ln>
        </p:spPr>
      </p:cxnSp>
      <p:sp>
        <p:nvSpPr>
          <p:cNvPr id="1853" name="Rectangle 1852">
            <a:extLst>
              <a:ext uri="{FF2B5EF4-FFF2-40B4-BE49-F238E27FC236}">
                <a16:creationId xmlns="" xmlns:a16="http://schemas.microsoft.com/office/drawing/2014/main" id="{47320BCC-39E5-9E44-93A4-46565FDCCC38}"/>
              </a:ext>
            </a:extLst>
          </p:cNvPr>
          <p:cNvSpPr/>
          <p:nvPr/>
        </p:nvSpPr>
        <p:spPr>
          <a:xfrm>
            <a:off x="8742954" y="1905493"/>
            <a:ext cx="2500963" cy="369332"/>
          </a:xfrm>
          <a:prstGeom prst="rect">
            <a:avLst/>
          </a:prstGeom>
        </p:spPr>
        <p:txBody>
          <a:bodyPr wrap="square">
            <a:spAutoFit/>
          </a:bodyPr>
          <a:lstStyle/>
          <a:p>
            <a:pPr algn="ctr" eaLnBrk="1" hangingPunct="1">
              <a:buSzPct val="25000"/>
              <a:defRPr/>
            </a:pPr>
            <a:r>
              <a:rPr lang="en-US" altLang="en-US" b="1" dirty="0">
                <a:solidFill>
                  <a:schemeClr val="accent3"/>
                </a:solidFill>
                <a:latin typeface="Calibri" panose="020F0502020204030204" pitchFamily="34" charset="0"/>
                <a:sym typeface="Arial" panose="020B0604020202020204" pitchFamily="34" charset="0"/>
              </a:rPr>
              <a:t>SCLC 7.37 mut/Mb</a:t>
            </a:r>
          </a:p>
        </p:txBody>
      </p:sp>
      <p:cxnSp>
        <p:nvCxnSpPr>
          <p:cNvPr id="1854" name="Straight Connector 33">
            <a:extLst>
              <a:ext uri="{FF2B5EF4-FFF2-40B4-BE49-F238E27FC236}">
                <a16:creationId xmlns="" xmlns:a16="http://schemas.microsoft.com/office/drawing/2014/main" id="{57AF980D-1F02-40BC-B941-3E657F661B06}"/>
              </a:ext>
            </a:extLst>
          </p:cNvPr>
          <p:cNvCxnSpPr>
            <a:cxnSpLocks noChangeShapeType="1"/>
          </p:cNvCxnSpPr>
          <p:nvPr/>
        </p:nvCxnSpPr>
        <p:spPr bwMode="auto">
          <a:xfrm>
            <a:off x="1630347" y="2296229"/>
            <a:ext cx="75021" cy="0"/>
          </a:xfrm>
          <a:prstGeom prst="line">
            <a:avLst/>
          </a:prstGeom>
          <a:noFill/>
          <a:ln w="28575" algn="ctr">
            <a:solidFill>
              <a:srgbClr val="000000"/>
            </a:solidFill>
            <a:round/>
            <a:headEnd/>
            <a:tailEnd/>
          </a:ln>
        </p:spPr>
      </p:cxnSp>
      <p:sp>
        <p:nvSpPr>
          <p:cNvPr id="3" name="Freeform: Shape 2">
            <a:extLst>
              <a:ext uri="{FF2B5EF4-FFF2-40B4-BE49-F238E27FC236}">
                <a16:creationId xmlns="" xmlns:a16="http://schemas.microsoft.com/office/drawing/2014/main" id="{9881C205-127E-4CF3-B92D-5A306F6D188B}"/>
              </a:ext>
            </a:extLst>
          </p:cNvPr>
          <p:cNvSpPr/>
          <p:nvPr/>
        </p:nvSpPr>
        <p:spPr bwMode="auto">
          <a:xfrm>
            <a:off x="1697064" y="2286000"/>
            <a:ext cx="9771681" cy="2014780"/>
          </a:xfrm>
          <a:custGeom>
            <a:avLst/>
            <a:gdLst>
              <a:gd name="connsiteX0" fmla="*/ 0 w 9771681"/>
              <a:gd name="connsiteY0" fmla="*/ 0 h 2014780"/>
              <a:gd name="connsiteX1" fmla="*/ 0 w 9771681"/>
              <a:gd name="connsiteY1" fmla="*/ 2014780 h 2014780"/>
              <a:gd name="connsiteX2" fmla="*/ 9771681 w 9771681"/>
              <a:gd name="connsiteY2" fmla="*/ 2014780 h 2014780"/>
            </a:gdLst>
            <a:ahLst/>
            <a:cxnLst>
              <a:cxn ang="0">
                <a:pos x="connsiteX0" y="connsiteY0"/>
              </a:cxn>
              <a:cxn ang="0">
                <a:pos x="connsiteX1" y="connsiteY1"/>
              </a:cxn>
              <a:cxn ang="0">
                <a:pos x="connsiteX2" y="connsiteY2"/>
              </a:cxn>
            </a:cxnLst>
            <a:rect l="l" t="t" r="r" b="b"/>
            <a:pathLst>
              <a:path w="9771681" h="2014780">
                <a:moveTo>
                  <a:pt x="0" y="0"/>
                </a:moveTo>
                <a:lnTo>
                  <a:pt x="0" y="2014780"/>
                </a:lnTo>
                <a:lnTo>
                  <a:pt x="9771681" y="2014780"/>
                </a:lnTo>
              </a:path>
            </a:pathLst>
          </a:custGeom>
          <a:noFill/>
          <a:ln w="28575">
            <a:solidFill>
              <a:schemeClr val="bg1"/>
            </a:solidFill>
            <a:miter lim="800000"/>
            <a:headEnd/>
            <a:tailEnd/>
          </a:ln>
        </p:spPr>
        <p:txBody>
          <a:bodyPr rtlCol="0" anchor="ctr"/>
          <a:lstStyle/>
          <a:p>
            <a:pPr algn="ctr"/>
            <a:endParaRPr lang="en-US" dirty="0"/>
          </a:p>
        </p:txBody>
      </p:sp>
    </p:spTree>
    <p:extLst>
      <p:ext uri="{BB962C8B-B14F-4D97-AF65-F5344CB8AC3E}">
        <p14:creationId xmlns="" xmlns:p14="http://schemas.microsoft.com/office/powerpoint/2010/main" val="2063286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F344F9-C553-4BD5-AD06-F565C0F11442}"/>
              </a:ext>
            </a:extLst>
          </p:cNvPr>
          <p:cNvSpPr>
            <a:spLocks noGrp="1"/>
          </p:cNvSpPr>
          <p:nvPr>
            <p:ph type="title"/>
          </p:nvPr>
        </p:nvSpPr>
        <p:spPr/>
        <p:txBody>
          <a:bodyPr/>
          <a:lstStyle/>
          <a:p>
            <a:r>
              <a:rPr lang="tr-TR" dirty="0" smtClean="0">
                <a:cs typeface="Calibri" panose="020F0502020204030204" pitchFamily="34" charset="0"/>
              </a:rPr>
              <a:t>KHAK ve TMB</a:t>
            </a:r>
            <a:endParaRPr lang="en-US" dirty="0">
              <a:cs typeface="Calibri" panose="020F0502020204030204" pitchFamily="34" charset="0"/>
            </a:endParaRPr>
          </a:p>
        </p:txBody>
      </p:sp>
      <p:sp>
        <p:nvSpPr>
          <p:cNvPr id="10" name="Text Box 11">
            <a:extLst>
              <a:ext uri="{FF2B5EF4-FFF2-40B4-BE49-F238E27FC236}">
                <a16:creationId xmlns="" xmlns:a16="http://schemas.microsoft.com/office/drawing/2014/main" id="{990A5BE5-E8B3-4D12-8181-8675B0967EB2}"/>
              </a:ext>
            </a:extLst>
          </p:cNvPr>
          <p:cNvSpPr txBox="1">
            <a:spLocks noChangeArrowheads="1"/>
          </p:cNvSpPr>
          <p:nvPr/>
        </p:nvSpPr>
        <p:spPr bwMode="auto">
          <a:xfrm>
            <a:off x="411429" y="6173739"/>
            <a:ext cx="51175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charset="2"/>
              <a:buChar char="§"/>
              <a:defRPr sz="28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6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4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Antonia. Lancet Oncol. 2016:17;883.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Hellmann. ASCO 2017. Abstr 8503. Hellmann. Cancer Cell. 2018;33:853. Hellmann. Cancer Cell. 2018;33:853.</a:t>
            </a:r>
          </a:p>
        </p:txBody>
      </p:sp>
      <p:graphicFrame>
        <p:nvGraphicFramePr>
          <p:cNvPr id="12" name="Table 11">
            <a:extLst>
              <a:ext uri="{FF2B5EF4-FFF2-40B4-BE49-F238E27FC236}">
                <a16:creationId xmlns="" xmlns:a16="http://schemas.microsoft.com/office/drawing/2014/main" id="{4383C9A0-C8F5-4E37-ACE4-8859DB25453D}"/>
              </a:ext>
            </a:extLst>
          </p:cNvPr>
          <p:cNvGraphicFramePr>
            <a:graphicFrameLocks noGrp="1"/>
          </p:cNvGraphicFramePr>
          <p:nvPr/>
        </p:nvGraphicFramePr>
        <p:xfrm>
          <a:off x="7625718" y="1943908"/>
          <a:ext cx="4100571" cy="822940"/>
        </p:xfrm>
        <a:graphic>
          <a:graphicData uri="http://schemas.openxmlformats.org/drawingml/2006/table">
            <a:tbl>
              <a:tblPr/>
              <a:tblGrid>
                <a:gridCol w="1139147">
                  <a:extLst>
                    <a:ext uri="{9D8B030D-6E8A-4147-A177-3AD203B41FA5}">
                      <a16:colId xmlns="" xmlns:a16="http://schemas.microsoft.com/office/drawing/2014/main" val="373568728"/>
                    </a:ext>
                  </a:extLst>
                </a:gridCol>
                <a:gridCol w="973729">
                  <a:extLst>
                    <a:ext uri="{9D8B030D-6E8A-4147-A177-3AD203B41FA5}">
                      <a16:colId xmlns="" xmlns:a16="http://schemas.microsoft.com/office/drawing/2014/main" val="4119875361"/>
                    </a:ext>
                  </a:extLst>
                </a:gridCol>
                <a:gridCol w="973729">
                  <a:extLst>
                    <a:ext uri="{9D8B030D-6E8A-4147-A177-3AD203B41FA5}">
                      <a16:colId xmlns="" xmlns:a16="http://schemas.microsoft.com/office/drawing/2014/main" val="2870726289"/>
                    </a:ext>
                  </a:extLst>
                </a:gridCol>
                <a:gridCol w="1013966">
                  <a:extLst>
                    <a:ext uri="{9D8B030D-6E8A-4147-A177-3AD203B41FA5}">
                      <a16:colId xmlns="" xmlns:a16="http://schemas.microsoft.com/office/drawing/2014/main" val="3635456770"/>
                    </a:ext>
                  </a:extLst>
                </a:gridCol>
              </a:tblGrid>
              <a:tr h="228914">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1400" b="1" dirty="0">
                        <a:solidFill>
                          <a:schemeClr val="tx1"/>
                        </a:solidFill>
                        <a:latin typeface="Calibri" panose="020F0502020204030204" pitchFamily="34" charset="0"/>
                      </a:endParaRP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400" b="1" kern="1200" dirty="0">
                          <a:solidFill>
                            <a:schemeClr val="accent3">
                              <a:lumMod val="60000"/>
                              <a:lumOff val="40000"/>
                            </a:schemeClr>
                          </a:solidFill>
                          <a:latin typeface="Calibri" panose="020F0502020204030204" pitchFamily="34" charset="0"/>
                          <a:ea typeface="+mn-ea"/>
                          <a:cs typeface="+mn-cs"/>
                        </a:rPr>
                        <a:t>Low TMB</a:t>
                      </a: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400" b="1" kern="1200" dirty="0">
                          <a:solidFill>
                            <a:schemeClr val="accent3"/>
                          </a:solidFill>
                          <a:latin typeface="Calibri" panose="020F0502020204030204" pitchFamily="34" charset="0"/>
                          <a:ea typeface="+mn-ea"/>
                          <a:cs typeface="+mn-cs"/>
                        </a:rPr>
                        <a:t>Med TMB</a:t>
                      </a: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400" b="1" kern="1200" dirty="0">
                          <a:solidFill>
                            <a:schemeClr val="accent3">
                              <a:lumMod val="75000"/>
                            </a:schemeClr>
                          </a:solidFill>
                          <a:latin typeface="Calibri" panose="020F0502020204030204" pitchFamily="34" charset="0"/>
                          <a:ea typeface="+mn-ea"/>
                          <a:cs typeface="+mn-cs"/>
                        </a:rPr>
                        <a:t>High TMB</a:t>
                      </a: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52812407"/>
                  </a:ext>
                </a:extLst>
              </a:tr>
              <a:tr h="36639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400" b="1" dirty="0">
                          <a:solidFill>
                            <a:schemeClr val="bg1"/>
                          </a:solidFill>
                          <a:latin typeface="Calibri" panose="020F0502020204030204" pitchFamily="34" charset="0"/>
                        </a:rPr>
                        <a:t>Median OS, mos (95% CI)</a:t>
                      </a: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accent3">
                              <a:lumMod val="60000"/>
                              <a:lumOff val="40000"/>
                            </a:schemeClr>
                          </a:solidFill>
                          <a:latin typeface="Calibri" panose="020F0502020204030204" pitchFamily="34" charset="0"/>
                          <a:ea typeface="+mn-ea"/>
                          <a:cs typeface="+mn-cs"/>
                        </a:rPr>
                        <a:t>3.4 </a:t>
                      </a:r>
                      <a:r>
                        <a:rPr lang="en-US" sz="1400" b="1" kern="1200" dirty="0">
                          <a:solidFill>
                            <a:schemeClr val="accent3">
                              <a:lumMod val="60000"/>
                              <a:lumOff val="40000"/>
                            </a:schemeClr>
                          </a:solidFill>
                          <a:latin typeface="Calibri" panose="020F0502020204030204" pitchFamily="34" charset="0"/>
                          <a:ea typeface="+mn-ea"/>
                          <a:cs typeface="+mn-cs"/>
                        </a:rPr>
                        <a:t/>
                      </a:r>
                      <a:br>
                        <a:rPr lang="en-US" sz="1400" b="1" kern="1200" dirty="0">
                          <a:solidFill>
                            <a:schemeClr val="accent3">
                              <a:lumMod val="60000"/>
                              <a:lumOff val="40000"/>
                            </a:schemeClr>
                          </a:solidFill>
                          <a:latin typeface="Calibri" panose="020F0502020204030204" pitchFamily="34" charset="0"/>
                          <a:ea typeface="+mn-ea"/>
                          <a:cs typeface="+mn-cs"/>
                        </a:rPr>
                      </a:br>
                      <a:r>
                        <a:rPr lang="en-US" sz="1400" b="0" kern="1200" dirty="0">
                          <a:solidFill>
                            <a:schemeClr val="accent3">
                              <a:lumMod val="60000"/>
                              <a:lumOff val="40000"/>
                            </a:schemeClr>
                          </a:solidFill>
                          <a:latin typeface="Calibri" panose="020F0502020204030204" pitchFamily="34" charset="0"/>
                          <a:ea typeface="+mn-ea"/>
                          <a:cs typeface="+mn-cs"/>
                        </a:rPr>
                        <a:t>(2.8-7.3)</a:t>
                      </a: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accent3"/>
                          </a:solidFill>
                          <a:latin typeface="Calibri" panose="020F0502020204030204" pitchFamily="34" charset="0"/>
                          <a:ea typeface="+mn-ea"/>
                          <a:cs typeface="+mn-cs"/>
                        </a:rPr>
                        <a:t>3.6 </a:t>
                      </a:r>
                      <a:r>
                        <a:rPr lang="en-US" sz="1400" b="1" kern="1200" dirty="0">
                          <a:solidFill>
                            <a:schemeClr val="accent3"/>
                          </a:solidFill>
                          <a:latin typeface="Calibri" panose="020F0502020204030204" pitchFamily="34" charset="0"/>
                          <a:ea typeface="+mn-ea"/>
                          <a:cs typeface="+mn-cs"/>
                        </a:rPr>
                        <a:t/>
                      </a:r>
                      <a:br>
                        <a:rPr lang="en-US" sz="1400" b="1" kern="1200" dirty="0">
                          <a:solidFill>
                            <a:schemeClr val="accent3"/>
                          </a:solidFill>
                          <a:latin typeface="Calibri" panose="020F0502020204030204" pitchFamily="34" charset="0"/>
                          <a:ea typeface="+mn-ea"/>
                          <a:cs typeface="+mn-cs"/>
                        </a:rPr>
                      </a:br>
                      <a:r>
                        <a:rPr lang="en-US" sz="1400" b="0" kern="1200" dirty="0">
                          <a:solidFill>
                            <a:schemeClr val="accent3"/>
                          </a:solidFill>
                          <a:latin typeface="Calibri" panose="020F0502020204030204" pitchFamily="34" charset="0"/>
                          <a:ea typeface="+mn-ea"/>
                          <a:cs typeface="+mn-cs"/>
                        </a:rPr>
                        <a:t>(1.8-7.7)</a:t>
                      </a: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accent3">
                              <a:lumMod val="75000"/>
                            </a:schemeClr>
                          </a:solidFill>
                          <a:latin typeface="Calibri" panose="020F0502020204030204" pitchFamily="34" charset="0"/>
                          <a:ea typeface="+mn-ea"/>
                          <a:cs typeface="+mn-cs"/>
                        </a:rPr>
                        <a:t>22.0 </a:t>
                      </a:r>
                      <a:r>
                        <a:rPr lang="en-US" sz="1400" b="1" kern="1200" dirty="0">
                          <a:solidFill>
                            <a:schemeClr val="accent3">
                              <a:lumMod val="75000"/>
                            </a:schemeClr>
                          </a:solidFill>
                          <a:latin typeface="Calibri" panose="020F0502020204030204" pitchFamily="34" charset="0"/>
                          <a:ea typeface="+mn-ea"/>
                          <a:cs typeface="+mn-cs"/>
                        </a:rPr>
                        <a:t/>
                      </a:r>
                      <a:br>
                        <a:rPr lang="en-US" sz="1400" b="1" kern="1200" dirty="0">
                          <a:solidFill>
                            <a:schemeClr val="accent3">
                              <a:lumMod val="75000"/>
                            </a:schemeClr>
                          </a:solidFill>
                          <a:latin typeface="Calibri" panose="020F0502020204030204" pitchFamily="34" charset="0"/>
                          <a:ea typeface="+mn-ea"/>
                          <a:cs typeface="+mn-cs"/>
                        </a:rPr>
                      </a:br>
                      <a:r>
                        <a:rPr lang="en-US" sz="1400" b="0" kern="1200" dirty="0">
                          <a:solidFill>
                            <a:schemeClr val="accent3">
                              <a:lumMod val="75000"/>
                            </a:schemeClr>
                          </a:solidFill>
                          <a:latin typeface="Calibri" panose="020F0502020204030204" pitchFamily="34" charset="0"/>
                          <a:ea typeface="+mn-ea"/>
                          <a:cs typeface="+mn-cs"/>
                        </a:rPr>
                        <a:t>(8.2-NR)</a:t>
                      </a:r>
                    </a:p>
                  </a:txBody>
                  <a:tcPr marL="45710" marR="45710" marT="45715" marB="457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62453989"/>
                  </a:ext>
                </a:extLst>
              </a:tr>
            </a:tbl>
          </a:graphicData>
        </a:graphic>
      </p:graphicFrame>
      <p:sp>
        <p:nvSpPr>
          <p:cNvPr id="13" name="TextBox 12">
            <a:extLst>
              <a:ext uri="{FF2B5EF4-FFF2-40B4-BE49-F238E27FC236}">
                <a16:creationId xmlns="" xmlns:a16="http://schemas.microsoft.com/office/drawing/2014/main" id="{3EF967FF-675F-496C-B057-04FF8D05879C}"/>
              </a:ext>
            </a:extLst>
          </p:cNvPr>
          <p:cNvSpPr txBox="1"/>
          <p:nvPr/>
        </p:nvSpPr>
        <p:spPr>
          <a:xfrm>
            <a:off x="6990718" y="1545133"/>
            <a:ext cx="4153908" cy="307777"/>
          </a:xfrm>
          <a:prstGeom prst="rect">
            <a:avLst/>
          </a:prstGeom>
        </p:spPr>
        <p:txBody>
          <a:bodyPr wrap="square" lIns="0" tIns="0" rIns="0" bIns="0" anchor="ctr">
            <a:spAutoFit/>
          </a:bodyPr>
          <a:lstStyle>
            <a:defPPr>
              <a:defRPr lang="en-US"/>
            </a:defPPr>
            <a:lvl1pPr algn="ctr" defTabSz="685783">
              <a:defRPr sz="1400" b="1">
                <a:solidFill>
                  <a:srgbClr val="0D5CAB"/>
                </a:solidFill>
                <a:latin typeface="Arial" panose="020B0604020202020204" pitchFamily="34" charset="0"/>
                <a:cs typeface="Arial" panose="020B0604020202020204" pitchFamily="34" charset="0"/>
              </a:defRPr>
            </a:lvl1pPr>
          </a:lstStyle>
          <a:p>
            <a:pPr marL="0" marR="0" lvl="0" indent="0" algn="ctr" defTabSz="685784"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Nivolumab + Ipilimumab</a:t>
            </a:r>
          </a:p>
        </p:txBody>
      </p:sp>
      <p:cxnSp>
        <p:nvCxnSpPr>
          <p:cNvPr id="14" name="Straight Connector 13">
            <a:extLst>
              <a:ext uri="{FF2B5EF4-FFF2-40B4-BE49-F238E27FC236}">
                <a16:creationId xmlns="" xmlns:a16="http://schemas.microsoft.com/office/drawing/2014/main" id="{66F62E61-CF84-40CA-A521-3ECE1474313D}"/>
              </a:ext>
            </a:extLst>
          </p:cNvPr>
          <p:cNvCxnSpPr>
            <a:cxnSpLocks/>
          </p:cNvCxnSpPr>
          <p:nvPr/>
        </p:nvCxnSpPr>
        <p:spPr bwMode="auto">
          <a:xfrm>
            <a:off x="8295133" y="3287174"/>
            <a:ext cx="0" cy="1159863"/>
          </a:xfrm>
          <a:prstGeom prst="line">
            <a:avLst/>
          </a:prstGeom>
          <a:noFill/>
          <a:ln w="9525" cap="flat" cmpd="sng" algn="ctr">
            <a:solidFill>
              <a:schemeClr val="bg1">
                <a:lumMod val="50000"/>
              </a:schemeClr>
            </a:solidFill>
            <a:prstDash val="dash"/>
          </a:ln>
          <a:effectLst/>
        </p:spPr>
      </p:cxnSp>
      <p:sp>
        <p:nvSpPr>
          <p:cNvPr id="15" name="TextBox 14">
            <a:extLst>
              <a:ext uri="{FF2B5EF4-FFF2-40B4-BE49-F238E27FC236}">
                <a16:creationId xmlns="" xmlns:a16="http://schemas.microsoft.com/office/drawing/2014/main" id="{A3FE5309-71C0-4993-8DEE-0469E7F52BC6}"/>
              </a:ext>
            </a:extLst>
          </p:cNvPr>
          <p:cNvSpPr txBox="1"/>
          <p:nvPr/>
        </p:nvSpPr>
        <p:spPr bwMode="auto">
          <a:xfrm>
            <a:off x="8346759" y="3029045"/>
            <a:ext cx="1182236" cy="215444"/>
          </a:xfrm>
          <a:prstGeom prst="rect">
            <a:avLst/>
          </a:prstGeom>
          <a:noFill/>
        </p:spPr>
        <p:txBody>
          <a:bodyPr lIns="0" tIns="0" rIns="0" bIns="0">
            <a:spAutoFit/>
          </a:bodyPr>
          <a:lstStyle/>
          <a:p>
            <a:pPr marL="0" marR="0" lvl="0" indent="0" algn="l"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1-yr OS: 62.4%</a:t>
            </a:r>
          </a:p>
        </p:txBody>
      </p:sp>
      <p:grpSp>
        <p:nvGrpSpPr>
          <p:cNvPr id="16" name="Group 811">
            <a:extLst>
              <a:ext uri="{FF2B5EF4-FFF2-40B4-BE49-F238E27FC236}">
                <a16:creationId xmlns="" xmlns:a16="http://schemas.microsoft.com/office/drawing/2014/main" id="{CB5EABD2-D7D5-4730-9B7A-B2858C566E72}"/>
              </a:ext>
            </a:extLst>
          </p:cNvPr>
          <p:cNvGrpSpPr>
            <a:grpSpLocks/>
          </p:cNvGrpSpPr>
          <p:nvPr/>
        </p:nvGrpSpPr>
        <p:grpSpPr bwMode="auto">
          <a:xfrm>
            <a:off x="6991495" y="2536667"/>
            <a:ext cx="2954173" cy="1480613"/>
            <a:chOff x="638175" y="2192264"/>
            <a:chExt cx="2627313" cy="1000230"/>
          </a:xfrm>
        </p:grpSpPr>
        <p:sp>
          <p:nvSpPr>
            <p:cNvPr id="17" name="Freeform 5">
              <a:extLst>
                <a:ext uri="{FF2B5EF4-FFF2-40B4-BE49-F238E27FC236}">
                  <a16:creationId xmlns="" xmlns:a16="http://schemas.microsoft.com/office/drawing/2014/main" id="{9A9C6253-D539-4A37-9BE0-528D69E080A2}"/>
                </a:ext>
              </a:extLst>
            </p:cNvPr>
            <p:cNvSpPr>
              <a:spLocks/>
            </p:cNvSpPr>
            <p:nvPr/>
          </p:nvSpPr>
          <p:spPr bwMode="auto">
            <a:xfrm>
              <a:off x="637484" y="2192406"/>
              <a:ext cx="2600257" cy="983502"/>
            </a:xfrm>
            <a:custGeom>
              <a:avLst/>
              <a:gdLst>
                <a:gd name="T0" fmla="*/ 1638 w 1638"/>
                <a:gd name="T1" fmla="*/ 626 h 626"/>
                <a:gd name="T2" fmla="*/ 1540 w 1638"/>
                <a:gd name="T3" fmla="*/ 626 h 626"/>
                <a:gd name="T4" fmla="*/ 1540 w 1638"/>
                <a:gd name="T5" fmla="*/ 532 h 626"/>
                <a:gd name="T6" fmla="*/ 1518 w 1638"/>
                <a:gd name="T7" fmla="*/ 532 h 626"/>
                <a:gd name="T8" fmla="*/ 1518 w 1638"/>
                <a:gd name="T9" fmla="*/ 437 h 626"/>
                <a:gd name="T10" fmla="*/ 1272 w 1638"/>
                <a:gd name="T11" fmla="*/ 437 h 626"/>
                <a:gd name="T12" fmla="*/ 1272 w 1638"/>
                <a:gd name="T13" fmla="*/ 373 h 626"/>
                <a:gd name="T14" fmla="*/ 1254 w 1638"/>
                <a:gd name="T15" fmla="*/ 373 h 626"/>
                <a:gd name="T16" fmla="*/ 1254 w 1638"/>
                <a:gd name="T17" fmla="*/ 306 h 626"/>
                <a:gd name="T18" fmla="*/ 620 w 1638"/>
                <a:gd name="T19" fmla="*/ 306 h 626"/>
                <a:gd name="T20" fmla="*/ 620 w 1638"/>
                <a:gd name="T21" fmla="*/ 269 h 626"/>
                <a:gd name="T22" fmla="*/ 474 w 1638"/>
                <a:gd name="T23" fmla="*/ 269 h 626"/>
                <a:gd name="T24" fmla="*/ 474 w 1638"/>
                <a:gd name="T25" fmla="*/ 228 h 626"/>
                <a:gd name="T26" fmla="*/ 451 w 1638"/>
                <a:gd name="T27" fmla="*/ 228 h 626"/>
                <a:gd name="T28" fmla="*/ 451 w 1638"/>
                <a:gd name="T29" fmla="*/ 192 h 626"/>
                <a:gd name="T30" fmla="*/ 183 w 1638"/>
                <a:gd name="T31" fmla="*/ 192 h 626"/>
                <a:gd name="T32" fmla="*/ 183 w 1638"/>
                <a:gd name="T33" fmla="*/ 158 h 626"/>
                <a:gd name="T34" fmla="*/ 100 w 1638"/>
                <a:gd name="T35" fmla="*/ 158 h 626"/>
                <a:gd name="T36" fmla="*/ 100 w 1638"/>
                <a:gd name="T37" fmla="*/ 126 h 626"/>
                <a:gd name="T38" fmla="*/ 86 w 1638"/>
                <a:gd name="T39" fmla="*/ 126 h 626"/>
                <a:gd name="T40" fmla="*/ 86 w 1638"/>
                <a:gd name="T41" fmla="*/ 94 h 626"/>
                <a:gd name="T42" fmla="*/ 71 w 1638"/>
                <a:gd name="T43" fmla="*/ 94 h 626"/>
                <a:gd name="T44" fmla="*/ 71 w 1638"/>
                <a:gd name="T45" fmla="*/ 63 h 626"/>
                <a:gd name="T46" fmla="*/ 58 w 1638"/>
                <a:gd name="T47" fmla="*/ 63 h 626"/>
                <a:gd name="T48" fmla="*/ 58 w 1638"/>
                <a:gd name="T49" fmla="*/ 31 h 626"/>
                <a:gd name="T50" fmla="*/ 34 w 1638"/>
                <a:gd name="T51" fmla="*/ 31 h 626"/>
                <a:gd name="T52" fmla="*/ 34 w 1638"/>
                <a:gd name="T53" fmla="*/ 0 h 626"/>
                <a:gd name="T54" fmla="*/ 0 w 1638"/>
                <a:gd name="T55"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38" h="626">
                  <a:moveTo>
                    <a:pt x="1638" y="626"/>
                  </a:moveTo>
                  <a:lnTo>
                    <a:pt x="1540" y="626"/>
                  </a:lnTo>
                  <a:lnTo>
                    <a:pt x="1540" y="532"/>
                  </a:lnTo>
                  <a:lnTo>
                    <a:pt x="1518" y="532"/>
                  </a:lnTo>
                  <a:lnTo>
                    <a:pt x="1518" y="437"/>
                  </a:lnTo>
                  <a:lnTo>
                    <a:pt x="1272" y="437"/>
                  </a:lnTo>
                  <a:lnTo>
                    <a:pt x="1272" y="373"/>
                  </a:lnTo>
                  <a:lnTo>
                    <a:pt x="1254" y="373"/>
                  </a:lnTo>
                  <a:lnTo>
                    <a:pt x="1254" y="306"/>
                  </a:lnTo>
                  <a:lnTo>
                    <a:pt x="620" y="306"/>
                  </a:lnTo>
                  <a:lnTo>
                    <a:pt x="620" y="269"/>
                  </a:lnTo>
                  <a:lnTo>
                    <a:pt x="474" y="269"/>
                  </a:lnTo>
                  <a:lnTo>
                    <a:pt x="474" y="228"/>
                  </a:lnTo>
                  <a:lnTo>
                    <a:pt x="451" y="228"/>
                  </a:lnTo>
                  <a:lnTo>
                    <a:pt x="451" y="192"/>
                  </a:lnTo>
                  <a:lnTo>
                    <a:pt x="183" y="192"/>
                  </a:lnTo>
                  <a:lnTo>
                    <a:pt x="183" y="158"/>
                  </a:lnTo>
                  <a:lnTo>
                    <a:pt x="100" y="158"/>
                  </a:lnTo>
                  <a:lnTo>
                    <a:pt x="100" y="126"/>
                  </a:lnTo>
                  <a:lnTo>
                    <a:pt x="86" y="126"/>
                  </a:lnTo>
                  <a:lnTo>
                    <a:pt x="86" y="94"/>
                  </a:lnTo>
                  <a:lnTo>
                    <a:pt x="71" y="94"/>
                  </a:lnTo>
                  <a:lnTo>
                    <a:pt x="71" y="63"/>
                  </a:lnTo>
                  <a:lnTo>
                    <a:pt x="58" y="63"/>
                  </a:lnTo>
                  <a:lnTo>
                    <a:pt x="58" y="31"/>
                  </a:lnTo>
                  <a:lnTo>
                    <a:pt x="34" y="31"/>
                  </a:lnTo>
                  <a:lnTo>
                    <a:pt x="34" y="0"/>
                  </a:lnTo>
                  <a:lnTo>
                    <a:pt x="0" y="0"/>
                  </a:lnTo>
                </a:path>
              </a:pathLst>
            </a:cu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Line 6">
              <a:extLst>
                <a:ext uri="{FF2B5EF4-FFF2-40B4-BE49-F238E27FC236}">
                  <a16:creationId xmlns="" xmlns:a16="http://schemas.microsoft.com/office/drawing/2014/main" id="{E0374B58-5EA1-44A2-BCAA-A215ED95030E}"/>
                </a:ext>
              </a:extLst>
            </p:cNvPr>
            <p:cNvSpPr>
              <a:spLocks noChangeShapeType="1"/>
            </p:cNvSpPr>
            <p:nvPr/>
          </p:nvSpPr>
          <p:spPr bwMode="auto">
            <a:xfrm>
              <a:off x="1044587" y="2474901"/>
              <a:ext cx="0" cy="3603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Line 7">
              <a:extLst>
                <a:ext uri="{FF2B5EF4-FFF2-40B4-BE49-F238E27FC236}">
                  <a16:creationId xmlns="" xmlns:a16="http://schemas.microsoft.com/office/drawing/2014/main" id="{840B2FAE-C69A-4E56-9E10-DA80A21A2E27}"/>
                </a:ext>
              </a:extLst>
            </p:cNvPr>
            <p:cNvSpPr>
              <a:spLocks noChangeShapeType="1"/>
            </p:cNvSpPr>
            <p:nvPr/>
          </p:nvSpPr>
          <p:spPr bwMode="auto">
            <a:xfrm flipH="1">
              <a:off x="1024691" y="2492339"/>
              <a:ext cx="38261"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Line 8">
              <a:extLst>
                <a:ext uri="{FF2B5EF4-FFF2-40B4-BE49-F238E27FC236}">
                  <a16:creationId xmlns="" xmlns:a16="http://schemas.microsoft.com/office/drawing/2014/main" id="{579EE03C-6164-456A-9A76-36296CB1C96B}"/>
                </a:ext>
              </a:extLst>
            </p:cNvPr>
            <p:cNvSpPr>
              <a:spLocks noChangeShapeType="1"/>
            </p:cNvSpPr>
            <p:nvPr/>
          </p:nvSpPr>
          <p:spPr bwMode="auto">
            <a:xfrm>
              <a:off x="1064483" y="2474901"/>
              <a:ext cx="0" cy="3603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Line 9">
              <a:extLst>
                <a:ext uri="{FF2B5EF4-FFF2-40B4-BE49-F238E27FC236}">
                  <a16:creationId xmlns="" xmlns:a16="http://schemas.microsoft.com/office/drawing/2014/main" id="{01820EC0-AC8E-4773-91B5-AE4678A1820C}"/>
                </a:ext>
              </a:extLst>
            </p:cNvPr>
            <p:cNvSpPr>
              <a:spLocks noChangeShapeType="1"/>
            </p:cNvSpPr>
            <p:nvPr/>
          </p:nvSpPr>
          <p:spPr bwMode="auto">
            <a:xfrm>
              <a:off x="1369045" y="2535353"/>
              <a:ext cx="0" cy="34876"/>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Line 10">
              <a:extLst>
                <a:ext uri="{FF2B5EF4-FFF2-40B4-BE49-F238E27FC236}">
                  <a16:creationId xmlns="" xmlns:a16="http://schemas.microsoft.com/office/drawing/2014/main" id="{C7749414-3A48-4A05-B795-C96856887207}"/>
                </a:ext>
              </a:extLst>
            </p:cNvPr>
            <p:cNvSpPr>
              <a:spLocks noChangeShapeType="1"/>
            </p:cNvSpPr>
            <p:nvPr/>
          </p:nvSpPr>
          <p:spPr bwMode="auto">
            <a:xfrm flipH="1">
              <a:off x="1047648" y="2492339"/>
              <a:ext cx="39792"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Line 11">
              <a:extLst>
                <a:ext uri="{FF2B5EF4-FFF2-40B4-BE49-F238E27FC236}">
                  <a16:creationId xmlns="" xmlns:a16="http://schemas.microsoft.com/office/drawing/2014/main" id="{B2186A43-56E2-4469-A8F8-C6CD8BC7E150}"/>
                </a:ext>
              </a:extLst>
            </p:cNvPr>
            <p:cNvSpPr>
              <a:spLocks noChangeShapeType="1"/>
            </p:cNvSpPr>
            <p:nvPr/>
          </p:nvSpPr>
          <p:spPr bwMode="auto">
            <a:xfrm>
              <a:off x="1653711" y="2660906"/>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Line 12">
              <a:extLst>
                <a:ext uri="{FF2B5EF4-FFF2-40B4-BE49-F238E27FC236}">
                  <a16:creationId xmlns="" xmlns:a16="http://schemas.microsoft.com/office/drawing/2014/main" id="{C40F6B98-C1A9-4BD1-BB5F-B59B0FD27A11}"/>
                </a:ext>
              </a:extLst>
            </p:cNvPr>
            <p:cNvSpPr>
              <a:spLocks noChangeShapeType="1"/>
            </p:cNvSpPr>
            <p:nvPr/>
          </p:nvSpPr>
          <p:spPr bwMode="auto">
            <a:xfrm flipH="1">
              <a:off x="1638407" y="2676019"/>
              <a:ext cx="38262"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Line 13">
              <a:extLst>
                <a:ext uri="{FF2B5EF4-FFF2-40B4-BE49-F238E27FC236}">
                  <a16:creationId xmlns="" xmlns:a16="http://schemas.microsoft.com/office/drawing/2014/main" id="{C485F866-0B1A-4321-A505-F8FD77E62BF4}"/>
                </a:ext>
              </a:extLst>
            </p:cNvPr>
            <p:cNvSpPr>
              <a:spLocks noChangeShapeType="1"/>
            </p:cNvSpPr>
            <p:nvPr/>
          </p:nvSpPr>
          <p:spPr bwMode="auto">
            <a:xfrm>
              <a:off x="1737887" y="2660906"/>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Line 14">
              <a:extLst>
                <a:ext uri="{FF2B5EF4-FFF2-40B4-BE49-F238E27FC236}">
                  <a16:creationId xmlns="" xmlns:a16="http://schemas.microsoft.com/office/drawing/2014/main" id="{9EC1B520-FCF4-4457-B91B-05502E32F36F}"/>
                </a:ext>
              </a:extLst>
            </p:cNvPr>
            <p:cNvSpPr>
              <a:spLocks noChangeShapeType="1"/>
            </p:cNvSpPr>
            <p:nvPr/>
          </p:nvSpPr>
          <p:spPr bwMode="auto">
            <a:xfrm flipH="1">
              <a:off x="1719522" y="2676019"/>
              <a:ext cx="38261"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Line 15">
              <a:extLst>
                <a:ext uri="{FF2B5EF4-FFF2-40B4-BE49-F238E27FC236}">
                  <a16:creationId xmlns="" xmlns:a16="http://schemas.microsoft.com/office/drawing/2014/main" id="{76324354-73B3-4828-B4B9-CC57E4B582C0}"/>
                </a:ext>
              </a:extLst>
            </p:cNvPr>
            <p:cNvSpPr>
              <a:spLocks noChangeShapeType="1"/>
            </p:cNvSpPr>
            <p:nvPr/>
          </p:nvSpPr>
          <p:spPr bwMode="auto">
            <a:xfrm>
              <a:off x="1962865" y="2660906"/>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Line 16">
              <a:extLst>
                <a:ext uri="{FF2B5EF4-FFF2-40B4-BE49-F238E27FC236}">
                  <a16:creationId xmlns="" xmlns:a16="http://schemas.microsoft.com/office/drawing/2014/main" id="{AFB8D4F4-F234-4756-97BB-7082E831B3A0}"/>
                </a:ext>
              </a:extLst>
            </p:cNvPr>
            <p:cNvSpPr>
              <a:spLocks noChangeShapeType="1"/>
            </p:cNvSpPr>
            <p:nvPr/>
          </p:nvSpPr>
          <p:spPr bwMode="auto">
            <a:xfrm flipH="1">
              <a:off x="1944499" y="2676019"/>
              <a:ext cx="41323"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Line 17">
              <a:extLst>
                <a:ext uri="{FF2B5EF4-FFF2-40B4-BE49-F238E27FC236}">
                  <a16:creationId xmlns="" xmlns:a16="http://schemas.microsoft.com/office/drawing/2014/main" id="{884971BD-210F-4842-8BF3-1F1881D1479A}"/>
                </a:ext>
              </a:extLst>
            </p:cNvPr>
            <p:cNvSpPr>
              <a:spLocks noChangeShapeType="1"/>
            </p:cNvSpPr>
            <p:nvPr/>
          </p:nvSpPr>
          <p:spPr bwMode="auto">
            <a:xfrm>
              <a:off x="2086833" y="2660906"/>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Line 18">
              <a:extLst>
                <a:ext uri="{FF2B5EF4-FFF2-40B4-BE49-F238E27FC236}">
                  <a16:creationId xmlns="" xmlns:a16="http://schemas.microsoft.com/office/drawing/2014/main" id="{1115AB8A-33D9-4041-AA77-9BE040E8089A}"/>
                </a:ext>
              </a:extLst>
            </p:cNvPr>
            <p:cNvSpPr>
              <a:spLocks noChangeShapeType="1"/>
            </p:cNvSpPr>
            <p:nvPr/>
          </p:nvSpPr>
          <p:spPr bwMode="auto">
            <a:xfrm flipH="1">
              <a:off x="2068467" y="2676019"/>
              <a:ext cx="38261"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Line 19">
              <a:extLst>
                <a:ext uri="{FF2B5EF4-FFF2-40B4-BE49-F238E27FC236}">
                  <a16:creationId xmlns="" xmlns:a16="http://schemas.microsoft.com/office/drawing/2014/main" id="{49A21B2D-03D9-4C40-9F9D-43E3CCE41CAB}"/>
                </a:ext>
              </a:extLst>
            </p:cNvPr>
            <p:cNvSpPr>
              <a:spLocks noChangeShapeType="1"/>
            </p:cNvSpPr>
            <p:nvPr/>
          </p:nvSpPr>
          <p:spPr bwMode="auto">
            <a:xfrm>
              <a:off x="2899508" y="2863187"/>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Line 20">
              <a:extLst>
                <a:ext uri="{FF2B5EF4-FFF2-40B4-BE49-F238E27FC236}">
                  <a16:creationId xmlns="" xmlns:a16="http://schemas.microsoft.com/office/drawing/2014/main" id="{7C360908-A5DE-41E2-90A6-844AB5F9F5EF}"/>
                </a:ext>
              </a:extLst>
            </p:cNvPr>
            <p:cNvSpPr>
              <a:spLocks noChangeShapeType="1"/>
            </p:cNvSpPr>
            <p:nvPr/>
          </p:nvSpPr>
          <p:spPr bwMode="auto">
            <a:xfrm flipH="1">
              <a:off x="2884204" y="2879462"/>
              <a:ext cx="36731"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Line 21">
              <a:extLst>
                <a:ext uri="{FF2B5EF4-FFF2-40B4-BE49-F238E27FC236}">
                  <a16:creationId xmlns="" xmlns:a16="http://schemas.microsoft.com/office/drawing/2014/main" id="{EA910E6D-A9C7-4D4C-A079-8AD760B83531}"/>
                </a:ext>
              </a:extLst>
            </p:cNvPr>
            <p:cNvSpPr>
              <a:spLocks noChangeShapeType="1"/>
            </p:cNvSpPr>
            <p:nvPr/>
          </p:nvSpPr>
          <p:spPr bwMode="auto">
            <a:xfrm>
              <a:off x="2966849" y="2863187"/>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Line 22">
              <a:extLst>
                <a:ext uri="{FF2B5EF4-FFF2-40B4-BE49-F238E27FC236}">
                  <a16:creationId xmlns="" xmlns:a16="http://schemas.microsoft.com/office/drawing/2014/main" id="{C3831662-6C5C-434B-980F-FB749FFDAFF2}"/>
                </a:ext>
              </a:extLst>
            </p:cNvPr>
            <p:cNvSpPr>
              <a:spLocks noChangeShapeType="1"/>
            </p:cNvSpPr>
            <p:nvPr/>
          </p:nvSpPr>
          <p:spPr bwMode="auto">
            <a:xfrm flipH="1">
              <a:off x="2948483" y="2879462"/>
              <a:ext cx="39792"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Line 23">
              <a:extLst>
                <a:ext uri="{FF2B5EF4-FFF2-40B4-BE49-F238E27FC236}">
                  <a16:creationId xmlns="" xmlns:a16="http://schemas.microsoft.com/office/drawing/2014/main" id="{5588F5C0-0B2C-42C8-9937-00A7CBB21FED}"/>
                </a:ext>
              </a:extLst>
            </p:cNvPr>
            <p:cNvSpPr>
              <a:spLocks noChangeShapeType="1"/>
            </p:cNvSpPr>
            <p:nvPr/>
          </p:nvSpPr>
          <p:spPr bwMode="auto">
            <a:xfrm>
              <a:off x="3202540" y="3160795"/>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Line 24">
              <a:extLst>
                <a:ext uri="{FF2B5EF4-FFF2-40B4-BE49-F238E27FC236}">
                  <a16:creationId xmlns="" xmlns:a16="http://schemas.microsoft.com/office/drawing/2014/main" id="{1FB2E542-7A7D-4048-AE94-15A8A539F787}"/>
                </a:ext>
              </a:extLst>
            </p:cNvPr>
            <p:cNvSpPr>
              <a:spLocks noChangeShapeType="1"/>
            </p:cNvSpPr>
            <p:nvPr/>
          </p:nvSpPr>
          <p:spPr bwMode="auto">
            <a:xfrm flipH="1">
              <a:off x="3182644" y="3175908"/>
              <a:ext cx="39792"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Line 25">
              <a:extLst>
                <a:ext uri="{FF2B5EF4-FFF2-40B4-BE49-F238E27FC236}">
                  <a16:creationId xmlns="" xmlns:a16="http://schemas.microsoft.com/office/drawing/2014/main" id="{4124BD18-810A-4E55-8CE3-EFEE8E8D1AA3}"/>
                </a:ext>
              </a:extLst>
            </p:cNvPr>
            <p:cNvSpPr>
              <a:spLocks noChangeShapeType="1"/>
            </p:cNvSpPr>
            <p:nvPr/>
          </p:nvSpPr>
          <p:spPr bwMode="auto">
            <a:xfrm>
              <a:off x="3245393" y="3160795"/>
              <a:ext cx="0" cy="31389"/>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Line 26">
              <a:extLst>
                <a:ext uri="{FF2B5EF4-FFF2-40B4-BE49-F238E27FC236}">
                  <a16:creationId xmlns="" xmlns:a16="http://schemas.microsoft.com/office/drawing/2014/main" id="{B887F818-BBE0-41AD-8BCD-D02145E0FCA1}"/>
                </a:ext>
              </a:extLst>
            </p:cNvPr>
            <p:cNvSpPr>
              <a:spLocks noChangeShapeType="1"/>
            </p:cNvSpPr>
            <p:nvPr/>
          </p:nvSpPr>
          <p:spPr bwMode="auto">
            <a:xfrm flipH="1">
              <a:off x="3225497" y="3175908"/>
              <a:ext cx="39792" cy="0"/>
            </a:xfrm>
            <a:prstGeom prst="line">
              <a:avLst/>
            </a:prstGeom>
            <a:noFill/>
            <a:ln w="28575" cap="flat">
              <a:solidFill>
                <a:schemeClr val="accent3">
                  <a:lumMod val="75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39" name="Group 834">
            <a:extLst>
              <a:ext uri="{FF2B5EF4-FFF2-40B4-BE49-F238E27FC236}">
                <a16:creationId xmlns="" xmlns:a16="http://schemas.microsoft.com/office/drawing/2014/main" id="{FAF8825C-17D0-4956-831A-69F82EFF9F55}"/>
              </a:ext>
            </a:extLst>
          </p:cNvPr>
          <p:cNvGrpSpPr>
            <a:grpSpLocks/>
          </p:cNvGrpSpPr>
          <p:nvPr/>
        </p:nvGrpSpPr>
        <p:grpSpPr bwMode="auto">
          <a:xfrm>
            <a:off x="6991495" y="2522676"/>
            <a:ext cx="3405777" cy="1703700"/>
            <a:chOff x="631825" y="2182813"/>
            <a:chExt cx="3028950" cy="1150937"/>
          </a:xfrm>
        </p:grpSpPr>
        <p:sp>
          <p:nvSpPr>
            <p:cNvPr id="40" name="Freeform 5">
              <a:extLst>
                <a:ext uri="{FF2B5EF4-FFF2-40B4-BE49-F238E27FC236}">
                  <a16:creationId xmlns="" xmlns:a16="http://schemas.microsoft.com/office/drawing/2014/main" id="{384C41E4-1B14-4E57-90D0-AD7B15E4828E}"/>
                </a:ext>
              </a:extLst>
            </p:cNvPr>
            <p:cNvSpPr>
              <a:spLocks/>
            </p:cNvSpPr>
            <p:nvPr/>
          </p:nvSpPr>
          <p:spPr bwMode="auto">
            <a:xfrm>
              <a:off x="631134" y="2183107"/>
              <a:ext cx="2988995" cy="1132306"/>
            </a:xfrm>
            <a:custGeom>
              <a:avLst/>
              <a:gdLst>
                <a:gd name="T0" fmla="*/ 1893 w 1893"/>
                <a:gd name="T1" fmla="*/ 713 h 713"/>
                <a:gd name="T2" fmla="*/ 752 w 1893"/>
                <a:gd name="T3" fmla="*/ 713 h 713"/>
                <a:gd name="T4" fmla="*/ 752 w 1893"/>
                <a:gd name="T5" fmla="*/ 661 h 713"/>
                <a:gd name="T6" fmla="*/ 489 w 1893"/>
                <a:gd name="T7" fmla="*/ 661 h 713"/>
                <a:gd name="T8" fmla="*/ 489 w 1893"/>
                <a:gd name="T9" fmla="*/ 622 h 713"/>
                <a:gd name="T10" fmla="*/ 465 w 1893"/>
                <a:gd name="T11" fmla="*/ 622 h 713"/>
                <a:gd name="T12" fmla="*/ 465 w 1893"/>
                <a:gd name="T13" fmla="*/ 579 h 713"/>
                <a:gd name="T14" fmla="*/ 448 w 1893"/>
                <a:gd name="T15" fmla="*/ 579 h 713"/>
                <a:gd name="T16" fmla="*/ 448 w 1893"/>
                <a:gd name="T17" fmla="*/ 540 h 713"/>
                <a:gd name="T18" fmla="*/ 403 w 1893"/>
                <a:gd name="T19" fmla="*/ 540 h 713"/>
                <a:gd name="T20" fmla="*/ 403 w 1893"/>
                <a:gd name="T21" fmla="*/ 498 h 713"/>
                <a:gd name="T22" fmla="*/ 283 w 1893"/>
                <a:gd name="T23" fmla="*/ 498 h 713"/>
                <a:gd name="T24" fmla="*/ 283 w 1893"/>
                <a:gd name="T25" fmla="*/ 462 h 713"/>
                <a:gd name="T26" fmla="*/ 230 w 1893"/>
                <a:gd name="T27" fmla="*/ 462 h 713"/>
                <a:gd name="T28" fmla="*/ 230 w 1893"/>
                <a:gd name="T29" fmla="*/ 428 h 713"/>
                <a:gd name="T30" fmla="*/ 206 w 1893"/>
                <a:gd name="T31" fmla="*/ 428 h 713"/>
                <a:gd name="T32" fmla="*/ 206 w 1893"/>
                <a:gd name="T33" fmla="*/ 394 h 713"/>
                <a:gd name="T34" fmla="*/ 184 w 1893"/>
                <a:gd name="T35" fmla="*/ 394 h 713"/>
                <a:gd name="T36" fmla="*/ 184 w 1893"/>
                <a:gd name="T37" fmla="*/ 362 h 713"/>
                <a:gd name="T38" fmla="*/ 177 w 1893"/>
                <a:gd name="T39" fmla="*/ 362 h 713"/>
                <a:gd name="T40" fmla="*/ 177 w 1893"/>
                <a:gd name="T41" fmla="*/ 328 h 713"/>
                <a:gd name="T42" fmla="*/ 123 w 1893"/>
                <a:gd name="T43" fmla="*/ 328 h 713"/>
                <a:gd name="T44" fmla="*/ 123 w 1893"/>
                <a:gd name="T45" fmla="*/ 297 h 713"/>
                <a:gd name="T46" fmla="*/ 109 w 1893"/>
                <a:gd name="T47" fmla="*/ 297 h 713"/>
                <a:gd name="T48" fmla="*/ 109 w 1893"/>
                <a:gd name="T49" fmla="*/ 263 h 713"/>
                <a:gd name="T50" fmla="*/ 106 w 1893"/>
                <a:gd name="T51" fmla="*/ 263 h 713"/>
                <a:gd name="T52" fmla="*/ 106 w 1893"/>
                <a:gd name="T53" fmla="*/ 230 h 713"/>
                <a:gd name="T54" fmla="*/ 102 w 1893"/>
                <a:gd name="T55" fmla="*/ 230 h 713"/>
                <a:gd name="T56" fmla="*/ 102 w 1893"/>
                <a:gd name="T57" fmla="*/ 199 h 713"/>
                <a:gd name="T58" fmla="*/ 95 w 1893"/>
                <a:gd name="T59" fmla="*/ 199 h 713"/>
                <a:gd name="T60" fmla="*/ 95 w 1893"/>
                <a:gd name="T61" fmla="*/ 165 h 713"/>
                <a:gd name="T62" fmla="*/ 80 w 1893"/>
                <a:gd name="T63" fmla="*/ 165 h 713"/>
                <a:gd name="T64" fmla="*/ 80 w 1893"/>
                <a:gd name="T65" fmla="*/ 131 h 713"/>
                <a:gd name="T66" fmla="*/ 68 w 1893"/>
                <a:gd name="T67" fmla="*/ 131 h 713"/>
                <a:gd name="T68" fmla="*/ 68 w 1893"/>
                <a:gd name="T69" fmla="*/ 101 h 713"/>
                <a:gd name="T70" fmla="*/ 58 w 1893"/>
                <a:gd name="T71" fmla="*/ 101 h 713"/>
                <a:gd name="T72" fmla="*/ 58 w 1893"/>
                <a:gd name="T73" fmla="*/ 67 h 713"/>
                <a:gd name="T74" fmla="*/ 27 w 1893"/>
                <a:gd name="T75" fmla="*/ 67 h 713"/>
                <a:gd name="T76" fmla="*/ 27 w 1893"/>
                <a:gd name="T77" fmla="*/ 33 h 713"/>
                <a:gd name="T78" fmla="*/ 19 w 1893"/>
                <a:gd name="T79" fmla="*/ 33 h 713"/>
                <a:gd name="T80" fmla="*/ 19 w 1893"/>
                <a:gd name="T81" fmla="*/ 0 h 713"/>
                <a:gd name="T82" fmla="*/ 0 w 1893"/>
                <a:gd name="T8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3" h="713">
                  <a:moveTo>
                    <a:pt x="1893" y="713"/>
                  </a:moveTo>
                  <a:lnTo>
                    <a:pt x="752" y="713"/>
                  </a:lnTo>
                  <a:lnTo>
                    <a:pt x="752" y="661"/>
                  </a:lnTo>
                  <a:lnTo>
                    <a:pt x="489" y="661"/>
                  </a:lnTo>
                  <a:lnTo>
                    <a:pt x="489" y="622"/>
                  </a:lnTo>
                  <a:lnTo>
                    <a:pt x="465" y="622"/>
                  </a:lnTo>
                  <a:lnTo>
                    <a:pt x="465" y="579"/>
                  </a:lnTo>
                  <a:lnTo>
                    <a:pt x="448" y="579"/>
                  </a:lnTo>
                  <a:lnTo>
                    <a:pt x="448" y="540"/>
                  </a:lnTo>
                  <a:lnTo>
                    <a:pt x="403" y="540"/>
                  </a:lnTo>
                  <a:lnTo>
                    <a:pt x="403" y="498"/>
                  </a:lnTo>
                  <a:lnTo>
                    <a:pt x="283" y="498"/>
                  </a:lnTo>
                  <a:lnTo>
                    <a:pt x="283" y="462"/>
                  </a:lnTo>
                  <a:lnTo>
                    <a:pt x="230" y="462"/>
                  </a:lnTo>
                  <a:lnTo>
                    <a:pt x="230" y="428"/>
                  </a:lnTo>
                  <a:lnTo>
                    <a:pt x="206" y="428"/>
                  </a:lnTo>
                  <a:lnTo>
                    <a:pt x="206" y="394"/>
                  </a:lnTo>
                  <a:lnTo>
                    <a:pt x="184" y="394"/>
                  </a:lnTo>
                  <a:lnTo>
                    <a:pt x="184" y="362"/>
                  </a:lnTo>
                  <a:lnTo>
                    <a:pt x="177" y="362"/>
                  </a:lnTo>
                  <a:lnTo>
                    <a:pt x="177" y="328"/>
                  </a:lnTo>
                  <a:lnTo>
                    <a:pt x="123" y="328"/>
                  </a:lnTo>
                  <a:lnTo>
                    <a:pt x="123" y="297"/>
                  </a:lnTo>
                  <a:lnTo>
                    <a:pt x="109" y="297"/>
                  </a:lnTo>
                  <a:lnTo>
                    <a:pt x="109" y="263"/>
                  </a:lnTo>
                  <a:lnTo>
                    <a:pt x="106" y="263"/>
                  </a:lnTo>
                  <a:lnTo>
                    <a:pt x="106" y="230"/>
                  </a:lnTo>
                  <a:lnTo>
                    <a:pt x="102" y="230"/>
                  </a:lnTo>
                  <a:lnTo>
                    <a:pt x="102" y="199"/>
                  </a:lnTo>
                  <a:lnTo>
                    <a:pt x="95" y="199"/>
                  </a:lnTo>
                  <a:lnTo>
                    <a:pt x="95" y="165"/>
                  </a:lnTo>
                  <a:lnTo>
                    <a:pt x="80" y="165"/>
                  </a:lnTo>
                  <a:lnTo>
                    <a:pt x="80" y="131"/>
                  </a:lnTo>
                  <a:lnTo>
                    <a:pt x="68" y="131"/>
                  </a:lnTo>
                  <a:lnTo>
                    <a:pt x="68" y="101"/>
                  </a:lnTo>
                  <a:lnTo>
                    <a:pt x="58" y="101"/>
                  </a:lnTo>
                  <a:lnTo>
                    <a:pt x="58" y="67"/>
                  </a:lnTo>
                  <a:lnTo>
                    <a:pt x="27" y="67"/>
                  </a:lnTo>
                  <a:lnTo>
                    <a:pt x="27" y="33"/>
                  </a:lnTo>
                  <a:lnTo>
                    <a:pt x="19" y="33"/>
                  </a:lnTo>
                  <a:lnTo>
                    <a:pt x="19" y="0"/>
                  </a:lnTo>
                  <a:lnTo>
                    <a:pt x="0" y="0"/>
                  </a:lnTo>
                </a:path>
              </a:pathLst>
            </a:custGeom>
            <a:noFill/>
            <a:ln w="28575" cap="flat">
              <a:solidFill>
                <a:schemeClr val="accent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 name="Line 6">
              <a:extLst>
                <a:ext uri="{FF2B5EF4-FFF2-40B4-BE49-F238E27FC236}">
                  <a16:creationId xmlns="" xmlns:a16="http://schemas.microsoft.com/office/drawing/2014/main" id="{0239D805-7B68-4049-A2C1-32800BCC0949}"/>
                </a:ext>
              </a:extLst>
            </p:cNvPr>
            <p:cNvSpPr>
              <a:spLocks noChangeShapeType="1"/>
            </p:cNvSpPr>
            <p:nvPr/>
          </p:nvSpPr>
          <p:spPr bwMode="auto">
            <a:xfrm>
              <a:off x="3626251" y="3299138"/>
              <a:ext cx="0" cy="31388"/>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Line 7">
              <a:extLst>
                <a:ext uri="{FF2B5EF4-FFF2-40B4-BE49-F238E27FC236}">
                  <a16:creationId xmlns="" xmlns:a16="http://schemas.microsoft.com/office/drawing/2014/main" id="{27EE343D-D544-4FE3-98C0-2EB53D0DD765}"/>
                </a:ext>
              </a:extLst>
            </p:cNvPr>
            <p:cNvSpPr>
              <a:spLocks noChangeShapeType="1"/>
            </p:cNvSpPr>
            <p:nvPr/>
          </p:nvSpPr>
          <p:spPr bwMode="auto">
            <a:xfrm flipH="1">
              <a:off x="3606354" y="3315413"/>
              <a:ext cx="38262" cy="0"/>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Line 8">
              <a:extLst>
                <a:ext uri="{FF2B5EF4-FFF2-40B4-BE49-F238E27FC236}">
                  <a16:creationId xmlns="" xmlns:a16="http://schemas.microsoft.com/office/drawing/2014/main" id="{1A3A33A2-4AEB-4366-9D6E-9B909AF1FD71}"/>
                </a:ext>
              </a:extLst>
            </p:cNvPr>
            <p:cNvSpPr>
              <a:spLocks noChangeShapeType="1"/>
            </p:cNvSpPr>
            <p:nvPr/>
          </p:nvSpPr>
          <p:spPr bwMode="auto">
            <a:xfrm>
              <a:off x="3040083" y="3299138"/>
              <a:ext cx="0" cy="34876"/>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Line 9">
              <a:extLst>
                <a:ext uri="{FF2B5EF4-FFF2-40B4-BE49-F238E27FC236}">
                  <a16:creationId xmlns="" xmlns:a16="http://schemas.microsoft.com/office/drawing/2014/main" id="{E19CB48F-4192-4CC1-A499-4169C3641D2F}"/>
                </a:ext>
              </a:extLst>
            </p:cNvPr>
            <p:cNvSpPr>
              <a:spLocks noChangeShapeType="1"/>
            </p:cNvSpPr>
            <p:nvPr/>
          </p:nvSpPr>
          <p:spPr bwMode="auto">
            <a:xfrm flipH="1">
              <a:off x="3020187" y="3317738"/>
              <a:ext cx="41322" cy="0"/>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Line 10">
              <a:extLst>
                <a:ext uri="{FF2B5EF4-FFF2-40B4-BE49-F238E27FC236}">
                  <a16:creationId xmlns="" xmlns:a16="http://schemas.microsoft.com/office/drawing/2014/main" id="{9917742F-3436-495B-B401-7B199FB16AA2}"/>
                </a:ext>
              </a:extLst>
            </p:cNvPr>
            <p:cNvSpPr>
              <a:spLocks noChangeShapeType="1"/>
            </p:cNvSpPr>
            <p:nvPr/>
          </p:nvSpPr>
          <p:spPr bwMode="auto">
            <a:xfrm>
              <a:off x="1725415" y="3213110"/>
              <a:ext cx="0" cy="34876"/>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Line 11">
              <a:extLst>
                <a:ext uri="{FF2B5EF4-FFF2-40B4-BE49-F238E27FC236}">
                  <a16:creationId xmlns="" xmlns:a16="http://schemas.microsoft.com/office/drawing/2014/main" id="{B6C381B8-724B-4978-859F-0879E044E2A4}"/>
                </a:ext>
              </a:extLst>
            </p:cNvPr>
            <p:cNvSpPr>
              <a:spLocks noChangeShapeType="1"/>
            </p:cNvSpPr>
            <p:nvPr/>
          </p:nvSpPr>
          <p:spPr bwMode="auto">
            <a:xfrm flipH="1">
              <a:off x="1707050" y="3229386"/>
              <a:ext cx="39792" cy="0"/>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Line 12">
              <a:extLst>
                <a:ext uri="{FF2B5EF4-FFF2-40B4-BE49-F238E27FC236}">
                  <a16:creationId xmlns="" xmlns:a16="http://schemas.microsoft.com/office/drawing/2014/main" id="{891B814E-5DDE-47C0-BC05-7F012D63116D}"/>
                </a:ext>
              </a:extLst>
            </p:cNvPr>
            <p:cNvSpPr>
              <a:spLocks noChangeShapeType="1"/>
            </p:cNvSpPr>
            <p:nvPr/>
          </p:nvSpPr>
          <p:spPr bwMode="auto">
            <a:xfrm>
              <a:off x="1212710" y="2959678"/>
              <a:ext cx="0" cy="32551"/>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Line 13">
              <a:extLst>
                <a:ext uri="{FF2B5EF4-FFF2-40B4-BE49-F238E27FC236}">
                  <a16:creationId xmlns="" xmlns:a16="http://schemas.microsoft.com/office/drawing/2014/main" id="{14C6CE48-1197-43D4-B856-095A5ECAB3F4}"/>
                </a:ext>
              </a:extLst>
            </p:cNvPr>
            <p:cNvSpPr>
              <a:spLocks noChangeShapeType="1"/>
            </p:cNvSpPr>
            <p:nvPr/>
          </p:nvSpPr>
          <p:spPr bwMode="auto">
            <a:xfrm flipH="1">
              <a:off x="1195875" y="2974791"/>
              <a:ext cx="38261" cy="0"/>
            </a:xfrm>
            <a:prstGeom prst="line">
              <a:avLst/>
            </a:prstGeom>
            <a:noFill/>
            <a:ln w="28575" cap="flat">
              <a:solidFill>
                <a:schemeClr val="accent3"/>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49" name="Group 844">
            <a:extLst>
              <a:ext uri="{FF2B5EF4-FFF2-40B4-BE49-F238E27FC236}">
                <a16:creationId xmlns="" xmlns:a16="http://schemas.microsoft.com/office/drawing/2014/main" id="{C71D4121-DFC3-4517-BA9B-6BB49081300C}"/>
              </a:ext>
            </a:extLst>
          </p:cNvPr>
          <p:cNvGrpSpPr>
            <a:grpSpLocks/>
          </p:cNvGrpSpPr>
          <p:nvPr/>
        </p:nvGrpSpPr>
        <p:grpSpPr bwMode="auto">
          <a:xfrm>
            <a:off x="6991495" y="2520325"/>
            <a:ext cx="3802047" cy="1823548"/>
            <a:chOff x="631825" y="2181225"/>
            <a:chExt cx="3381376" cy="1231900"/>
          </a:xfrm>
        </p:grpSpPr>
        <p:sp>
          <p:nvSpPr>
            <p:cNvPr id="50" name="Freeform 5">
              <a:extLst>
                <a:ext uri="{FF2B5EF4-FFF2-40B4-BE49-F238E27FC236}">
                  <a16:creationId xmlns="" xmlns:a16="http://schemas.microsoft.com/office/drawing/2014/main" id="{8735CC83-145A-477D-99A6-0D0C76F64169}"/>
                </a:ext>
              </a:extLst>
            </p:cNvPr>
            <p:cNvSpPr>
              <a:spLocks/>
            </p:cNvSpPr>
            <p:nvPr/>
          </p:nvSpPr>
          <p:spPr bwMode="auto">
            <a:xfrm>
              <a:off x="631134" y="2180782"/>
              <a:ext cx="3354775" cy="1213684"/>
            </a:xfrm>
            <a:custGeom>
              <a:avLst/>
              <a:gdLst>
                <a:gd name="T0" fmla="*/ 2113 w 2113"/>
                <a:gd name="T1" fmla="*/ 764 h 764"/>
                <a:gd name="T2" fmla="*/ 1048 w 2113"/>
                <a:gd name="T3" fmla="*/ 764 h 764"/>
                <a:gd name="T4" fmla="*/ 1048 w 2113"/>
                <a:gd name="T5" fmla="*/ 709 h 764"/>
                <a:gd name="T6" fmla="*/ 823 w 2113"/>
                <a:gd name="T7" fmla="*/ 709 h 764"/>
                <a:gd name="T8" fmla="*/ 823 w 2113"/>
                <a:gd name="T9" fmla="*/ 670 h 764"/>
                <a:gd name="T10" fmla="*/ 733 w 2113"/>
                <a:gd name="T11" fmla="*/ 670 h 764"/>
                <a:gd name="T12" fmla="*/ 733 w 2113"/>
                <a:gd name="T13" fmla="*/ 631 h 764"/>
                <a:gd name="T14" fmla="*/ 561 w 2113"/>
                <a:gd name="T15" fmla="*/ 631 h 764"/>
                <a:gd name="T16" fmla="*/ 561 w 2113"/>
                <a:gd name="T17" fmla="*/ 592 h 764"/>
                <a:gd name="T18" fmla="*/ 513 w 2113"/>
                <a:gd name="T19" fmla="*/ 592 h 764"/>
                <a:gd name="T20" fmla="*/ 513 w 2113"/>
                <a:gd name="T21" fmla="*/ 559 h 764"/>
                <a:gd name="T22" fmla="*/ 426 w 2113"/>
                <a:gd name="T23" fmla="*/ 559 h 764"/>
                <a:gd name="T24" fmla="*/ 426 w 2113"/>
                <a:gd name="T25" fmla="*/ 527 h 764"/>
                <a:gd name="T26" fmla="*/ 314 w 2113"/>
                <a:gd name="T27" fmla="*/ 527 h 764"/>
                <a:gd name="T28" fmla="*/ 314 w 2113"/>
                <a:gd name="T29" fmla="*/ 493 h 764"/>
                <a:gd name="T30" fmla="*/ 288 w 2113"/>
                <a:gd name="T31" fmla="*/ 493 h 764"/>
                <a:gd name="T32" fmla="*/ 288 w 2113"/>
                <a:gd name="T33" fmla="*/ 459 h 764"/>
                <a:gd name="T34" fmla="*/ 210 w 2113"/>
                <a:gd name="T35" fmla="*/ 459 h 764"/>
                <a:gd name="T36" fmla="*/ 210 w 2113"/>
                <a:gd name="T37" fmla="*/ 428 h 764"/>
                <a:gd name="T38" fmla="*/ 196 w 2113"/>
                <a:gd name="T39" fmla="*/ 428 h 764"/>
                <a:gd name="T40" fmla="*/ 196 w 2113"/>
                <a:gd name="T41" fmla="*/ 396 h 764"/>
                <a:gd name="T42" fmla="*/ 177 w 2113"/>
                <a:gd name="T43" fmla="*/ 396 h 764"/>
                <a:gd name="T44" fmla="*/ 177 w 2113"/>
                <a:gd name="T45" fmla="*/ 368 h 764"/>
                <a:gd name="T46" fmla="*/ 172 w 2113"/>
                <a:gd name="T47" fmla="*/ 368 h 764"/>
                <a:gd name="T48" fmla="*/ 172 w 2113"/>
                <a:gd name="T49" fmla="*/ 333 h 764"/>
                <a:gd name="T50" fmla="*/ 167 w 2113"/>
                <a:gd name="T51" fmla="*/ 333 h 764"/>
                <a:gd name="T52" fmla="*/ 167 w 2113"/>
                <a:gd name="T53" fmla="*/ 304 h 764"/>
                <a:gd name="T54" fmla="*/ 162 w 2113"/>
                <a:gd name="T55" fmla="*/ 304 h 764"/>
                <a:gd name="T56" fmla="*/ 162 w 2113"/>
                <a:gd name="T57" fmla="*/ 246 h 764"/>
                <a:gd name="T58" fmla="*/ 158 w 2113"/>
                <a:gd name="T59" fmla="*/ 246 h 764"/>
                <a:gd name="T60" fmla="*/ 158 w 2113"/>
                <a:gd name="T61" fmla="*/ 217 h 764"/>
                <a:gd name="T62" fmla="*/ 153 w 2113"/>
                <a:gd name="T63" fmla="*/ 217 h 764"/>
                <a:gd name="T64" fmla="*/ 153 w 2113"/>
                <a:gd name="T65" fmla="*/ 184 h 764"/>
                <a:gd name="T66" fmla="*/ 112 w 2113"/>
                <a:gd name="T67" fmla="*/ 184 h 764"/>
                <a:gd name="T68" fmla="*/ 112 w 2113"/>
                <a:gd name="T69" fmla="*/ 152 h 764"/>
                <a:gd name="T70" fmla="*/ 92 w 2113"/>
                <a:gd name="T71" fmla="*/ 152 h 764"/>
                <a:gd name="T72" fmla="*/ 92 w 2113"/>
                <a:gd name="T73" fmla="*/ 128 h 764"/>
                <a:gd name="T74" fmla="*/ 83 w 2113"/>
                <a:gd name="T75" fmla="*/ 128 h 764"/>
                <a:gd name="T76" fmla="*/ 83 w 2113"/>
                <a:gd name="T77" fmla="*/ 94 h 764"/>
                <a:gd name="T78" fmla="*/ 63 w 2113"/>
                <a:gd name="T79" fmla="*/ 94 h 764"/>
                <a:gd name="T80" fmla="*/ 63 w 2113"/>
                <a:gd name="T81" fmla="*/ 62 h 764"/>
                <a:gd name="T82" fmla="*/ 26 w 2113"/>
                <a:gd name="T83" fmla="*/ 62 h 764"/>
                <a:gd name="T84" fmla="*/ 26 w 2113"/>
                <a:gd name="T85" fmla="*/ 28 h 764"/>
                <a:gd name="T86" fmla="*/ 19 w 2113"/>
                <a:gd name="T87" fmla="*/ 28 h 764"/>
                <a:gd name="T88" fmla="*/ 19 w 2113"/>
                <a:gd name="T89" fmla="*/ 0 h 764"/>
                <a:gd name="T90" fmla="*/ 0 w 2113"/>
                <a:gd name="T9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13" h="764">
                  <a:moveTo>
                    <a:pt x="2113" y="764"/>
                  </a:moveTo>
                  <a:lnTo>
                    <a:pt x="1048" y="764"/>
                  </a:lnTo>
                  <a:lnTo>
                    <a:pt x="1048" y="709"/>
                  </a:lnTo>
                  <a:lnTo>
                    <a:pt x="823" y="709"/>
                  </a:lnTo>
                  <a:lnTo>
                    <a:pt x="823" y="670"/>
                  </a:lnTo>
                  <a:lnTo>
                    <a:pt x="733" y="670"/>
                  </a:lnTo>
                  <a:lnTo>
                    <a:pt x="733" y="631"/>
                  </a:lnTo>
                  <a:lnTo>
                    <a:pt x="561" y="631"/>
                  </a:lnTo>
                  <a:lnTo>
                    <a:pt x="561" y="592"/>
                  </a:lnTo>
                  <a:lnTo>
                    <a:pt x="513" y="592"/>
                  </a:lnTo>
                  <a:lnTo>
                    <a:pt x="513" y="559"/>
                  </a:lnTo>
                  <a:lnTo>
                    <a:pt x="426" y="559"/>
                  </a:lnTo>
                  <a:lnTo>
                    <a:pt x="426" y="527"/>
                  </a:lnTo>
                  <a:lnTo>
                    <a:pt x="314" y="527"/>
                  </a:lnTo>
                  <a:lnTo>
                    <a:pt x="314" y="493"/>
                  </a:lnTo>
                  <a:lnTo>
                    <a:pt x="288" y="493"/>
                  </a:lnTo>
                  <a:lnTo>
                    <a:pt x="288" y="459"/>
                  </a:lnTo>
                  <a:lnTo>
                    <a:pt x="210" y="459"/>
                  </a:lnTo>
                  <a:lnTo>
                    <a:pt x="210" y="428"/>
                  </a:lnTo>
                  <a:lnTo>
                    <a:pt x="196" y="428"/>
                  </a:lnTo>
                  <a:lnTo>
                    <a:pt x="196" y="396"/>
                  </a:lnTo>
                  <a:lnTo>
                    <a:pt x="177" y="396"/>
                  </a:lnTo>
                  <a:lnTo>
                    <a:pt x="177" y="368"/>
                  </a:lnTo>
                  <a:lnTo>
                    <a:pt x="172" y="368"/>
                  </a:lnTo>
                  <a:lnTo>
                    <a:pt x="172" y="333"/>
                  </a:lnTo>
                  <a:lnTo>
                    <a:pt x="167" y="333"/>
                  </a:lnTo>
                  <a:lnTo>
                    <a:pt x="167" y="304"/>
                  </a:lnTo>
                  <a:lnTo>
                    <a:pt x="162" y="304"/>
                  </a:lnTo>
                  <a:lnTo>
                    <a:pt x="162" y="246"/>
                  </a:lnTo>
                  <a:lnTo>
                    <a:pt x="158" y="246"/>
                  </a:lnTo>
                  <a:lnTo>
                    <a:pt x="158" y="217"/>
                  </a:lnTo>
                  <a:lnTo>
                    <a:pt x="153" y="217"/>
                  </a:lnTo>
                  <a:lnTo>
                    <a:pt x="153" y="184"/>
                  </a:lnTo>
                  <a:lnTo>
                    <a:pt x="112" y="184"/>
                  </a:lnTo>
                  <a:lnTo>
                    <a:pt x="112" y="152"/>
                  </a:lnTo>
                  <a:lnTo>
                    <a:pt x="92" y="152"/>
                  </a:lnTo>
                  <a:lnTo>
                    <a:pt x="92" y="128"/>
                  </a:lnTo>
                  <a:lnTo>
                    <a:pt x="83" y="128"/>
                  </a:lnTo>
                  <a:lnTo>
                    <a:pt x="83" y="94"/>
                  </a:lnTo>
                  <a:lnTo>
                    <a:pt x="63" y="94"/>
                  </a:lnTo>
                  <a:lnTo>
                    <a:pt x="63" y="62"/>
                  </a:lnTo>
                  <a:lnTo>
                    <a:pt x="26" y="62"/>
                  </a:lnTo>
                  <a:lnTo>
                    <a:pt x="26" y="28"/>
                  </a:lnTo>
                  <a:lnTo>
                    <a:pt x="19" y="28"/>
                  </a:lnTo>
                  <a:lnTo>
                    <a:pt x="19" y="0"/>
                  </a:lnTo>
                  <a:lnTo>
                    <a:pt x="0" y="0"/>
                  </a:lnTo>
                </a:path>
              </a:pathLst>
            </a:custGeom>
            <a:noFill/>
            <a:ln w="28575" cap="flat">
              <a:solidFill>
                <a:schemeClr val="accent3">
                  <a:lumMod val="60000"/>
                  <a:lumOff val="4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Line 6">
              <a:extLst>
                <a:ext uri="{FF2B5EF4-FFF2-40B4-BE49-F238E27FC236}">
                  <a16:creationId xmlns="" xmlns:a16="http://schemas.microsoft.com/office/drawing/2014/main" id="{06201631-ACF1-4EBD-B8D7-82F4B0FCD5F8}"/>
                </a:ext>
              </a:extLst>
            </p:cNvPr>
            <p:cNvSpPr>
              <a:spLocks noChangeShapeType="1"/>
            </p:cNvSpPr>
            <p:nvPr/>
          </p:nvSpPr>
          <p:spPr bwMode="auto">
            <a:xfrm>
              <a:off x="3993562" y="3379353"/>
              <a:ext cx="0" cy="33714"/>
            </a:xfrm>
            <a:prstGeom prst="line">
              <a:avLst/>
            </a:prstGeom>
            <a:noFill/>
            <a:ln w="28575" cap="flat">
              <a:solidFill>
                <a:schemeClr val="accent3">
                  <a:lumMod val="60000"/>
                  <a:lumOff val="40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Line 7">
              <a:extLst>
                <a:ext uri="{FF2B5EF4-FFF2-40B4-BE49-F238E27FC236}">
                  <a16:creationId xmlns="" xmlns:a16="http://schemas.microsoft.com/office/drawing/2014/main" id="{83D67465-124E-41C8-819C-AC649196DD96}"/>
                </a:ext>
              </a:extLst>
            </p:cNvPr>
            <p:cNvSpPr>
              <a:spLocks noChangeShapeType="1"/>
            </p:cNvSpPr>
            <p:nvPr/>
          </p:nvSpPr>
          <p:spPr bwMode="auto">
            <a:xfrm flipH="1">
              <a:off x="3973665" y="3395628"/>
              <a:ext cx="39792" cy="0"/>
            </a:xfrm>
            <a:prstGeom prst="line">
              <a:avLst/>
            </a:prstGeom>
            <a:noFill/>
            <a:ln w="28575" cap="flat">
              <a:solidFill>
                <a:schemeClr val="accent3">
                  <a:lumMod val="60000"/>
                  <a:lumOff val="40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Line 8">
              <a:extLst>
                <a:ext uri="{FF2B5EF4-FFF2-40B4-BE49-F238E27FC236}">
                  <a16:creationId xmlns="" xmlns:a16="http://schemas.microsoft.com/office/drawing/2014/main" id="{5FA52F68-1C9A-4522-AFBB-5768EEC52BB8}"/>
                </a:ext>
              </a:extLst>
            </p:cNvPr>
            <p:cNvSpPr>
              <a:spLocks noChangeShapeType="1"/>
            </p:cNvSpPr>
            <p:nvPr/>
          </p:nvSpPr>
          <p:spPr bwMode="auto">
            <a:xfrm>
              <a:off x="1503498" y="3103833"/>
              <a:ext cx="0" cy="36038"/>
            </a:xfrm>
            <a:prstGeom prst="line">
              <a:avLst/>
            </a:prstGeom>
            <a:noFill/>
            <a:ln w="28575" cap="flat">
              <a:solidFill>
                <a:schemeClr val="accent3">
                  <a:lumMod val="60000"/>
                  <a:lumOff val="40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Line 9">
              <a:extLst>
                <a:ext uri="{FF2B5EF4-FFF2-40B4-BE49-F238E27FC236}">
                  <a16:creationId xmlns="" xmlns:a16="http://schemas.microsoft.com/office/drawing/2014/main" id="{982AA91A-9F5E-4526-B03F-8CB48083A793}"/>
                </a:ext>
              </a:extLst>
            </p:cNvPr>
            <p:cNvSpPr>
              <a:spLocks noChangeShapeType="1"/>
            </p:cNvSpPr>
            <p:nvPr/>
          </p:nvSpPr>
          <p:spPr bwMode="auto">
            <a:xfrm flipH="1">
              <a:off x="1486663" y="3122433"/>
              <a:ext cx="36731" cy="0"/>
            </a:xfrm>
            <a:prstGeom prst="line">
              <a:avLst/>
            </a:prstGeom>
            <a:noFill/>
            <a:ln w="28575" cap="flat">
              <a:solidFill>
                <a:schemeClr val="accent3">
                  <a:lumMod val="60000"/>
                  <a:lumOff val="40000"/>
                </a:schemeClr>
              </a:solidFill>
              <a:prstDash val="solid"/>
              <a:miter lim="800000"/>
              <a:headEnd/>
              <a:tailEnd/>
            </a:ln>
            <a:extLst>
              <a:ext uri="{909E8E84-426E-40DD-AFC4-6F175D3DCCD1}">
                <a14:hiddenFill xmlns="" xmlns:a14="http://schemas.microsoft.com/office/drawing/2010/main">
                  <a:noFill/>
                </a14:hiddenFill>
              </a:ext>
            </a:extLst>
          </p:spPr>
          <p:txBody>
            <a:bodyPr/>
            <a:lstStyle/>
            <a:p>
              <a:pPr marL="0" marR="0" lvl="0" indent="0" algn="l" defTabSz="914402"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55" name="TextBox 54">
            <a:extLst>
              <a:ext uri="{FF2B5EF4-FFF2-40B4-BE49-F238E27FC236}">
                <a16:creationId xmlns="" xmlns:a16="http://schemas.microsoft.com/office/drawing/2014/main" id="{FC0EC1DC-529F-42F7-91EA-85EF8A48F639}"/>
              </a:ext>
            </a:extLst>
          </p:cNvPr>
          <p:cNvSpPr txBox="1"/>
          <p:nvPr/>
        </p:nvSpPr>
        <p:spPr bwMode="auto">
          <a:xfrm>
            <a:off x="8353642" y="3891198"/>
            <a:ext cx="1299254" cy="215444"/>
          </a:xfrm>
          <a:prstGeom prst="rect">
            <a:avLst/>
          </a:prstGeom>
          <a:noFill/>
        </p:spPr>
        <p:txBody>
          <a:bodyPr lIns="0" tIns="0" rIns="0" bIns="0">
            <a:spAutoFit/>
          </a:bodyPr>
          <a:lstStyle/>
          <a:p>
            <a:pPr marL="0" marR="0" lvl="0" indent="0" algn="l"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1-yr OS: 19.6%</a:t>
            </a:r>
          </a:p>
        </p:txBody>
      </p:sp>
      <p:sp>
        <p:nvSpPr>
          <p:cNvPr id="56" name="TextBox 55">
            <a:extLst>
              <a:ext uri="{FF2B5EF4-FFF2-40B4-BE49-F238E27FC236}">
                <a16:creationId xmlns="" xmlns:a16="http://schemas.microsoft.com/office/drawing/2014/main" id="{CC1A2F7A-D1B1-40FE-BFD6-8B3706B1E48F}"/>
              </a:ext>
            </a:extLst>
          </p:cNvPr>
          <p:cNvSpPr txBox="1"/>
          <p:nvPr/>
        </p:nvSpPr>
        <p:spPr bwMode="auto">
          <a:xfrm>
            <a:off x="8357084" y="3712228"/>
            <a:ext cx="1512641" cy="215444"/>
          </a:xfrm>
          <a:prstGeom prst="rect">
            <a:avLst/>
          </a:prstGeom>
          <a:noFill/>
        </p:spPr>
        <p:txBody>
          <a:bodyPr lIns="0" tIns="0" rIns="0" bIns="0">
            <a:spAutoFit/>
          </a:bodyPr>
          <a:lstStyle/>
          <a:p>
            <a:pPr marL="0" marR="0" lvl="0" indent="0" algn="l"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1-yr OS: 23.4%</a:t>
            </a:r>
          </a:p>
        </p:txBody>
      </p:sp>
      <p:sp>
        <p:nvSpPr>
          <p:cNvPr id="57" name="TextBox 56">
            <a:extLst>
              <a:ext uri="{FF2B5EF4-FFF2-40B4-BE49-F238E27FC236}">
                <a16:creationId xmlns="" xmlns:a16="http://schemas.microsoft.com/office/drawing/2014/main" id="{1DE564DA-03C8-4878-ADA0-494F3CB4F84D}"/>
              </a:ext>
            </a:extLst>
          </p:cNvPr>
          <p:cNvSpPr txBox="1"/>
          <p:nvPr/>
        </p:nvSpPr>
        <p:spPr bwMode="auto">
          <a:xfrm>
            <a:off x="8613493" y="4763676"/>
            <a:ext cx="688346" cy="234038"/>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Months</a:t>
            </a:r>
          </a:p>
        </p:txBody>
      </p:sp>
      <p:sp>
        <p:nvSpPr>
          <p:cNvPr id="58" name="TextBox 57">
            <a:extLst>
              <a:ext uri="{FF2B5EF4-FFF2-40B4-BE49-F238E27FC236}">
                <a16:creationId xmlns="" xmlns:a16="http://schemas.microsoft.com/office/drawing/2014/main" id="{2EFEAA08-22BF-4AD5-AB24-6A98B5BC728A}"/>
              </a:ext>
            </a:extLst>
          </p:cNvPr>
          <p:cNvSpPr txBox="1"/>
          <p:nvPr/>
        </p:nvSpPr>
        <p:spPr>
          <a:xfrm>
            <a:off x="6872674" y="5392564"/>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25</a:t>
            </a:r>
          </a:p>
        </p:txBody>
      </p:sp>
      <p:sp>
        <p:nvSpPr>
          <p:cNvPr id="59" name="TextBox 58">
            <a:extLst>
              <a:ext uri="{FF2B5EF4-FFF2-40B4-BE49-F238E27FC236}">
                <a16:creationId xmlns="" xmlns:a16="http://schemas.microsoft.com/office/drawing/2014/main" id="{3511CACF-8519-45F2-A348-11A2168F14CE}"/>
              </a:ext>
            </a:extLst>
          </p:cNvPr>
          <p:cNvSpPr txBox="1"/>
          <p:nvPr/>
        </p:nvSpPr>
        <p:spPr>
          <a:xfrm>
            <a:off x="7199638" y="5392564"/>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15</a:t>
            </a:r>
          </a:p>
        </p:txBody>
      </p:sp>
      <p:sp>
        <p:nvSpPr>
          <p:cNvPr id="60" name="TextBox 59">
            <a:extLst>
              <a:ext uri="{FF2B5EF4-FFF2-40B4-BE49-F238E27FC236}">
                <a16:creationId xmlns="" xmlns:a16="http://schemas.microsoft.com/office/drawing/2014/main" id="{40E15D54-BD53-4E8B-AD4C-E286C0DCA25A}"/>
              </a:ext>
            </a:extLst>
          </p:cNvPr>
          <p:cNvSpPr txBox="1"/>
          <p:nvPr/>
        </p:nvSpPr>
        <p:spPr>
          <a:xfrm>
            <a:off x="7583472"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9</a:t>
            </a:r>
          </a:p>
        </p:txBody>
      </p:sp>
      <p:sp>
        <p:nvSpPr>
          <p:cNvPr id="61" name="TextBox 60">
            <a:extLst>
              <a:ext uri="{FF2B5EF4-FFF2-40B4-BE49-F238E27FC236}">
                <a16:creationId xmlns="" xmlns:a16="http://schemas.microsoft.com/office/drawing/2014/main" id="{6C500733-B8A3-4771-99DE-F088E4146CCE}"/>
              </a:ext>
            </a:extLst>
          </p:cNvPr>
          <p:cNvSpPr txBox="1"/>
          <p:nvPr/>
        </p:nvSpPr>
        <p:spPr>
          <a:xfrm>
            <a:off x="7908715"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a:t>
            </a:r>
          </a:p>
        </p:txBody>
      </p:sp>
      <p:sp>
        <p:nvSpPr>
          <p:cNvPr id="62" name="TextBox 61">
            <a:extLst>
              <a:ext uri="{FF2B5EF4-FFF2-40B4-BE49-F238E27FC236}">
                <a16:creationId xmlns="" xmlns:a16="http://schemas.microsoft.com/office/drawing/2014/main" id="{9521D8EB-9539-4EC7-AD98-016C4C8D0BDE}"/>
              </a:ext>
            </a:extLst>
          </p:cNvPr>
          <p:cNvSpPr txBox="1"/>
          <p:nvPr/>
        </p:nvSpPr>
        <p:spPr>
          <a:xfrm>
            <a:off x="8221052"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a:t>
            </a:r>
          </a:p>
        </p:txBody>
      </p:sp>
      <p:sp>
        <p:nvSpPr>
          <p:cNvPr id="63" name="TextBox 62">
            <a:extLst>
              <a:ext uri="{FF2B5EF4-FFF2-40B4-BE49-F238E27FC236}">
                <a16:creationId xmlns="" xmlns:a16="http://schemas.microsoft.com/office/drawing/2014/main" id="{B9C959C4-865D-436E-886E-F5D8F71586E8}"/>
              </a:ext>
            </a:extLst>
          </p:cNvPr>
          <p:cNvSpPr txBox="1"/>
          <p:nvPr/>
        </p:nvSpPr>
        <p:spPr>
          <a:xfrm>
            <a:off x="8549738"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a:t>
            </a:r>
          </a:p>
        </p:txBody>
      </p:sp>
      <p:sp>
        <p:nvSpPr>
          <p:cNvPr id="64" name="TextBox 63">
            <a:extLst>
              <a:ext uri="{FF2B5EF4-FFF2-40B4-BE49-F238E27FC236}">
                <a16:creationId xmlns="" xmlns:a16="http://schemas.microsoft.com/office/drawing/2014/main" id="{7A970301-8290-4A4F-B81D-9D67C2C4A453}"/>
              </a:ext>
            </a:extLst>
          </p:cNvPr>
          <p:cNvSpPr txBox="1"/>
          <p:nvPr/>
        </p:nvSpPr>
        <p:spPr>
          <a:xfrm>
            <a:off x="8877563"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a:t>
            </a:r>
          </a:p>
        </p:txBody>
      </p:sp>
      <p:sp>
        <p:nvSpPr>
          <p:cNvPr id="65" name="TextBox 64">
            <a:extLst>
              <a:ext uri="{FF2B5EF4-FFF2-40B4-BE49-F238E27FC236}">
                <a16:creationId xmlns="" xmlns:a16="http://schemas.microsoft.com/office/drawing/2014/main" id="{D3287DC9-64C4-49A3-9AF0-418BF96910D9}"/>
              </a:ext>
            </a:extLst>
          </p:cNvPr>
          <p:cNvSpPr txBox="1"/>
          <p:nvPr/>
        </p:nvSpPr>
        <p:spPr>
          <a:xfrm>
            <a:off x="9201086"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a:t>
            </a:r>
          </a:p>
        </p:txBody>
      </p:sp>
      <p:sp>
        <p:nvSpPr>
          <p:cNvPr id="66" name="TextBox 65">
            <a:extLst>
              <a:ext uri="{FF2B5EF4-FFF2-40B4-BE49-F238E27FC236}">
                <a16:creationId xmlns="" xmlns:a16="http://schemas.microsoft.com/office/drawing/2014/main" id="{8F4EAF4F-C4B7-4A6B-8A42-11236AF00C4B}"/>
              </a:ext>
            </a:extLst>
          </p:cNvPr>
          <p:cNvSpPr txBox="1"/>
          <p:nvPr/>
        </p:nvSpPr>
        <p:spPr>
          <a:xfrm>
            <a:off x="9532352"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a:t>
            </a:r>
          </a:p>
        </p:txBody>
      </p:sp>
      <p:sp>
        <p:nvSpPr>
          <p:cNvPr id="67" name="TextBox 66">
            <a:extLst>
              <a:ext uri="{FF2B5EF4-FFF2-40B4-BE49-F238E27FC236}">
                <a16:creationId xmlns="" xmlns:a16="http://schemas.microsoft.com/office/drawing/2014/main" id="{D9A6AE92-43CF-4271-91E5-5B75B6B41E36}"/>
              </a:ext>
            </a:extLst>
          </p:cNvPr>
          <p:cNvSpPr txBox="1"/>
          <p:nvPr/>
        </p:nvSpPr>
        <p:spPr>
          <a:xfrm>
            <a:off x="9858456"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a:t>
            </a:r>
          </a:p>
        </p:txBody>
      </p:sp>
      <p:sp>
        <p:nvSpPr>
          <p:cNvPr id="68" name="TextBox 67">
            <a:extLst>
              <a:ext uri="{FF2B5EF4-FFF2-40B4-BE49-F238E27FC236}">
                <a16:creationId xmlns="" xmlns:a16="http://schemas.microsoft.com/office/drawing/2014/main" id="{CE6AE38A-C399-470F-963B-4B711FE38DF3}"/>
              </a:ext>
            </a:extLst>
          </p:cNvPr>
          <p:cNvSpPr txBox="1"/>
          <p:nvPr/>
        </p:nvSpPr>
        <p:spPr>
          <a:xfrm>
            <a:off x="10183699"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a:t>
            </a:r>
          </a:p>
        </p:txBody>
      </p:sp>
      <p:sp>
        <p:nvSpPr>
          <p:cNvPr id="69" name="TextBox 68">
            <a:extLst>
              <a:ext uri="{FF2B5EF4-FFF2-40B4-BE49-F238E27FC236}">
                <a16:creationId xmlns="" xmlns:a16="http://schemas.microsoft.com/office/drawing/2014/main" id="{C35C0395-9CFE-44E7-8ED3-09291B3014B6}"/>
              </a:ext>
            </a:extLst>
          </p:cNvPr>
          <p:cNvSpPr txBox="1"/>
          <p:nvPr/>
        </p:nvSpPr>
        <p:spPr>
          <a:xfrm>
            <a:off x="10512385"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70" name="TextBox 69">
            <a:extLst>
              <a:ext uri="{FF2B5EF4-FFF2-40B4-BE49-F238E27FC236}">
                <a16:creationId xmlns="" xmlns:a16="http://schemas.microsoft.com/office/drawing/2014/main" id="{1CA7AA13-EF92-4C99-AB1E-D236CF5259D3}"/>
              </a:ext>
            </a:extLst>
          </p:cNvPr>
          <p:cNvSpPr txBox="1"/>
          <p:nvPr/>
        </p:nvSpPr>
        <p:spPr>
          <a:xfrm>
            <a:off x="10841070" y="5392564"/>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71" name="TextBox 70">
            <a:extLst>
              <a:ext uri="{FF2B5EF4-FFF2-40B4-BE49-F238E27FC236}">
                <a16:creationId xmlns="" xmlns:a16="http://schemas.microsoft.com/office/drawing/2014/main" id="{01950574-E802-41C3-8440-496054016E99}"/>
              </a:ext>
            </a:extLst>
          </p:cNvPr>
          <p:cNvSpPr txBox="1"/>
          <p:nvPr/>
        </p:nvSpPr>
        <p:spPr>
          <a:xfrm>
            <a:off x="6872674" y="5607752"/>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26</a:t>
            </a:r>
          </a:p>
        </p:txBody>
      </p:sp>
      <p:sp>
        <p:nvSpPr>
          <p:cNvPr id="72" name="TextBox 71">
            <a:extLst>
              <a:ext uri="{FF2B5EF4-FFF2-40B4-BE49-F238E27FC236}">
                <a16:creationId xmlns="" xmlns:a16="http://schemas.microsoft.com/office/drawing/2014/main" id="{6E3FD8D5-6426-4812-8CB9-58667F625C72}"/>
              </a:ext>
            </a:extLst>
          </p:cNvPr>
          <p:cNvSpPr txBox="1"/>
          <p:nvPr/>
        </p:nvSpPr>
        <p:spPr>
          <a:xfrm>
            <a:off x="7199638" y="5607752"/>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20</a:t>
            </a:r>
          </a:p>
        </p:txBody>
      </p:sp>
      <p:sp>
        <p:nvSpPr>
          <p:cNvPr id="73" name="TextBox 72">
            <a:extLst>
              <a:ext uri="{FF2B5EF4-FFF2-40B4-BE49-F238E27FC236}">
                <a16:creationId xmlns="" xmlns:a16="http://schemas.microsoft.com/office/drawing/2014/main" id="{55C085E6-44D2-48DD-BB1A-10C88084E7B6}"/>
              </a:ext>
            </a:extLst>
          </p:cNvPr>
          <p:cNvSpPr txBox="1"/>
          <p:nvPr/>
        </p:nvSpPr>
        <p:spPr>
          <a:xfrm>
            <a:off x="7537788" y="5607752"/>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17</a:t>
            </a:r>
          </a:p>
        </p:txBody>
      </p:sp>
      <p:sp>
        <p:nvSpPr>
          <p:cNvPr id="74" name="TextBox 73">
            <a:extLst>
              <a:ext uri="{FF2B5EF4-FFF2-40B4-BE49-F238E27FC236}">
                <a16:creationId xmlns="" xmlns:a16="http://schemas.microsoft.com/office/drawing/2014/main" id="{12D754EC-8F9E-4BF5-994F-4F3E5AABA8EA}"/>
              </a:ext>
            </a:extLst>
          </p:cNvPr>
          <p:cNvSpPr txBox="1"/>
          <p:nvPr/>
        </p:nvSpPr>
        <p:spPr>
          <a:xfrm>
            <a:off x="7863892" y="5607752"/>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14</a:t>
            </a:r>
          </a:p>
        </p:txBody>
      </p:sp>
      <p:sp>
        <p:nvSpPr>
          <p:cNvPr id="75" name="TextBox 74">
            <a:extLst>
              <a:ext uri="{FF2B5EF4-FFF2-40B4-BE49-F238E27FC236}">
                <a16:creationId xmlns="" xmlns:a16="http://schemas.microsoft.com/office/drawing/2014/main" id="{F4183EB8-8941-411C-94F6-97E4CF7EC88F}"/>
              </a:ext>
            </a:extLst>
          </p:cNvPr>
          <p:cNvSpPr txBox="1"/>
          <p:nvPr/>
        </p:nvSpPr>
        <p:spPr>
          <a:xfrm>
            <a:off x="8175369" y="5607752"/>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10</a:t>
            </a:r>
          </a:p>
        </p:txBody>
      </p:sp>
      <p:sp>
        <p:nvSpPr>
          <p:cNvPr id="76" name="TextBox 75">
            <a:extLst>
              <a:ext uri="{FF2B5EF4-FFF2-40B4-BE49-F238E27FC236}">
                <a16:creationId xmlns="" xmlns:a16="http://schemas.microsoft.com/office/drawing/2014/main" id="{E422E066-F7BF-4891-BF04-AFDE34C2A1BF}"/>
              </a:ext>
            </a:extLst>
          </p:cNvPr>
          <p:cNvSpPr txBox="1"/>
          <p:nvPr/>
        </p:nvSpPr>
        <p:spPr>
          <a:xfrm>
            <a:off x="8549738"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9</a:t>
            </a:r>
          </a:p>
        </p:txBody>
      </p:sp>
      <p:sp>
        <p:nvSpPr>
          <p:cNvPr id="77" name="TextBox 76">
            <a:extLst>
              <a:ext uri="{FF2B5EF4-FFF2-40B4-BE49-F238E27FC236}">
                <a16:creationId xmlns="" xmlns:a16="http://schemas.microsoft.com/office/drawing/2014/main" id="{0519A0C7-4477-4586-B854-BEED0C596EC2}"/>
              </a:ext>
            </a:extLst>
          </p:cNvPr>
          <p:cNvSpPr txBox="1"/>
          <p:nvPr/>
        </p:nvSpPr>
        <p:spPr>
          <a:xfrm>
            <a:off x="8877563"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8</a:t>
            </a:r>
          </a:p>
        </p:txBody>
      </p:sp>
      <p:sp>
        <p:nvSpPr>
          <p:cNvPr id="78" name="TextBox 77">
            <a:extLst>
              <a:ext uri="{FF2B5EF4-FFF2-40B4-BE49-F238E27FC236}">
                <a16:creationId xmlns="" xmlns:a16="http://schemas.microsoft.com/office/drawing/2014/main" id="{12EB92C9-25DC-43B8-804B-D240953E4C9A}"/>
              </a:ext>
            </a:extLst>
          </p:cNvPr>
          <p:cNvSpPr txBox="1"/>
          <p:nvPr/>
        </p:nvSpPr>
        <p:spPr>
          <a:xfrm>
            <a:off x="9201086"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8</a:t>
            </a:r>
          </a:p>
        </p:txBody>
      </p:sp>
      <p:sp>
        <p:nvSpPr>
          <p:cNvPr id="79" name="TextBox 78">
            <a:extLst>
              <a:ext uri="{FF2B5EF4-FFF2-40B4-BE49-F238E27FC236}">
                <a16:creationId xmlns="" xmlns:a16="http://schemas.microsoft.com/office/drawing/2014/main" id="{65D6E15D-0C76-488B-AA09-6629C284D814}"/>
              </a:ext>
            </a:extLst>
          </p:cNvPr>
          <p:cNvSpPr txBox="1"/>
          <p:nvPr/>
        </p:nvSpPr>
        <p:spPr>
          <a:xfrm>
            <a:off x="9532352"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6</a:t>
            </a:r>
          </a:p>
        </p:txBody>
      </p:sp>
      <p:sp>
        <p:nvSpPr>
          <p:cNvPr id="80" name="TextBox 79">
            <a:extLst>
              <a:ext uri="{FF2B5EF4-FFF2-40B4-BE49-F238E27FC236}">
                <a16:creationId xmlns="" xmlns:a16="http://schemas.microsoft.com/office/drawing/2014/main" id="{4D9FCEC0-82FD-414C-8B43-5269333A7040}"/>
              </a:ext>
            </a:extLst>
          </p:cNvPr>
          <p:cNvSpPr txBox="1"/>
          <p:nvPr/>
        </p:nvSpPr>
        <p:spPr>
          <a:xfrm>
            <a:off x="9858456"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2</a:t>
            </a:r>
          </a:p>
        </p:txBody>
      </p:sp>
      <p:sp>
        <p:nvSpPr>
          <p:cNvPr id="81" name="TextBox 80">
            <a:extLst>
              <a:ext uri="{FF2B5EF4-FFF2-40B4-BE49-F238E27FC236}">
                <a16:creationId xmlns="" xmlns:a16="http://schemas.microsoft.com/office/drawing/2014/main" id="{A0C9CDBD-CD01-4EDA-BDBB-E7451B73C006}"/>
              </a:ext>
            </a:extLst>
          </p:cNvPr>
          <p:cNvSpPr txBox="1"/>
          <p:nvPr/>
        </p:nvSpPr>
        <p:spPr>
          <a:xfrm>
            <a:off x="10183699"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0</a:t>
            </a:r>
          </a:p>
        </p:txBody>
      </p:sp>
      <p:sp>
        <p:nvSpPr>
          <p:cNvPr id="82" name="TextBox 81">
            <a:extLst>
              <a:ext uri="{FF2B5EF4-FFF2-40B4-BE49-F238E27FC236}">
                <a16:creationId xmlns="" xmlns:a16="http://schemas.microsoft.com/office/drawing/2014/main" id="{D8C85621-CB92-42A0-8511-7653DF186A54}"/>
              </a:ext>
            </a:extLst>
          </p:cNvPr>
          <p:cNvSpPr txBox="1"/>
          <p:nvPr/>
        </p:nvSpPr>
        <p:spPr>
          <a:xfrm>
            <a:off x="10512385"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0</a:t>
            </a:r>
          </a:p>
        </p:txBody>
      </p:sp>
      <p:sp>
        <p:nvSpPr>
          <p:cNvPr id="83" name="TextBox 82">
            <a:extLst>
              <a:ext uri="{FF2B5EF4-FFF2-40B4-BE49-F238E27FC236}">
                <a16:creationId xmlns="" xmlns:a16="http://schemas.microsoft.com/office/drawing/2014/main" id="{4D391FE7-758E-41E1-8E17-FAE44990FDAB}"/>
              </a:ext>
            </a:extLst>
          </p:cNvPr>
          <p:cNvSpPr txBox="1"/>
          <p:nvPr/>
        </p:nvSpPr>
        <p:spPr>
          <a:xfrm>
            <a:off x="10841070" y="5607752"/>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0</a:t>
            </a:r>
          </a:p>
        </p:txBody>
      </p:sp>
      <p:sp>
        <p:nvSpPr>
          <p:cNvPr id="84" name="TextBox 83">
            <a:extLst>
              <a:ext uri="{FF2B5EF4-FFF2-40B4-BE49-F238E27FC236}">
                <a16:creationId xmlns="" xmlns:a16="http://schemas.microsoft.com/office/drawing/2014/main" id="{460DFA5E-0474-46E4-9ED6-0297AE0B92AB}"/>
              </a:ext>
            </a:extLst>
          </p:cNvPr>
          <p:cNvSpPr txBox="1"/>
          <p:nvPr/>
        </p:nvSpPr>
        <p:spPr>
          <a:xfrm>
            <a:off x="6872674" y="5177377"/>
            <a:ext cx="18274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27</a:t>
            </a:r>
          </a:p>
        </p:txBody>
      </p:sp>
      <p:sp>
        <p:nvSpPr>
          <p:cNvPr id="85" name="TextBox 84">
            <a:extLst>
              <a:ext uri="{FF2B5EF4-FFF2-40B4-BE49-F238E27FC236}">
                <a16:creationId xmlns="" xmlns:a16="http://schemas.microsoft.com/office/drawing/2014/main" id="{BEF69711-4844-486A-BE7B-C377DB9F3864}"/>
              </a:ext>
            </a:extLst>
          </p:cNvPr>
          <p:cNvSpPr txBox="1"/>
          <p:nvPr/>
        </p:nvSpPr>
        <p:spPr>
          <a:xfrm>
            <a:off x="7106016" y="5177377"/>
            <a:ext cx="369986" cy="215444"/>
          </a:xfrm>
          <a:prstGeom prst="rect">
            <a:avLst/>
          </a:prstGeom>
          <a:noFill/>
        </p:spPr>
        <p:txBody>
          <a:bodyPr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15</a:t>
            </a:r>
          </a:p>
        </p:txBody>
      </p:sp>
      <p:sp>
        <p:nvSpPr>
          <p:cNvPr id="86" name="TextBox 85">
            <a:extLst>
              <a:ext uri="{FF2B5EF4-FFF2-40B4-BE49-F238E27FC236}">
                <a16:creationId xmlns="" xmlns:a16="http://schemas.microsoft.com/office/drawing/2014/main" id="{90A92E04-9235-4039-BA15-977E18A7048C}"/>
              </a:ext>
            </a:extLst>
          </p:cNvPr>
          <p:cNvSpPr txBox="1"/>
          <p:nvPr/>
        </p:nvSpPr>
        <p:spPr>
          <a:xfrm>
            <a:off x="7583472"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9</a:t>
            </a:r>
          </a:p>
        </p:txBody>
      </p:sp>
      <p:sp>
        <p:nvSpPr>
          <p:cNvPr id="87" name="TextBox 86">
            <a:extLst>
              <a:ext uri="{FF2B5EF4-FFF2-40B4-BE49-F238E27FC236}">
                <a16:creationId xmlns="" xmlns:a16="http://schemas.microsoft.com/office/drawing/2014/main" id="{AD383F84-DB9F-403B-AC9F-D4D9FBF02DB6}"/>
              </a:ext>
            </a:extLst>
          </p:cNvPr>
          <p:cNvSpPr txBox="1"/>
          <p:nvPr/>
        </p:nvSpPr>
        <p:spPr>
          <a:xfrm>
            <a:off x="7908715"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7</a:t>
            </a:r>
          </a:p>
        </p:txBody>
      </p:sp>
      <p:sp>
        <p:nvSpPr>
          <p:cNvPr id="88" name="TextBox 87">
            <a:extLst>
              <a:ext uri="{FF2B5EF4-FFF2-40B4-BE49-F238E27FC236}">
                <a16:creationId xmlns="" xmlns:a16="http://schemas.microsoft.com/office/drawing/2014/main" id="{FEBBD6E0-4B1E-4B82-8AEE-DE0E76862868}"/>
              </a:ext>
            </a:extLst>
          </p:cNvPr>
          <p:cNvSpPr txBox="1"/>
          <p:nvPr/>
        </p:nvSpPr>
        <p:spPr>
          <a:xfrm>
            <a:off x="8221052"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5</a:t>
            </a:r>
          </a:p>
        </p:txBody>
      </p:sp>
      <p:sp>
        <p:nvSpPr>
          <p:cNvPr id="89" name="TextBox 88">
            <a:extLst>
              <a:ext uri="{FF2B5EF4-FFF2-40B4-BE49-F238E27FC236}">
                <a16:creationId xmlns="" xmlns:a16="http://schemas.microsoft.com/office/drawing/2014/main" id="{27658FA2-A710-4EC1-AB0B-5B71E7B08E00}"/>
              </a:ext>
            </a:extLst>
          </p:cNvPr>
          <p:cNvSpPr txBox="1"/>
          <p:nvPr/>
        </p:nvSpPr>
        <p:spPr>
          <a:xfrm>
            <a:off x="8549738"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2</a:t>
            </a:r>
          </a:p>
        </p:txBody>
      </p:sp>
      <p:sp>
        <p:nvSpPr>
          <p:cNvPr id="90" name="TextBox 89">
            <a:extLst>
              <a:ext uri="{FF2B5EF4-FFF2-40B4-BE49-F238E27FC236}">
                <a16:creationId xmlns="" xmlns:a16="http://schemas.microsoft.com/office/drawing/2014/main" id="{A4B3743B-D8BE-4F6C-A116-6F57B50D2A99}"/>
              </a:ext>
            </a:extLst>
          </p:cNvPr>
          <p:cNvSpPr txBox="1"/>
          <p:nvPr/>
        </p:nvSpPr>
        <p:spPr>
          <a:xfrm>
            <a:off x="8877563"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2</a:t>
            </a:r>
          </a:p>
        </p:txBody>
      </p:sp>
      <p:sp>
        <p:nvSpPr>
          <p:cNvPr id="91" name="TextBox 90">
            <a:extLst>
              <a:ext uri="{FF2B5EF4-FFF2-40B4-BE49-F238E27FC236}">
                <a16:creationId xmlns="" xmlns:a16="http://schemas.microsoft.com/office/drawing/2014/main" id="{A6E59822-3712-4669-A503-EC37DD41AD97}"/>
              </a:ext>
            </a:extLst>
          </p:cNvPr>
          <p:cNvSpPr txBox="1"/>
          <p:nvPr/>
        </p:nvSpPr>
        <p:spPr>
          <a:xfrm>
            <a:off x="9201086"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a:t>
            </a:r>
          </a:p>
        </p:txBody>
      </p:sp>
      <p:sp>
        <p:nvSpPr>
          <p:cNvPr id="92" name="TextBox 91">
            <a:extLst>
              <a:ext uri="{FF2B5EF4-FFF2-40B4-BE49-F238E27FC236}">
                <a16:creationId xmlns="" xmlns:a16="http://schemas.microsoft.com/office/drawing/2014/main" id="{0E8238B1-F7F9-4A3B-BF96-AF4BCFCBDC50}"/>
              </a:ext>
            </a:extLst>
          </p:cNvPr>
          <p:cNvSpPr txBox="1"/>
          <p:nvPr/>
        </p:nvSpPr>
        <p:spPr>
          <a:xfrm>
            <a:off x="9532352"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a:t>
            </a:r>
          </a:p>
        </p:txBody>
      </p:sp>
      <p:sp>
        <p:nvSpPr>
          <p:cNvPr id="93" name="TextBox 92">
            <a:extLst>
              <a:ext uri="{FF2B5EF4-FFF2-40B4-BE49-F238E27FC236}">
                <a16:creationId xmlns="" xmlns:a16="http://schemas.microsoft.com/office/drawing/2014/main" id="{E78E951A-7B7A-4DA4-BBF3-93ACC19C2329}"/>
              </a:ext>
            </a:extLst>
          </p:cNvPr>
          <p:cNvSpPr txBox="1"/>
          <p:nvPr/>
        </p:nvSpPr>
        <p:spPr>
          <a:xfrm>
            <a:off x="9858456"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a:t>
            </a:r>
          </a:p>
        </p:txBody>
      </p:sp>
      <p:sp>
        <p:nvSpPr>
          <p:cNvPr id="94" name="TextBox 93">
            <a:extLst>
              <a:ext uri="{FF2B5EF4-FFF2-40B4-BE49-F238E27FC236}">
                <a16:creationId xmlns="" xmlns:a16="http://schemas.microsoft.com/office/drawing/2014/main" id="{04317668-7481-40BD-9A54-F61B6733407E}"/>
              </a:ext>
            </a:extLst>
          </p:cNvPr>
          <p:cNvSpPr txBox="1"/>
          <p:nvPr/>
        </p:nvSpPr>
        <p:spPr>
          <a:xfrm>
            <a:off x="10183699"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a:t>
            </a:r>
          </a:p>
        </p:txBody>
      </p:sp>
      <p:sp>
        <p:nvSpPr>
          <p:cNvPr id="95" name="TextBox 94">
            <a:extLst>
              <a:ext uri="{FF2B5EF4-FFF2-40B4-BE49-F238E27FC236}">
                <a16:creationId xmlns="" xmlns:a16="http://schemas.microsoft.com/office/drawing/2014/main" id="{188BDE93-8AD3-41B0-A27D-BCC7E13625FE}"/>
              </a:ext>
            </a:extLst>
          </p:cNvPr>
          <p:cNvSpPr txBox="1"/>
          <p:nvPr/>
        </p:nvSpPr>
        <p:spPr>
          <a:xfrm>
            <a:off x="10512385"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a:t>
            </a:r>
          </a:p>
        </p:txBody>
      </p:sp>
      <p:sp>
        <p:nvSpPr>
          <p:cNvPr id="96" name="TextBox 95">
            <a:extLst>
              <a:ext uri="{FF2B5EF4-FFF2-40B4-BE49-F238E27FC236}">
                <a16:creationId xmlns="" xmlns:a16="http://schemas.microsoft.com/office/drawing/2014/main" id="{0BD641E1-E13C-4458-8870-07AB9D666A65}"/>
              </a:ext>
            </a:extLst>
          </p:cNvPr>
          <p:cNvSpPr txBox="1"/>
          <p:nvPr/>
        </p:nvSpPr>
        <p:spPr>
          <a:xfrm>
            <a:off x="10841070" y="5177377"/>
            <a:ext cx="91372" cy="215444"/>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1</a:t>
            </a:r>
          </a:p>
        </p:txBody>
      </p:sp>
      <p:cxnSp>
        <p:nvCxnSpPr>
          <p:cNvPr id="98" name="Straight Connector 891">
            <a:extLst>
              <a:ext uri="{FF2B5EF4-FFF2-40B4-BE49-F238E27FC236}">
                <a16:creationId xmlns="" xmlns:a16="http://schemas.microsoft.com/office/drawing/2014/main" id="{8203602C-71EB-4EBA-A40D-9478F60678F6}"/>
              </a:ext>
            </a:extLst>
          </p:cNvPr>
          <p:cNvCxnSpPr>
            <a:cxnSpLocks noChangeShapeType="1"/>
          </p:cNvCxnSpPr>
          <p:nvPr/>
        </p:nvCxnSpPr>
        <p:spPr bwMode="auto">
          <a:xfrm flipH="1">
            <a:off x="6934917" y="2513080"/>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99" name="Straight Connector 892">
            <a:extLst>
              <a:ext uri="{FF2B5EF4-FFF2-40B4-BE49-F238E27FC236}">
                <a16:creationId xmlns="" xmlns:a16="http://schemas.microsoft.com/office/drawing/2014/main" id="{95C980EC-DC4C-4A20-BF21-8508F64BC9E5}"/>
              </a:ext>
            </a:extLst>
          </p:cNvPr>
          <p:cNvCxnSpPr>
            <a:cxnSpLocks noChangeShapeType="1"/>
          </p:cNvCxnSpPr>
          <p:nvPr/>
        </p:nvCxnSpPr>
        <p:spPr bwMode="auto">
          <a:xfrm flipH="1">
            <a:off x="6934917" y="2994594"/>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0" name="Straight Connector 893">
            <a:extLst>
              <a:ext uri="{FF2B5EF4-FFF2-40B4-BE49-F238E27FC236}">
                <a16:creationId xmlns="" xmlns:a16="http://schemas.microsoft.com/office/drawing/2014/main" id="{AE5E1187-AAE8-439B-84C5-E4A83DD69A9C}"/>
              </a:ext>
            </a:extLst>
          </p:cNvPr>
          <p:cNvCxnSpPr>
            <a:cxnSpLocks noChangeShapeType="1"/>
          </p:cNvCxnSpPr>
          <p:nvPr/>
        </p:nvCxnSpPr>
        <p:spPr bwMode="auto">
          <a:xfrm flipH="1">
            <a:off x="6934917" y="3472679"/>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1" name="Straight Connector 894">
            <a:extLst>
              <a:ext uri="{FF2B5EF4-FFF2-40B4-BE49-F238E27FC236}">
                <a16:creationId xmlns="" xmlns:a16="http://schemas.microsoft.com/office/drawing/2014/main" id="{11044E03-5AEB-4DBA-884D-200CA47ABFAE}"/>
              </a:ext>
            </a:extLst>
          </p:cNvPr>
          <p:cNvCxnSpPr>
            <a:cxnSpLocks noChangeShapeType="1"/>
          </p:cNvCxnSpPr>
          <p:nvPr/>
        </p:nvCxnSpPr>
        <p:spPr bwMode="auto">
          <a:xfrm flipH="1">
            <a:off x="6934917" y="3957620"/>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2" name="Straight Connector 895">
            <a:extLst>
              <a:ext uri="{FF2B5EF4-FFF2-40B4-BE49-F238E27FC236}">
                <a16:creationId xmlns="" xmlns:a16="http://schemas.microsoft.com/office/drawing/2014/main" id="{D5365ECB-EC51-44DE-96F1-8AC36DE97CC6}"/>
              </a:ext>
            </a:extLst>
          </p:cNvPr>
          <p:cNvCxnSpPr>
            <a:cxnSpLocks noChangeShapeType="1"/>
          </p:cNvCxnSpPr>
          <p:nvPr/>
        </p:nvCxnSpPr>
        <p:spPr bwMode="auto">
          <a:xfrm flipH="1">
            <a:off x="7010988" y="4442559"/>
            <a:ext cx="4050187"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3" name="Straight Connector 897">
            <a:extLst>
              <a:ext uri="{FF2B5EF4-FFF2-40B4-BE49-F238E27FC236}">
                <a16:creationId xmlns="" xmlns:a16="http://schemas.microsoft.com/office/drawing/2014/main" id="{1D59C414-5EB2-40A8-A297-680D05F9716C}"/>
              </a:ext>
            </a:extLst>
          </p:cNvPr>
          <p:cNvCxnSpPr>
            <a:cxnSpLocks/>
          </p:cNvCxnSpPr>
          <p:nvPr/>
        </p:nvCxnSpPr>
        <p:spPr bwMode="auto">
          <a:xfrm rot="5400000" flipH="1">
            <a:off x="7299421"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4" name="Straight Connector 898">
            <a:extLst>
              <a:ext uri="{FF2B5EF4-FFF2-40B4-BE49-F238E27FC236}">
                <a16:creationId xmlns="" xmlns:a16="http://schemas.microsoft.com/office/drawing/2014/main" id="{C8802A6A-EBD7-4027-B371-6DE42C443726}"/>
              </a:ext>
            </a:extLst>
          </p:cNvPr>
          <p:cNvCxnSpPr>
            <a:cxnSpLocks/>
          </p:cNvCxnSpPr>
          <p:nvPr/>
        </p:nvCxnSpPr>
        <p:spPr bwMode="auto">
          <a:xfrm rot="5400000" flipH="1">
            <a:off x="7624999"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5" name="Straight Connector 899">
            <a:extLst>
              <a:ext uri="{FF2B5EF4-FFF2-40B4-BE49-F238E27FC236}">
                <a16:creationId xmlns="" xmlns:a16="http://schemas.microsoft.com/office/drawing/2014/main" id="{973AC06F-0256-43DE-B899-E60A98D7C3A4}"/>
              </a:ext>
            </a:extLst>
          </p:cNvPr>
          <p:cNvCxnSpPr>
            <a:cxnSpLocks/>
          </p:cNvCxnSpPr>
          <p:nvPr/>
        </p:nvCxnSpPr>
        <p:spPr bwMode="auto">
          <a:xfrm rot="5400000" flipH="1">
            <a:off x="7947150"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6" name="Straight Connector 900">
            <a:extLst>
              <a:ext uri="{FF2B5EF4-FFF2-40B4-BE49-F238E27FC236}">
                <a16:creationId xmlns="" xmlns:a16="http://schemas.microsoft.com/office/drawing/2014/main" id="{DC2317E8-6923-426D-AE13-658BC2F60D3F}"/>
              </a:ext>
            </a:extLst>
          </p:cNvPr>
          <p:cNvCxnSpPr>
            <a:cxnSpLocks/>
          </p:cNvCxnSpPr>
          <p:nvPr/>
        </p:nvCxnSpPr>
        <p:spPr bwMode="auto">
          <a:xfrm rot="5400000" flipH="1">
            <a:off x="8271015"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7" name="Straight Connector 901">
            <a:extLst>
              <a:ext uri="{FF2B5EF4-FFF2-40B4-BE49-F238E27FC236}">
                <a16:creationId xmlns="" xmlns:a16="http://schemas.microsoft.com/office/drawing/2014/main" id="{E5E00AA5-661F-40B9-80C5-597431DE05BD}"/>
              </a:ext>
            </a:extLst>
          </p:cNvPr>
          <p:cNvCxnSpPr>
            <a:cxnSpLocks/>
          </p:cNvCxnSpPr>
          <p:nvPr/>
        </p:nvCxnSpPr>
        <p:spPr bwMode="auto">
          <a:xfrm rot="5400000" flipH="1">
            <a:off x="8594879"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8" name="Straight Connector 902">
            <a:extLst>
              <a:ext uri="{FF2B5EF4-FFF2-40B4-BE49-F238E27FC236}">
                <a16:creationId xmlns="" xmlns:a16="http://schemas.microsoft.com/office/drawing/2014/main" id="{0FA01265-F0B8-4898-9C94-60059A767C13}"/>
              </a:ext>
            </a:extLst>
          </p:cNvPr>
          <p:cNvCxnSpPr>
            <a:cxnSpLocks/>
          </p:cNvCxnSpPr>
          <p:nvPr/>
        </p:nvCxnSpPr>
        <p:spPr bwMode="auto">
          <a:xfrm rot="5400000" flipH="1">
            <a:off x="8920457"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09" name="Straight Connector 903">
            <a:extLst>
              <a:ext uri="{FF2B5EF4-FFF2-40B4-BE49-F238E27FC236}">
                <a16:creationId xmlns="" xmlns:a16="http://schemas.microsoft.com/office/drawing/2014/main" id="{6CD750D2-B967-4114-B843-A9330A0D7DF7}"/>
              </a:ext>
            </a:extLst>
          </p:cNvPr>
          <p:cNvCxnSpPr>
            <a:cxnSpLocks/>
          </p:cNvCxnSpPr>
          <p:nvPr/>
        </p:nvCxnSpPr>
        <p:spPr bwMode="auto">
          <a:xfrm rot="5400000" flipH="1">
            <a:off x="9240895"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10" name="Straight Connector 904">
            <a:extLst>
              <a:ext uri="{FF2B5EF4-FFF2-40B4-BE49-F238E27FC236}">
                <a16:creationId xmlns="" xmlns:a16="http://schemas.microsoft.com/office/drawing/2014/main" id="{59AEE5AE-A254-47F2-A72B-789D4E1AC601}"/>
              </a:ext>
            </a:extLst>
          </p:cNvPr>
          <p:cNvCxnSpPr>
            <a:cxnSpLocks/>
          </p:cNvCxnSpPr>
          <p:nvPr/>
        </p:nvCxnSpPr>
        <p:spPr bwMode="auto">
          <a:xfrm rot="5400000" flipH="1">
            <a:off x="9568187"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11" name="Straight Connector 905">
            <a:extLst>
              <a:ext uri="{FF2B5EF4-FFF2-40B4-BE49-F238E27FC236}">
                <a16:creationId xmlns="" xmlns:a16="http://schemas.microsoft.com/office/drawing/2014/main" id="{13EA0B42-54D0-4188-9A51-5FA2F8ADFA3A}"/>
              </a:ext>
            </a:extLst>
          </p:cNvPr>
          <p:cNvCxnSpPr>
            <a:cxnSpLocks/>
          </p:cNvCxnSpPr>
          <p:nvPr/>
        </p:nvCxnSpPr>
        <p:spPr bwMode="auto">
          <a:xfrm rot="5400000" flipH="1">
            <a:off x="9890338"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12" name="Straight Connector 906">
            <a:extLst>
              <a:ext uri="{FF2B5EF4-FFF2-40B4-BE49-F238E27FC236}">
                <a16:creationId xmlns="" xmlns:a16="http://schemas.microsoft.com/office/drawing/2014/main" id="{240730E7-04A2-491A-8F12-51E793BF22C7}"/>
              </a:ext>
            </a:extLst>
          </p:cNvPr>
          <p:cNvCxnSpPr>
            <a:cxnSpLocks/>
          </p:cNvCxnSpPr>
          <p:nvPr/>
        </p:nvCxnSpPr>
        <p:spPr bwMode="auto">
          <a:xfrm rot="5400000" flipH="1">
            <a:off x="10214203"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13" name="Straight Connector 907">
            <a:extLst>
              <a:ext uri="{FF2B5EF4-FFF2-40B4-BE49-F238E27FC236}">
                <a16:creationId xmlns="" xmlns:a16="http://schemas.microsoft.com/office/drawing/2014/main" id="{5183F39A-A5C4-4409-965B-57B96340F18E}"/>
              </a:ext>
            </a:extLst>
          </p:cNvPr>
          <p:cNvCxnSpPr>
            <a:cxnSpLocks/>
          </p:cNvCxnSpPr>
          <p:nvPr/>
        </p:nvCxnSpPr>
        <p:spPr bwMode="auto">
          <a:xfrm rot="5400000" flipH="1">
            <a:off x="10538067"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14" name="Straight Connector 908">
            <a:extLst>
              <a:ext uri="{FF2B5EF4-FFF2-40B4-BE49-F238E27FC236}">
                <a16:creationId xmlns="" xmlns:a16="http://schemas.microsoft.com/office/drawing/2014/main" id="{773C35A8-7D6A-4640-ABE7-A31D34627786}"/>
              </a:ext>
            </a:extLst>
          </p:cNvPr>
          <p:cNvCxnSpPr>
            <a:cxnSpLocks/>
          </p:cNvCxnSpPr>
          <p:nvPr/>
        </p:nvCxnSpPr>
        <p:spPr bwMode="auto">
          <a:xfrm rot="5400000" flipH="1">
            <a:off x="10863645"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sp>
        <p:nvSpPr>
          <p:cNvPr id="115" name="TextBox 114">
            <a:extLst>
              <a:ext uri="{FF2B5EF4-FFF2-40B4-BE49-F238E27FC236}">
                <a16:creationId xmlns="" xmlns:a16="http://schemas.microsoft.com/office/drawing/2014/main" id="{09FE21A8-4CA6-4633-977B-E84B9FDFBD22}"/>
              </a:ext>
            </a:extLst>
          </p:cNvPr>
          <p:cNvSpPr txBox="1"/>
          <p:nvPr/>
        </p:nvSpPr>
        <p:spPr>
          <a:xfrm>
            <a:off x="7010988" y="4807447"/>
            <a:ext cx="3884662" cy="246221"/>
          </a:xfrm>
          <a:prstGeom prst="rect">
            <a:avLst/>
          </a:prstGeom>
          <a:noFill/>
        </p:spPr>
        <p:txBody>
          <a:bodyPr wrap="squar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116" name="TextBox 115">
            <a:extLst>
              <a:ext uri="{FF2B5EF4-FFF2-40B4-BE49-F238E27FC236}">
                <a16:creationId xmlns="" xmlns:a16="http://schemas.microsoft.com/office/drawing/2014/main" id="{D3481AA7-1F93-4ED1-8027-CE7DBA47D50A}"/>
              </a:ext>
            </a:extLst>
          </p:cNvPr>
          <p:cNvSpPr txBox="1"/>
          <p:nvPr/>
        </p:nvSpPr>
        <p:spPr>
          <a:xfrm>
            <a:off x="6593873" y="2390827"/>
            <a:ext cx="312586" cy="246221"/>
          </a:xfrm>
          <a:prstGeom prst="rect">
            <a:avLst/>
          </a:prstGeom>
          <a:noFill/>
        </p:spPr>
        <p:txBody>
          <a:bodyPr wrap="none" lIns="0" tIns="0" rIns="0" bIns="0" anchor="ctr">
            <a:spAutoFit/>
          </a:bodyPr>
          <a:lstStyle/>
          <a:p>
            <a:pPr marL="0" marR="0" lvl="0" indent="0" algn="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17" name="TextBox 116">
            <a:extLst>
              <a:ext uri="{FF2B5EF4-FFF2-40B4-BE49-F238E27FC236}">
                <a16:creationId xmlns="" xmlns:a16="http://schemas.microsoft.com/office/drawing/2014/main" id="{65B0455B-6FF0-4B86-BA5B-10BBBDC10FE5}"/>
              </a:ext>
            </a:extLst>
          </p:cNvPr>
          <p:cNvSpPr txBox="1"/>
          <p:nvPr/>
        </p:nvSpPr>
        <p:spPr>
          <a:xfrm>
            <a:off x="6698068" y="2861201"/>
            <a:ext cx="208391" cy="246221"/>
          </a:xfrm>
          <a:prstGeom prst="rect">
            <a:avLst/>
          </a:prstGeom>
          <a:noFill/>
        </p:spPr>
        <p:txBody>
          <a:bodyPr wrap="none" lIns="0" tIns="0" rIns="0" bIns="0" anchor="ctr">
            <a:spAutoFit/>
          </a:bodyPr>
          <a:lstStyle/>
          <a:p>
            <a:pPr marL="0" marR="0" lvl="0" indent="0" algn="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75</a:t>
            </a:r>
          </a:p>
        </p:txBody>
      </p:sp>
      <p:sp>
        <p:nvSpPr>
          <p:cNvPr id="118" name="TextBox 117">
            <a:extLst>
              <a:ext uri="{FF2B5EF4-FFF2-40B4-BE49-F238E27FC236}">
                <a16:creationId xmlns="" xmlns:a16="http://schemas.microsoft.com/office/drawing/2014/main" id="{5D7D6495-266E-44EA-9E91-523E02427D48}"/>
              </a:ext>
            </a:extLst>
          </p:cNvPr>
          <p:cNvSpPr txBox="1"/>
          <p:nvPr/>
        </p:nvSpPr>
        <p:spPr>
          <a:xfrm>
            <a:off x="6698068" y="3342715"/>
            <a:ext cx="208391" cy="246221"/>
          </a:xfrm>
          <a:prstGeom prst="rect">
            <a:avLst/>
          </a:prstGeom>
          <a:noFill/>
        </p:spPr>
        <p:txBody>
          <a:bodyPr wrap="none" lIns="0" tIns="0" rIns="0" bIns="0" anchor="ctr">
            <a:spAutoFit/>
          </a:bodyPr>
          <a:lstStyle/>
          <a:p>
            <a:pPr marL="0" marR="0" lvl="0" indent="0" algn="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p>
        </p:txBody>
      </p:sp>
      <p:sp>
        <p:nvSpPr>
          <p:cNvPr id="119" name="TextBox 118">
            <a:extLst>
              <a:ext uri="{FF2B5EF4-FFF2-40B4-BE49-F238E27FC236}">
                <a16:creationId xmlns="" xmlns:a16="http://schemas.microsoft.com/office/drawing/2014/main" id="{A1848F4E-5C8C-4C4F-95AD-CF5EF729E6EE}"/>
              </a:ext>
            </a:extLst>
          </p:cNvPr>
          <p:cNvSpPr txBox="1"/>
          <p:nvPr/>
        </p:nvSpPr>
        <p:spPr>
          <a:xfrm>
            <a:off x="6698068" y="3833653"/>
            <a:ext cx="208391" cy="246221"/>
          </a:xfrm>
          <a:prstGeom prst="rect">
            <a:avLst/>
          </a:prstGeom>
          <a:noFill/>
        </p:spPr>
        <p:txBody>
          <a:bodyPr wrap="none" lIns="0" tIns="0" rIns="0" bIns="0" anchor="ctr">
            <a:spAutoFit/>
          </a:bodyPr>
          <a:lstStyle/>
          <a:p>
            <a:pPr marL="0" marR="0" lvl="0" indent="0" algn="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120" name="TextBox 119">
            <a:extLst>
              <a:ext uri="{FF2B5EF4-FFF2-40B4-BE49-F238E27FC236}">
                <a16:creationId xmlns="" xmlns:a16="http://schemas.microsoft.com/office/drawing/2014/main" id="{9B0FC6C7-FF82-46DF-B6B5-2E39E0B8E3EE}"/>
              </a:ext>
            </a:extLst>
          </p:cNvPr>
          <p:cNvSpPr txBox="1"/>
          <p:nvPr/>
        </p:nvSpPr>
        <p:spPr>
          <a:xfrm>
            <a:off x="6802263" y="4317103"/>
            <a:ext cx="104196" cy="246221"/>
          </a:xfrm>
          <a:prstGeom prst="rect">
            <a:avLst/>
          </a:prstGeom>
          <a:noFill/>
        </p:spPr>
        <p:txBody>
          <a:bodyPr wrap="none" lIns="0" tIns="0" rIns="0" bIns="0" anchor="ctr">
            <a:spAutoFit/>
          </a:bodyPr>
          <a:lstStyle/>
          <a:p>
            <a:pPr marL="0" marR="0" lvl="0" indent="0" algn="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21" name="TextBox 120">
            <a:extLst>
              <a:ext uri="{FF2B5EF4-FFF2-40B4-BE49-F238E27FC236}">
                <a16:creationId xmlns="" xmlns:a16="http://schemas.microsoft.com/office/drawing/2014/main" id="{3681B91C-F0F0-4958-941C-DC502AB9B391}"/>
              </a:ext>
            </a:extLst>
          </p:cNvPr>
          <p:cNvSpPr txBox="1"/>
          <p:nvPr/>
        </p:nvSpPr>
        <p:spPr>
          <a:xfrm>
            <a:off x="6960603" y="4513939"/>
            <a:ext cx="104196"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22" name="TextBox 121">
            <a:extLst>
              <a:ext uri="{FF2B5EF4-FFF2-40B4-BE49-F238E27FC236}">
                <a16:creationId xmlns="" xmlns:a16="http://schemas.microsoft.com/office/drawing/2014/main" id="{DC62AED7-A929-4244-B192-6A570A20D4AB}"/>
              </a:ext>
            </a:extLst>
          </p:cNvPr>
          <p:cNvSpPr txBox="1"/>
          <p:nvPr/>
        </p:nvSpPr>
        <p:spPr>
          <a:xfrm>
            <a:off x="7278470" y="4513939"/>
            <a:ext cx="104196"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23" name="TextBox 122">
            <a:extLst>
              <a:ext uri="{FF2B5EF4-FFF2-40B4-BE49-F238E27FC236}">
                <a16:creationId xmlns="" xmlns:a16="http://schemas.microsoft.com/office/drawing/2014/main" id="{32C53D25-E5BA-4FC0-8CF2-F0978A391004}"/>
              </a:ext>
            </a:extLst>
          </p:cNvPr>
          <p:cNvSpPr txBox="1"/>
          <p:nvPr/>
        </p:nvSpPr>
        <p:spPr>
          <a:xfrm>
            <a:off x="7605762" y="4513939"/>
            <a:ext cx="104196"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24" name="TextBox 123">
            <a:extLst>
              <a:ext uri="{FF2B5EF4-FFF2-40B4-BE49-F238E27FC236}">
                <a16:creationId xmlns="" xmlns:a16="http://schemas.microsoft.com/office/drawing/2014/main" id="{8C42D695-EC4F-4C19-8366-FF89C1E00FA6}"/>
              </a:ext>
            </a:extLst>
          </p:cNvPr>
          <p:cNvSpPr txBox="1"/>
          <p:nvPr/>
        </p:nvSpPr>
        <p:spPr>
          <a:xfrm>
            <a:off x="7928769" y="4513939"/>
            <a:ext cx="104196"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125" name="TextBox 124">
            <a:extLst>
              <a:ext uri="{FF2B5EF4-FFF2-40B4-BE49-F238E27FC236}">
                <a16:creationId xmlns="" xmlns:a16="http://schemas.microsoft.com/office/drawing/2014/main" id="{44E62B6E-ADA7-4BCF-BB22-1D59C555B8A7}"/>
              </a:ext>
            </a:extLst>
          </p:cNvPr>
          <p:cNvSpPr txBox="1"/>
          <p:nvPr/>
        </p:nvSpPr>
        <p:spPr>
          <a:xfrm>
            <a:off x="8199680"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26" name="TextBox 125">
            <a:extLst>
              <a:ext uri="{FF2B5EF4-FFF2-40B4-BE49-F238E27FC236}">
                <a16:creationId xmlns="" xmlns:a16="http://schemas.microsoft.com/office/drawing/2014/main" id="{3C244987-4545-4F77-A4A2-B1CEA6F1DD46}"/>
              </a:ext>
            </a:extLst>
          </p:cNvPr>
          <p:cNvSpPr txBox="1"/>
          <p:nvPr/>
        </p:nvSpPr>
        <p:spPr>
          <a:xfrm>
            <a:off x="8525259"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27" name="TextBox 126">
            <a:extLst>
              <a:ext uri="{FF2B5EF4-FFF2-40B4-BE49-F238E27FC236}">
                <a16:creationId xmlns="" xmlns:a16="http://schemas.microsoft.com/office/drawing/2014/main" id="{BF1E1629-ADD6-46FD-92CD-051BF4ABDE40}"/>
              </a:ext>
            </a:extLst>
          </p:cNvPr>
          <p:cNvSpPr txBox="1"/>
          <p:nvPr/>
        </p:nvSpPr>
        <p:spPr>
          <a:xfrm>
            <a:off x="8849123"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28" name="TextBox 127">
            <a:extLst>
              <a:ext uri="{FF2B5EF4-FFF2-40B4-BE49-F238E27FC236}">
                <a16:creationId xmlns="" xmlns:a16="http://schemas.microsoft.com/office/drawing/2014/main" id="{8AECBB5A-E8C1-4069-8B01-FE7C8F890E5D}"/>
              </a:ext>
            </a:extLst>
          </p:cNvPr>
          <p:cNvSpPr txBox="1"/>
          <p:nvPr/>
        </p:nvSpPr>
        <p:spPr>
          <a:xfrm>
            <a:off x="9169561"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129" name="TextBox 128">
            <a:extLst>
              <a:ext uri="{FF2B5EF4-FFF2-40B4-BE49-F238E27FC236}">
                <a16:creationId xmlns="" xmlns:a16="http://schemas.microsoft.com/office/drawing/2014/main" id="{8A847CFC-DC33-4DBF-AF94-969A5A4D277A}"/>
              </a:ext>
            </a:extLst>
          </p:cNvPr>
          <p:cNvSpPr txBox="1"/>
          <p:nvPr/>
        </p:nvSpPr>
        <p:spPr>
          <a:xfrm>
            <a:off x="9498566"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30" name="TextBox 129">
            <a:extLst>
              <a:ext uri="{FF2B5EF4-FFF2-40B4-BE49-F238E27FC236}">
                <a16:creationId xmlns="" xmlns:a16="http://schemas.microsoft.com/office/drawing/2014/main" id="{71C6CE29-4F85-4DA5-AC22-1C246C836561}"/>
              </a:ext>
            </a:extLst>
          </p:cNvPr>
          <p:cNvSpPr txBox="1"/>
          <p:nvPr/>
        </p:nvSpPr>
        <p:spPr>
          <a:xfrm>
            <a:off x="9820717"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131" name="TextBox 130">
            <a:extLst>
              <a:ext uri="{FF2B5EF4-FFF2-40B4-BE49-F238E27FC236}">
                <a16:creationId xmlns="" xmlns:a16="http://schemas.microsoft.com/office/drawing/2014/main" id="{741BD7CD-D779-4A78-AD15-76901AA3E377}"/>
              </a:ext>
            </a:extLst>
          </p:cNvPr>
          <p:cNvSpPr txBox="1"/>
          <p:nvPr/>
        </p:nvSpPr>
        <p:spPr>
          <a:xfrm>
            <a:off x="10142868"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32" name="TextBox 131">
            <a:extLst>
              <a:ext uri="{FF2B5EF4-FFF2-40B4-BE49-F238E27FC236}">
                <a16:creationId xmlns="" xmlns:a16="http://schemas.microsoft.com/office/drawing/2014/main" id="{3DFFB275-69FB-4A61-AEA7-871DC5046FEB}"/>
              </a:ext>
            </a:extLst>
          </p:cNvPr>
          <p:cNvSpPr txBox="1"/>
          <p:nvPr/>
        </p:nvSpPr>
        <p:spPr>
          <a:xfrm>
            <a:off x="10468446"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133" name="TextBox 132">
            <a:extLst>
              <a:ext uri="{FF2B5EF4-FFF2-40B4-BE49-F238E27FC236}">
                <a16:creationId xmlns="" xmlns:a16="http://schemas.microsoft.com/office/drawing/2014/main" id="{35438F04-FEA3-40FD-94F5-777CADFA4FA3}"/>
              </a:ext>
            </a:extLst>
          </p:cNvPr>
          <p:cNvSpPr txBox="1"/>
          <p:nvPr/>
        </p:nvSpPr>
        <p:spPr>
          <a:xfrm>
            <a:off x="10794025" y="4513939"/>
            <a:ext cx="208391" cy="246221"/>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cxnSp>
        <p:nvCxnSpPr>
          <p:cNvPr id="134" name="Straight Connector 298">
            <a:extLst>
              <a:ext uri="{FF2B5EF4-FFF2-40B4-BE49-F238E27FC236}">
                <a16:creationId xmlns="" xmlns:a16="http://schemas.microsoft.com/office/drawing/2014/main" id="{FABFD0AF-D79E-4A25-A4FA-B2C595D3E47E}"/>
              </a:ext>
            </a:extLst>
          </p:cNvPr>
          <p:cNvCxnSpPr>
            <a:cxnSpLocks/>
          </p:cNvCxnSpPr>
          <p:nvPr/>
        </p:nvCxnSpPr>
        <p:spPr bwMode="auto">
          <a:xfrm flipV="1">
            <a:off x="7010988" y="2509653"/>
            <a:ext cx="0" cy="1932906"/>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sp>
        <p:nvSpPr>
          <p:cNvPr id="135" name="TextBox 134">
            <a:extLst>
              <a:ext uri="{FF2B5EF4-FFF2-40B4-BE49-F238E27FC236}">
                <a16:creationId xmlns="" xmlns:a16="http://schemas.microsoft.com/office/drawing/2014/main" id="{CBC04BC7-2D55-4657-B71E-74549D3FA59F}"/>
              </a:ext>
            </a:extLst>
          </p:cNvPr>
          <p:cNvSpPr txBox="1"/>
          <p:nvPr/>
        </p:nvSpPr>
        <p:spPr>
          <a:xfrm>
            <a:off x="6037141" y="5400832"/>
            <a:ext cx="729367" cy="215444"/>
          </a:xfrm>
          <a:prstGeom prst="rect">
            <a:avLst/>
          </a:prstGeom>
          <a:noFill/>
        </p:spPr>
        <p:txBody>
          <a:bodyPr wrap="none" lIns="0" tIns="0" rIns="0" bIns="0" anchor="ctr">
            <a:spAutoFit/>
          </a:bodyPr>
          <a:lstStyle/>
          <a:p>
            <a:pPr marL="0" marR="0" lvl="0" indent="0" algn="l" defTabSz="91440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Med TMB</a:t>
            </a:r>
          </a:p>
        </p:txBody>
      </p:sp>
      <p:sp>
        <p:nvSpPr>
          <p:cNvPr id="136" name="TextBox 135">
            <a:extLst>
              <a:ext uri="{FF2B5EF4-FFF2-40B4-BE49-F238E27FC236}">
                <a16:creationId xmlns="" xmlns:a16="http://schemas.microsoft.com/office/drawing/2014/main" id="{E3E68FFC-98C2-4E9A-8459-5C4F5A1CE87E}"/>
              </a:ext>
            </a:extLst>
          </p:cNvPr>
          <p:cNvSpPr txBox="1"/>
          <p:nvPr/>
        </p:nvSpPr>
        <p:spPr>
          <a:xfrm>
            <a:off x="6040347" y="5615294"/>
            <a:ext cx="726161" cy="215444"/>
          </a:xfrm>
          <a:prstGeom prst="rect">
            <a:avLst/>
          </a:prstGeom>
          <a:noFill/>
        </p:spPr>
        <p:txBody>
          <a:bodyPr wrap="none" lIns="0" tIns="0" rIns="0" bIns="0" anchor="ctr">
            <a:spAutoFit/>
          </a:bodyPr>
          <a:lstStyle/>
          <a:p>
            <a:pPr marL="0" marR="0" lvl="0" indent="0" algn="l" defTabSz="91440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1471D">
                    <a:lumMod val="75000"/>
                  </a:srgbClr>
                </a:solidFill>
                <a:effectLst/>
                <a:uLnTx/>
                <a:uFillTx/>
                <a:latin typeface="Calibri" panose="020F0502020204030204" pitchFamily="34" charset="0"/>
                <a:ea typeface="+mn-ea"/>
                <a:cs typeface="Arial" panose="020B0604020202020204" pitchFamily="34" charset="0"/>
              </a:rPr>
              <a:t>High TMB</a:t>
            </a:r>
          </a:p>
        </p:txBody>
      </p:sp>
      <p:sp>
        <p:nvSpPr>
          <p:cNvPr id="137" name="TextBox 136">
            <a:extLst>
              <a:ext uri="{FF2B5EF4-FFF2-40B4-BE49-F238E27FC236}">
                <a16:creationId xmlns="" xmlns:a16="http://schemas.microsoft.com/office/drawing/2014/main" id="{2554BA25-012F-4135-832F-7AB0262A0F73}"/>
              </a:ext>
            </a:extLst>
          </p:cNvPr>
          <p:cNvSpPr txBox="1"/>
          <p:nvPr/>
        </p:nvSpPr>
        <p:spPr>
          <a:xfrm>
            <a:off x="6075934" y="5186371"/>
            <a:ext cx="690574" cy="215444"/>
          </a:xfrm>
          <a:prstGeom prst="rect">
            <a:avLst/>
          </a:prstGeom>
          <a:noFill/>
        </p:spPr>
        <p:txBody>
          <a:bodyPr wrap="none" lIns="0" tIns="0" rIns="0" bIns="0" anchor="ctr">
            <a:spAutoFit/>
          </a:bodyPr>
          <a:lstStyle/>
          <a:p>
            <a:pPr marL="0" marR="0" lvl="0" indent="0" algn="l" defTabSz="91440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1471D">
                    <a:lumMod val="60000"/>
                    <a:lumOff val="40000"/>
                  </a:srgbClr>
                </a:solidFill>
                <a:effectLst/>
                <a:uLnTx/>
                <a:uFillTx/>
                <a:latin typeface="Calibri" panose="020F0502020204030204" pitchFamily="34" charset="0"/>
                <a:ea typeface="+mn-ea"/>
                <a:cs typeface="Arial" panose="020B0604020202020204" pitchFamily="34" charset="0"/>
              </a:rPr>
              <a:t>Low TMB</a:t>
            </a:r>
          </a:p>
        </p:txBody>
      </p:sp>
      <p:sp>
        <p:nvSpPr>
          <p:cNvPr id="138" name="TextBox 137">
            <a:extLst>
              <a:ext uri="{FF2B5EF4-FFF2-40B4-BE49-F238E27FC236}">
                <a16:creationId xmlns="" xmlns:a16="http://schemas.microsoft.com/office/drawing/2014/main" id="{93177E66-3886-434A-8F54-2252CEB879D0}"/>
              </a:ext>
            </a:extLst>
          </p:cNvPr>
          <p:cNvSpPr txBox="1"/>
          <p:nvPr/>
        </p:nvSpPr>
        <p:spPr>
          <a:xfrm>
            <a:off x="5295834" y="4961933"/>
            <a:ext cx="1470674" cy="215444"/>
          </a:xfrm>
          <a:prstGeom prst="rect">
            <a:avLst/>
          </a:prstGeom>
          <a:noFill/>
        </p:spPr>
        <p:txBody>
          <a:bodyPr wrap="square" lIns="0" tIns="0" rIns="0" bIns="0" anchor="ctr">
            <a:spAutoFit/>
          </a:bodyPr>
          <a:lstStyle/>
          <a:p>
            <a:pPr marL="0" marR="0" lvl="0" indent="0" algn="r" defTabSz="914402"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139" name="TextBox 138">
            <a:extLst>
              <a:ext uri="{FF2B5EF4-FFF2-40B4-BE49-F238E27FC236}">
                <a16:creationId xmlns="" xmlns:a16="http://schemas.microsoft.com/office/drawing/2014/main" id="{88DAC1D3-ED5F-490F-A30B-40CA6EC8CCDD}"/>
              </a:ext>
            </a:extLst>
          </p:cNvPr>
          <p:cNvSpPr txBox="1"/>
          <p:nvPr/>
        </p:nvSpPr>
        <p:spPr bwMode="auto">
          <a:xfrm rot="16200000">
            <a:off x="6053957" y="3370544"/>
            <a:ext cx="629981" cy="276999"/>
          </a:xfrm>
          <a:prstGeom prst="rect">
            <a:avLst/>
          </a:prstGeom>
          <a:noFill/>
        </p:spPr>
        <p:txBody>
          <a:bodyPr wrap="none" lIns="0" tIns="0" rIns="0" bIns="0" anchor="ctr">
            <a:spAutoFit/>
          </a:bodyPr>
          <a:lstStyle/>
          <a:p>
            <a:pPr marL="0" marR="0" lvl="0" indent="0" algn="ctr" defTabSz="914402"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cxnSp>
        <p:nvCxnSpPr>
          <p:cNvPr id="140" name="Straight Connector 897">
            <a:extLst>
              <a:ext uri="{FF2B5EF4-FFF2-40B4-BE49-F238E27FC236}">
                <a16:creationId xmlns="" xmlns:a16="http://schemas.microsoft.com/office/drawing/2014/main" id="{2449A4BE-F2FD-46D6-9CAB-701FF127CA8C}"/>
              </a:ext>
            </a:extLst>
          </p:cNvPr>
          <p:cNvCxnSpPr>
            <a:cxnSpLocks/>
          </p:cNvCxnSpPr>
          <p:nvPr/>
        </p:nvCxnSpPr>
        <p:spPr bwMode="auto">
          <a:xfrm rot="5400000" flipH="1">
            <a:off x="6978984" y="4474563"/>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cxnSp>
        <p:nvCxnSpPr>
          <p:cNvPr id="141" name="Straight Connector 894">
            <a:extLst>
              <a:ext uri="{FF2B5EF4-FFF2-40B4-BE49-F238E27FC236}">
                <a16:creationId xmlns="" xmlns:a16="http://schemas.microsoft.com/office/drawing/2014/main" id="{AC6D106C-0E70-4284-9DF6-65F7DFFD4358}"/>
              </a:ext>
            </a:extLst>
          </p:cNvPr>
          <p:cNvCxnSpPr>
            <a:cxnSpLocks noChangeShapeType="1"/>
          </p:cNvCxnSpPr>
          <p:nvPr/>
        </p:nvCxnSpPr>
        <p:spPr bwMode="auto">
          <a:xfrm flipH="1">
            <a:off x="6934917" y="4442559"/>
            <a:ext cx="64008" cy="0"/>
          </a:xfrm>
          <a:prstGeom prst="line">
            <a:avLst/>
          </a:prstGeom>
          <a:noFill/>
          <a:ln w="28575" algn="ctr">
            <a:solidFill>
              <a:srgbClr val="000000"/>
            </a:solidFill>
            <a:round/>
            <a:headEnd/>
            <a:tailEnd/>
          </a:ln>
          <a:extLst>
            <a:ext uri="{909E8E84-426E-40DD-AFC4-6F175D3DCCD1}">
              <a14:hiddenFill xmlns="" xmlns:a14="http://schemas.microsoft.com/office/drawing/2010/main">
                <a:noFill/>
              </a14:hiddenFill>
            </a:ext>
          </a:extLst>
        </p:spPr>
      </p:cxnSp>
      <p:sp>
        <p:nvSpPr>
          <p:cNvPr id="143" name="Content Placeholder 2">
            <a:extLst>
              <a:ext uri="{FF2B5EF4-FFF2-40B4-BE49-F238E27FC236}">
                <a16:creationId xmlns="" xmlns:a16="http://schemas.microsoft.com/office/drawing/2014/main" id="{75321FBF-905E-426C-8C0A-70A194EECB62}"/>
              </a:ext>
            </a:extLst>
          </p:cNvPr>
          <p:cNvSpPr>
            <a:spLocks noGrp="1"/>
          </p:cNvSpPr>
          <p:nvPr>
            <p:ph sz="half" idx="1"/>
          </p:nvPr>
        </p:nvSpPr>
        <p:spPr>
          <a:xfrm>
            <a:off x="601819" y="1510730"/>
            <a:ext cx="5189455" cy="4678738"/>
          </a:xfrm>
        </p:spPr>
        <p:txBody>
          <a:bodyPr/>
          <a:lstStyle/>
          <a:p>
            <a:pPr>
              <a:spcAft>
                <a:spcPts val="100"/>
              </a:spcAft>
            </a:pPr>
            <a:r>
              <a:rPr lang="en-US" sz="2200" b="1" dirty="0"/>
              <a:t>CheckMate 032: </a:t>
            </a:r>
            <a:r>
              <a:rPr lang="en-US" sz="2200" dirty="0"/>
              <a:t>Tumor PD-L1 </a:t>
            </a:r>
            <a:r>
              <a:rPr lang="en-US" sz="2200" b="1" dirty="0">
                <a:solidFill>
                  <a:srgbClr val="FF0000"/>
                </a:solidFill>
              </a:rPr>
              <a:t>does not</a:t>
            </a:r>
            <a:r>
              <a:rPr lang="en-US" sz="2200" dirty="0"/>
              <a:t> correlate with response to nivolumab or nivolumab/ipilimumab</a:t>
            </a:r>
          </a:p>
          <a:p>
            <a:pPr>
              <a:spcAft>
                <a:spcPts val="100"/>
              </a:spcAft>
            </a:pPr>
            <a:r>
              <a:rPr lang="en-US" sz="2200" b="1" dirty="0">
                <a:solidFill>
                  <a:schemeClr val="bg1"/>
                </a:solidFill>
              </a:rPr>
              <a:t>CheckMate 032: </a:t>
            </a:r>
            <a:r>
              <a:rPr lang="en-US" sz="2200" b="0" dirty="0">
                <a:solidFill>
                  <a:schemeClr val="bg1"/>
                </a:solidFill>
              </a:rPr>
              <a:t>An exploratory analysis showed that </a:t>
            </a:r>
            <a:r>
              <a:rPr lang="en-US" sz="2200" b="1" dirty="0">
                <a:solidFill>
                  <a:srgbClr val="00823B"/>
                </a:solidFill>
              </a:rPr>
              <a:t>high TMB correlates with improved</a:t>
            </a:r>
            <a:r>
              <a:rPr lang="en-US" sz="2200" b="1" dirty="0">
                <a:solidFill>
                  <a:srgbClr val="FF0000"/>
                </a:solidFill>
              </a:rPr>
              <a:t> </a:t>
            </a:r>
            <a:r>
              <a:rPr lang="en-US" sz="2200" b="0" dirty="0">
                <a:solidFill>
                  <a:schemeClr val="bg1"/>
                </a:solidFill>
              </a:rPr>
              <a:t>ORR, PFS, and OS to nivolumab or nivolumab/ipi</a:t>
            </a:r>
            <a:r>
              <a:rPr lang="en-US" sz="2200" dirty="0"/>
              <a:t>limumab</a:t>
            </a:r>
            <a:endParaRPr lang="en-US" sz="2000" b="0" dirty="0">
              <a:solidFill>
                <a:schemeClr val="bg1"/>
              </a:solidFill>
            </a:endParaRPr>
          </a:p>
          <a:p>
            <a:endParaRPr lang="en-US" sz="2000" b="0" dirty="0">
              <a:solidFill>
                <a:schemeClr val="bg1"/>
              </a:solidFill>
            </a:endParaRPr>
          </a:p>
          <a:p>
            <a:endParaRPr lang="en-US" sz="2000" dirty="0"/>
          </a:p>
        </p:txBody>
      </p:sp>
    </p:spTree>
    <p:extLst>
      <p:ext uri="{BB962C8B-B14F-4D97-AF65-F5344CB8AC3E}">
        <p14:creationId xmlns="" xmlns:p14="http://schemas.microsoft.com/office/powerpoint/2010/main" val="3367223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F344F9-C553-4BD5-AD06-F565C0F11442}"/>
              </a:ext>
            </a:extLst>
          </p:cNvPr>
          <p:cNvSpPr>
            <a:spLocks noGrp="1"/>
          </p:cNvSpPr>
          <p:nvPr>
            <p:ph type="title"/>
          </p:nvPr>
        </p:nvSpPr>
        <p:spPr/>
        <p:txBody>
          <a:bodyPr/>
          <a:lstStyle/>
          <a:p>
            <a:r>
              <a:rPr lang="en-US" dirty="0">
                <a:cs typeface="Calibri" panose="020F0502020204030204" pitchFamily="34" charset="0"/>
              </a:rPr>
              <a:t>Are There Any Biomarkers of Response to Immune Checkpoint Inhibitors in SCLC?</a:t>
            </a:r>
          </a:p>
        </p:txBody>
      </p:sp>
      <p:sp>
        <p:nvSpPr>
          <p:cNvPr id="10" name="Text Box 11">
            <a:extLst>
              <a:ext uri="{FF2B5EF4-FFF2-40B4-BE49-F238E27FC236}">
                <a16:creationId xmlns="" xmlns:a16="http://schemas.microsoft.com/office/drawing/2014/main" id="{990A5BE5-E8B3-4D12-8181-8675B0967EB2}"/>
              </a:ext>
            </a:extLst>
          </p:cNvPr>
          <p:cNvSpPr txBox="1">
            <a:spLocks noChangeArrowheads="1"/>
          </p:cNvSpPr>
          <p:nvPr/>
        </p:nvSpPr>
        <p:spPr bwMode="auto">
          <a:xfrm>
            <a:off x="401480" y="6221051"/>
            <a:ext cx="585827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charset="2"/>
              <a:buChar char="§"/>
              <a:defRPr sz="28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6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4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Antonia. Lancet Oncol. 2016:17;883.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Hellmann. ASCO 2017. Abstr 8503. Hellmann. Cancer Cell. 2018;33:853. Hellmann. Cancer Cell. 2018;33:853. Horn. NEJM. 2018;379:2220</a:t>
            </a:r>
            <a:r>
              <a:rPr kumimoji="0" lang="en-US" altLang="en-US" sz="1200" b="1"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2" name="Content Placeholder 2">
            <a:extLst>
              <a:ext uri="{FF2B5EF4-FFF2-40B4-BE49-F238E27FC236}">
                <a16:creationId xmlns="" xmlns:a16="http://schemas.microsoft.com/office/drawing/2014/main" id="{947CD93F-B615-4BB8-8528-347380B79C01}"/>
              </a:ext>
            </a:extLst>
          </p:cNvPr>
          <p:cNvSpPr txBox="1">
            <a:spLocks/>
          </p:cNvSpPr>
          <p:nvPr/>
        </p:nvSpPr>
        <p:spPr bwMode="auto">
          <a:xfrm>
            <a:off x="601819" y="1510730"/>
            <a:ext cx="5093531" cy="467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r>
              <a:rPr kumimoji="0" lang="en-US" sz="22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CheckMate</a:t>
            </a: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032: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Tumor PD-L1 </a:t>
            </a:r>
            <a:r>
              <a:rPr kumimoji="0" lang="en-US" sz="220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does not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correlate with response to nivolumab or nivolumab/ipilimumab</a:t>
            </a: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Checkmate 032: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An exploratory analysis showed that </a:t>
            </a:r>
            <a:r>
              <a:rPr kumimoji="0" lang="en-US" sz="220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high TMB correlates with improved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ORR, PFS, and OS to nivolumab or nivolumab/ipilimumab</a:t>
            </a: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IMpower133: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High </a:t>
            </a:r>
            <a:r>
              <a:rPr kumimoji="0" lang="en-US"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bTMB</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20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did not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correlate with improved OS to atezolizumab + carboplatin/etoposide</a:t>
            </a: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extBox 2">
            <a:extLst>
              <a:ext uri="{FF2B5EF4-FFF2-40B4-BE49-F238E27FC236}">
                <a16:creationId xmlns="" xmlns:a16="http://schemas.microsoft.com/office/drawing/2014/main" id="{2C57421B-520C-4B73-AA12-0AD4ACABF282}"/>
              </a:ext>
            </a:extLst>
          </p:cNvPr>
          <p:cNvSpPr txBox="1"/>
          <p:nvPr/>
        </p:nvSpPr>
        <p:spPr bwMode="auto">
          <a:xfrm>
            <a:off x="6092321" y="2014170"/>
            <a:ext cx="1656223"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Population</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bTMB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&lt; 10 mut/Mb </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139)</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bTMB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10 mut/Mb </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212)</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bTMB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&lt; 16 mut/Mb </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271)</a:t>
            </a: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bTMB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16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mut/Mb </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80)</a:t>
            </a:r>
          </a:p>
        </p:txBody>
      </p:sp>
      <p:sp>
        <p:nvSpPr>
          <p:cNvPr id="13" name="TextBox 12">
            <a:extLst>
              <a:ext uri="{FF2B5EF4-FFF2-40B4-BE49-F238E27FC236}">
                <a16:creationId xmlns="" xmlns:a16="http://schemas.microsoft.com/office/drawing/2014/main" id="{8E9CDFB8-232D-49E8-BE6A-8F67FE08066D}"/>
              </a:ext>
            </a:extLst>
          </p:cNvPr>
          <p:cNvSpPr txBox="1"/>
          <p:nvPr/>
        </p:nvSpPr>
        <p:spPr bwMode="auto">
          <a:xfrm>
            <a:off x="7500778" y="1785852"/>
            <a:ext cx="1226032"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Atezolizumab + CP/ET</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11.8</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14.6</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12.5</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17.8</a:t>
            </a:r>
          </a:p>
        </p:txBody>
      </p:sp>
      <p:sp>
        <p:nvSpPr>
          <p:cNvPr id="14" name="TextBox 13">
            <a:extLst>
              <a:ext uri="{FF2B5EF4-FFF2-40B4-BE49-F238E27FC236}">
                <a16:creationId xmlns="" xmlns:a16="http://schemas.microsoft.com/office/drawing/2014/main" id="{122E1E8F-1F4F-4860-A0D7-21106C8BC7C5}"/>
              </a:ext>
            </a:extLst>
          </p:cNvPr>
          <p:cNvSpPr txBox="1"/>
          <p:nvPr/>
        </p:nvSpPr>
        <p:spPr bwMode="auto">
          <a:xfrm>
            <a:off x="8513849" y="1785852"/>
            <a:ext cx="1226032"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Placebo + CP/ET</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9.2</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11.2</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9.9</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11.9</a:t>
            </a:r>
          </a:p>
        </p:txBody>
      </p:sp>
      <p:sp>
        <p:nvSpPr>
          <p:cNvPr id="15" name="TextBox 14">
            <a:extLst>
              <a:ext uri="{FF2B5EF4-FFF2-40B4-BE49-F238E27FC236}">
                <a16:creationId xmlns="" xmlns:a16="http://schemas.microsoft.com/office/drawing/2014/main" id="{50E380FE-715C-465A-9868-25ED0A563B18}"/>
              </a:ext>
            </a:extLst>
          </p:cNvPr>
          <p:cNvSpPr txBox="1"/>
          <p:nvPr/>
        </p:nvSpPr>
        <p:spPr bwMode="auto">
          <a:xfrm>
            <a:off x="10435048" y="2019537"/>
            <a:ext cx="1510006"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 HR (95% CI)</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0.70 (0.45-1.07)</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0.68 (0.47-0.97)</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0.71 (0.52-0.98)</a:t>
            </a:r>
          </a:p>
          <a:p>
            <a:pPr marL="0" marR="0" lvl="0" indent="0" algn="ctr" defTabSz="914400" rtl="0" eaLnBrk="1" fontAlgn="auto" latinLnBrk="0" hangingPunct="1">
              <a:lnSpc>
                <a:spcPct val="100000"/>
              </a:lnSpc>
              <a:spcBef>
                <a:spcPts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0.63 (0.35-1.15)</a:t>
            </a:r>
          </a:p>
        </p:txBody>
      </p:sp>
      <p:sp>
        <p:nvSpPr>
          <p:cNvPr id="16" name="TextBox 15">
            <a:extLst>
              <a:ext uri="{FF2B5EF4-FFF2-40B4-BE49-F238E27FC236}">
                <a16:creationId xmlns="" xmlns:a16="http://schemas.microsoft.com/office/drawing/2014/main" id="{79660D66-1568-425F-B393-A7B80790ED08}"/>
              </a:ext>
            </a:extLst>
          </p:cNvPr>
          <p:cNvSpPr txBox="1"/>
          <p:nvPr/>
        </p:nvSpPr>
        <p:spPr bwMode="auto">
          <a:xfrm>
            <a:off x="7634330" y="1556565"/>
            <a:ext cx="17590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Median OS, Mos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5" name="Straight Connector 4">
            <a:extLst>
              <a:ext uri="{FF2B5EF4-FFF2-40B4-BE49-F238E27FC236}">
                <a16:creationId xmlns="" xmlns:a16="http://schemas.microsoft.com/office/drawing/2014/main" id="{C3E5C561-4E9C-4265-A1BD-0A316DF7C2DC}"/>
              </a:ext>
            </a:extLst>
          </p:cNvPr>
          <p:cNvCxnSpPr/>
          <p:nvPr/>
        </p:nvCxnSpPr>
        <p:spPr bwMode="auto">
          <a:xfrm>
            <a:off x="6172200" y="2385179"/>
            <a:ext cx="5569186" cy="0"/>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 xmlns:a16="http://schemas.microsoft.com/office/drawing/2014/main" id="{4C770CD6-B2D4-4DBA-861C-93580FB7EE91}"/>
              </a:ext>
            </a:extLst>
          </p:cNvPr>
          <p:cNvCxnSpPr>
            <a:cxnSpLocks/>
            <a:endCxn id="26" idx="0"/>
          </p:cNvCxnSpPr>
          <p:nvPr/>
        </p:nvCxnSpPr>
        <p:spPr bwMode="auto">
          <a:xfrm>
            <a:off x="10281293" y="2397188"/>
            <a:ext cx="0" cy="1764185"/>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63E6D45A-A4D7-4BB2-BE2C-9EC80F0BB03E}"/>
              </a:ext>
            </a:extLst>
          </p:cNvPr>
          <p:cNvCxnSpPr/>
          <p:nvPr/>
        </p:nvCxnSpPr>
        <p:spPr bwMode="auto">
          <a:xfrm>
            <a:off x="8549368" y="4141766"/>
            <a:ext cx="2443522"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A1605280-DF65-422A-A83A-2BBD6A503608}"/>
              </a:ext>
            </a:extLst>
          </p:cNvPr>
          <p:cNvCxnSpPr/>
          <p:nvPr/>
        </p:nvCxnSpPr>
        <p:spPr bwMode="auto">
          <a:xfrm>
            <a:off x="8549368" y="4128975"/>
            <a:ext cx="0" cy="89522"/>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29A12BDA-8504-4EB5-A76C-1D115EB96F50}"/>
              </a:ext>
            </a:extLst>
          </p:cNvPr>
          <p:cNvCxnSpPr/>
          <p:nvPr/>
        </p:nvCxnSpPr>
        <p:spPr bwMode="auto">
          <a:xfrm>
            <a:off x="10281293" y="4128975"/>
            <a:ext cx="0" cy="89522"/>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9200B832-2756-42BE-9006-311CA7A4892B}"/>
              </a:ext>
            </a:extLst>
          </p:cNvPr>
          <p:cNvCxnSpPr/>
          <p:nvPr/>
        </p:nvCxnSpPr>
        <p:spPr bwMode="auto">
          <a:xfrm>
            <a:off x="10980102" y="4128975"/>
            <a:ext cx="0" cy="89522"/>
          </a:xfrm>
          <a:prstGeom prst="line">
            <a:avLst/>
          </a:prstGeom>
          <a:noFill/>
          <a:ln w="28575" cap="flat" cmpd="sng" algn="ctr">
            <a:solidFill>
              <a:schemeClr val="bg1"/>
            </a:solidFill>
            <a:prstDash val="solid"/>
            <a:round/>
            <a:headEnd type="none" w="med" len="med"/>
            <a:tailEnd type="none" w="med" len="med"/>
          </a:ln>
          <a:effectLst/>
        </p:spPr>
      </p:cxnSp>
      <p:sp>
        <p:nvSpPr>
          <p:cNvPr id="21" name="TextBox 20">
            <a:extLst>
              <a:ext uri="{FF2B5EF4-FFF2-40B4-BE49-F238E27FC236}">
                <a16:creationId xmlns="" xmlns:a16="http://schemas.microsoft.com/office/drawing/2014/main" id="{0056E51E-44EE-48A9-978D-917A2CA781BE}"/>
              </a:ext>
            </a:extLst>
          </p:cNvPr>
          <p:cNvSpPr txBox="1"/>
          <p:nvPr/>
        </p:nvSpPr>
        <p:spPr bwMode="auto">
          <a:xfrm>
            <a:off x="8343222" y="4151433"/>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0.1</a:t>
            </a:r>
          </a:p>
        </p:txBody>
      </p:sp>
      <p:sp>
        <p:nvSpPr>
          <p:cNvPr id="26" name="TextBox 25">
            <a:extLst>
              <a:ext uri="{FF2B5EF4-FFF2-40B4-BE49-F238E27FC236}">
                <a16:creationId xmlns="" xmlns:a16="http://schemas.microsoft.com/office/drawing/2014/main" id="{1A39C70D-3E0C-403D-B401-147A564EEA87}"/>
              </a:ext>
            </a:extLst>
          </p:cNvPr>
          <p:cNvSpPr txBox="1"/>
          <p:nvPr/>
        </p:nvSpPr>
        <p:spPr bwMode="auto">
          <a:xfrm>
            <a:off x="10075147" y="4161373"/>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27" name="TextBox 26">
            <a:extLst>
              <a:ext uri="{FF2B5EF4-FFF2-40B4-BE49-F238E27FC236}">
                <a16:creationId xmlns="" xmlns:a16="http://schemas.microsoft.com/office/drawing/2014/main" id="{B19877CB-45BA-4A77-880B-B563114E7879}"/>
              </a:ext>
            </a:extLst>
          </p:cNvPr>
          <p:cNvSpPr txBox="1"/>
          <p:nvPr/>
        </p:nvSpPr>
        <p:spPr bwMode="auto">
          <a:xfrm>
            <a:off x="10786744" y="4156996"/>
            <a:ext cx="4122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2.5</a:t>
            </a:r>
          </a:p>
        </p:txBody>
      </p:sp>
      <p:cxnSp>
        <p:nvCxnSpPr>
          <p:cNvPr id="25" name="Straight Arrow Connector 24">
            <a:extLst>
              <a:ext uri="{FF2B5EF4-FFF2-40B4-BE49-F238E27FC236}">
                <a16:creationId xmlns="" xmlns:a16="http://schemas.microsoft.com/office/drawing/2014/main" id="{42837EB4-55E3-4A9C-9E20-F54F438EC47D}"/>
              </a:ext>
            </a:extLst>
          </p:cNvPr>
          <p:cNvCxnSpPr>
            <a:cxnSpLocks/>
          </p:cNvCxnSpPr>
          <p:nvPr/>
        </p:nvCxnSpPr>
        <p:spPr bwMode="auto">
          <a:xfrm flipH="1" flipV="1">
            <a:off x="8514603" y="4459210"/>
            <a:ext cx="1717990" cy="9666"/>
          </a:xfrm>
          <a:prstGeom prst="straightConnector1">
            <a:avLst/>
          </a:prstGeom>
          <a:no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 xmlns:a16="http://schemas.microsoft.com/office/drawing/2014/main" id="{CACAF3B6-107C-4DB6-9B9E-BB865C94C6FB}"/>
              </a:ext>
            </a:extLst>
          </p:cNvPr>
          <p:cNvCxnSpPr>
            <a:cxnSpLocks/>
          </p:cNvCxnSpPr>
          <p:nvPr/>
        </p:nvCxnSpPr>
        <p:spPr bwMode="auto">
          <a:xfrm>
            <a:off x="10316059" y="4463214"/>
            <a:ext cx="676831" cy="1"/>
          </a:xfrm>
          <a:prstGeom prst="straightConnector1">
            <a:avLst/>
          </a:prstGeom>
          <a:noFill/>
          <a:ln w="28575" cap="flat" cmpd="sng" algn="ctr">
            <a:solidFill>
              <a:schemeClr val="bg1"/>
            </a:solidFill>
            <a:prstDash val="solid"/>
            <a:round/>
            <a:headEnd type="none" w="med" len="med"/>
            <a:tailEnd type="triangle"/>
          </a:ln>
          <a:effectLst/>
        </p:spPr>
      </p:cxnSp>
      <p:sp>
        <p:nvSpPr>
          <p:cNvPr id="34" name="TextBox 33">
            <a:extLst>
              <a:ext uri="{FF2B5EF4-FFF2-40B4-BE49-F238E27FC236}">
                <a16:creationId xmlns="" xmlns:a16="http://schemas.microsoft.com/office/drawing/2014/main" id="{4E16BA0C-9A8E-48AD-975A-46D938F01CB5}"/>
              </a:ext>
            </a:extLst>
          </p:cNvPr>
          <p:cNvSpPr txBox="1"/>
          <p:nvPr/>
        </p:nvSpPr>
        <p:spPr bwMode="auto">
          <a:xfrm>
            <a:off x="8643292" y="4461319"/>
            <a:ext cx="168860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Atezolizumab better</a:t>
            </a:r>
          </a:p>
        </p:txBody>
      </p:sp>
      <p:sp>
        <p:nvSpPr>
          <p:cNvPr id="35" name="TextBox 34">
            <a:extLst>
              <a:ext uri="{FF2B5EF4-FFF2-40B4-BE49-F238E27FC236}">
                <a16:creationId xmlns="" xmlns:a16="http://schemas.microsoft.com/office/drawing/2014/main" id="{7455D4EE-B9C2-4541-8F50-204E692F82C9}"/>
              </a:ext>
            </a:extLst>
          </p:cNvPr>
          <p:cNvSpPr txBox="1"/>
          <p:nvPr/>
        </p:nvSpPr>
        <p:spPr bwMode="auto">
          <a:xfrm>
            <a:off x="10223809" y="4460812"/>
            <a:ext cx="12707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Placebo better</a:t>
            </a:r>
          </a:p>
        </p:txBody>
      </p:sp>
      <p:grpSp>
        <p:nvGrpSpPr>
          <p:cNvPr id="38" name="Group 37">
            <a:extLst>
              <a:ext uri="{FF2B5EF4-FFF2-40B4-BE49-F238E27FC236}">
                <a16:creationId xmlns="" xmlns:a16="http://schemas.microsoft.com/office/drawing/2014/main" id="{AF40F6FD-1B1F-4C4F-AA2C-9C88C34C7D00}"/>
              </a:ext>
            </a:extLst>
          </p:cNvPr>
          <p:cNvGrpSpPr/>
          <p:nvPr/>
        </p:nvGrpSpPr>
        <p:grpSpPr>
          <a:xfrm>
            <a:off x="9680759" y="2551782"/>
            <a:ext cx="660082" cy="60007"/>
            <a:chOff x="9535478" y="2379688"/>
            <a:chExt cx="660082" cy="60007"/>
          </a:xfrm>
        </p:grpSpPr>
        <p:cxnSp>
          <p:nvCxnSpPr>
            <p:cNvPr id="33" name="Straight Connector 32">
              <a:extLst>
                <a:ext uri="{FF2B5EF4-FFF2-40B4-BE49-F238E27FC236}">
                  <a16:creationId xmlns="" xmlns:a16="http://schemas.microsoft.com/office/drawing/2014/main" id="{A6E1C4BC-184F-4999-80BC-72E1788A2AA9}"/>
                </a:ext>
              </a:extLst>
            </p:cNvPr>
            <p:cNvCxnSpPr>
              <a:cxnSpLocks/>
            </p:cNvCxnSpPr>
            <p:nvPr/>
          </p:nvCxnSpPr>
          <p:spPr bwMode="auto">
            <a:xfrm>
              <a:off x="9535478" y="2409691"/>
              <a:ext cx="660082"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ABB7AB44-4F6C-4572-B4ED-6383E4654211}"/>
                </a:ext>
              </a:extLst>
            </p:cNvPr>
            <p:cNvCxnSpPr>
              <a:cxnSpLocks/>
            </p:cNvCxnSpPr>
            <p:nvPr/>
          </p:nvCxnSpPr>
          <p:spPr bwMode="auto">
            <a:xfrm>
              <a:off x="10187853" y="2379688"/>
              <a:ext cx="0" cy="60007"/>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8394B3C8-59DF-4599-B2AF-40A0AA5770FE}"/>
                </a:ext>
              </a:extLst>
            </p:cNvPr>
            <p:cNvCxnSpPr>
              <a:cxnSpLocks/>
            </p:cNvCxnSpPr>
            <p:nvPr/>
          </p:nvCxnSpPr>
          <p:spPr bwMode="auto">
            <a:xfrm>
              <a:off x="9535478" y="2379688"/>
              <a:ext cx="0" cy="60007"/>
            </a:xfrm>
            <a:prstGeom prst="line">
              <a:avLst/>
            </a:prstGeom>
            <a:noFill/>
            <a:ln w="28575" cap="flat" cmpd="sng" algn="ctr">
              <a:solidFill>
                <a:schemeClr val="bg1"/>
              </a:solidFill>
              <a:prstDash val="solid"/>
              <a:round/>
              <a:headEnd type="none" w="med" len="med"/>
              <a:tailEnd type="none" w="med" len="med"/>
            </a:ln>
            <a:effectLst/>
          </p:spPr>
        </p:cxnSp>
      </p:grpSp>
      <p:sp>
        <p:nvSpPr>
          <p:cNvPr id="39" name="Diamond 38">
            <a:extLst>
              <a:ext uri="{FF2B5EF4-FFF2-40B4-BE49-F238E27FC236}">
                <a16:creationId xmlns="" xmlns:a16="http://schemas.microsoft.com/office/drawing/2014/main" id="{CFFDECCD-BFB6-4D3A-8217-53DE440993F8}"/>
              </a:ext>
            </a:extLst>
          </p:cNvPr>
          <p:cNvSpPr/>
          <p:nvPr/>
        </p:nvSpPr>
        <p:spPr bwMode="auto">
          <a:xfrm>
            <a:off x="9978931" y="2541468"/>
            <a:ext cx="80943" cy="80943"/>
          </a:xfrm>
          <a:prstGeom prst="diamond">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42" name="Group 41">
            <a:extLst>
              <a:ext uri="{FF2B5EF4-FFF2-40B4-BE49-F238E27FC236}">
                <a16:creationId xmlns="" xmlns:a16="http://schemas.microsoft.com/office/drawing/2014/main" id="{80357E30-464F-429F-980B-9CB0C5E64D42}"/>
              </a:ext>
            </a:extLst>
          </p:cNvPr>
          <p:cNvGrpSpPr/>
          <p:nvPr/>
        </p:nvGrpSpPr>
        <p:grpSpPr>
          <a:xfrm>
            <a:off x="9716579" y="2966427"/>
            <a:ext cx="563161" cy="70765"/>
            <a:chOff x="9535478" y="2379688"/>
            <a:chExt cx="660082" cy="60007"/>
          </a:xfrm>
        </p:grpSpPr>
        <p:cxnSp>
          <p:nvCxnSpPr>
            <p:cNvPr id="43" name="Straight Connector 42">
              <a:extLst>
                <a:ext uri="{FF2B5EF4-FFF2-40B4-BE49-F238E27FC236}">
                  <a16:creationId xmlns="" xmlns:a16="http://schemas.microsoft.com/office/drawing/2014/main" id="{0F578DDF-EA46-4B22-AE3F-04830D4EBD1E}"/>
                </a:ext>
              </a:extLst>
            </p:cNvPr>
            <p:cNvCxnSpPr>
              <a:cxnSpLocks/>
            </p:cNvCxnSpPr>
            <p:nvPr/>
          </p:nvCxnSpPr>
          <p:spPr bwMode="auto">
            <a:xfrm>
              <a:off x="9535478" y="2409691"/>
              <a:ext cx="660082"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8D0DCA38-7262-4E77-8ADE-B1576A6AAC6D}"/>
                </a:ext>
              </a:extLst>
            </p:cNvPr>
            <p:cNvCxnSpPr>
              <a:cxnSpLocks/>
            </p:cNvCxnSpPr>
            <p:nvPr/>
          </p:nvCxnSpPr>
          <p:spPr bwMode="auto">
            <a:xfrm>
              <a:off x="10187853" y="2379688"/>
              <a:ext cx="0" cy="60007"/>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64F6B8AD-7765-4D58-BA06-B5B2A01CC01B}"/>
                </a:ext>
              </a:extLst>
            </p:cNvPr>
            <p:cNvCxnSpPr>
              <a:cxnSpLocks/>
            </p:cNvCxnSpPr>
            <p:nvPr/>
          </p:nvCxnSpPr>
          <p:spPr bwMode="auto">
            <a:xfrm>
              <a:off x="9535478" y="2379688"/>
              <a:ext cx="0" cy="60007"/>
            </a:xfrm>
            <a:prstGeom prst="line">
              <a:avLst/>
            </a:prstGeom>
            <a:noFill/>
            <a:ln w="28575" cap="flat" cmpd="sng" algn="ctr">
              <a:solidFill>
                <a:schemeClr val="bg1"/>
              </a:solidFill>
              <a:prstDash val="solid"/>
              <a:round/>
              <a:headEnd type="none" w="med" len="med"/>
              <a:tailEnd type="none" w="med" len="med"/>
            </a:ln>
            <a:effectLst/>
          </p:spPr>
        </p:cxnSp>
      </p:grpSp>
      <p:sp>
        <p:nvSpPr>
          <p:cNvPr id="55" name="Diamond 54">
            <a:extLst>
              <a:ext uri="{FF2B5EF4-FFF2-40B4-BE49-F238E27FC236}">
                <a16:creationId xmlns="" xmlns:a16="http://schemas.microsoft.com/office/drawing/2014/main" id="{5F3B3894-2269-44AC-AFA8-94ACFF23D44F}"/>
              </a:ext>
            </a:extLst>
          </p:cNvPr>
          <p:cNvSpPr/>
          <p:nvPr/>
        </p:nvSpPr>
        <p:spPr bwMode="auto">
          <a:xfrm>
            <a:off x="9948835" y="2962289"/>
            <a:ext cx="80943" cy="80943"/>
          </a:xfrm>
          <a:prstGeom prst="diamond">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46" name="Group 45">
            <a:extLst>
              <a:ext uri="{FF2B5EF4-FFF2-40B4-BE49-F238E27FC236}">
                <a16:creationId xmlns="" xmlns:a16="http://schemas.microsoft.com/office/drawing/2014/main" id="{31C4ED67-3E80-43D2-A0B8-0FA3C0201240}"/>
              </a:ext>
            </a:extLst>
          </p:cNvPr>
          <p:cNvGrpSpPr/>
          <p:nvPr/>
        </p:nvGrpSpPr>
        <p:grpSpPr>
          <a:xfrm>
            <a:off x="9793567" y="3408728"/>
            <a:ext cx="486174" cy="65454"/>
            <a:chOff x="9535478" y="2379688"/>
            <a:chExt cx="660082" cy="60007"/>
          </a:xfrm>
        </p:grpSpPr>
        <p:cxnSp>
          <p:nvCxnSpPr>
            <p:cNvPr id="47" name="Straight Connector 46">
              <a:extLst>
                <a:ext uri="{FF2B5EF4-FFF2-40B4-BE49-F238E27FC236}">
                  <a16:creationId xmlns="" xmlns:a16="http://schemas.microsoft.com/office/drawing/2014/main" id="{1B19542D-B2A8-46F1-867D-C5B328B2DB53}"/>
                </a:ext>
              </a:extLst>
            </p:cNvPr>
            <p:cNvCxnSpPr>
              <a:cxnSpLocks/>
            </p:cNvCxnSpPr>
            <p:nvPr/>
          </p:nvCxnSpPr>
          <p:spPr bwMode="auto">
            <a:xfrm>
              <a:off x="9535478" y="2409691"/>
              <a:ext cx="660082"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F51BC2CD-72A1-40A0-9EDB-E0A4F7F651DB}"/>
                </a:ext>
              </a:extLst>
            </p:cNvPr>
            <p:cNvCxnSpPr>
              <a:cxnSpLocks/>
            </p:cNvCxnSpPr>
            <p:nvPr/>
          </p:nvCxnSpPr>
          <p:spPr bwMode="auto">
            <a:xfrm>
              <a:off x="10187853" y="2379688"/>
              <a:ext cx="0" cy="60007"/>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BB5044A3-6D3C-4575-A102-5A7E097355B4}"/>
                </a:ext>
              </a:extLst>
            </p:cNvPr>
            <p:cNvCxnSpPr>
              <a:cxnSpLocks/>
            </p:cNvCxnSpPr>
            <p:nvPr/>
          </p:nvCxnSpPr>
          <p:spPr bwMode="auto">
            <a:xfrm>
              <a:off x="9535478" y="2379688"/>
              <a:ext cx="0" cy="60007"/>
            </a:xfrm>
            <a:prstGeom prst="line">
              <a:avLst/>
            </a:prstGeom>
            <a:noFill/>
            <a:ln w="28575" cap="flat" cmpd="sng" algn="ctr">
              <a:solidFill>
                <a:schemeClr val="bg1"/>
              </a:solidFill>
              <a:prstDash val="solid"/>
              <a:round/>
              <a:headEnd type="none" w="med" len="med"/>
              <a:tailEnd type="none" w="med" len="med"/>
            </a:ln>
            <a:effectLst/>
          </p:spPr>
        </p:cxnSp>
      </p:grpSp>
      <p:sp>
        <p:nvSpPr>
          <p:cNvPr id="56" name="Diamond 55">
            <a:extLst>
              <a:ext uri="{FF2B5EF4-FFF2-40B4-BE49-F238E27FC236}">
                <a16:creationId xmlns="" xmlns:a16="http://schemas.microsoft.com/office/drawing/2014/main" id="{0F1A1210-3707-420C-9C77-8951A58FC957}"/>
              </a:ext>
            </a:extLst>
          </p:cNvPr>
          <p:cNvSpPr/>
          <p:nvPr/>
        </p:nvSpPr>
        <p:spPr bwMode="auto">
          <a:xfrm>
            <a:off x="9986545" y="3400982"/>
            <a:ext cx="80943" cy="80943"/>
          </a:xfrm>
          <a:prstGeom prst="diamond">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0" name="Group 49">
            <a:extLst>
              <a:ext uri="{FF2B5EF4-FFF2-40B4-BE49-F238E27FC236}">
                <a16:creationId xmlns="" xmlns:a16="http://schemas.microsoft.com/office/drawing/2014/main" id="{E808EAE5-2481-476B-9718-8172A980189B}"/>
              </a:ext>
            </a:extLst>
          </p:cNvPr>
          <p:cNvGrpSpPr/>
          <p:nvPr/>
        </p:nvGrpSpPr>
        <p:grpSpPr>
          <a:xfrm>
            <a:off x="9494539" y="3823265"/>
            <a:ext cx="903449" cy="72897"/>
            <a:chOff x="9535478" y="2379688"/>
            <a:chExt cx="660082" cy="60007"/>
          </a:xfrm>
        </p:grpSpPr>
        <p:cxnSp>
          <p:nvCxnSpPr>
            <p:cNvPr id="51" name="Straight Connector 50">
              <a:extLst>
                <a:ext uri="{FF2B5EF4-FFF2-40B4-BE49-F238E27FC236}">
                  <a16:creationId xmlns="" xmlns:a16="http://schemas.microsoft.com/office/drawing/2014/main" id="{6E9F833B-8054-4044-98B2-7F3B7D0F2806}"/>
                </a:ext>
              </a:extLst>
            </p:cNvPr>
            <p:cNvCxnSpPr>
              <a:cxnSpLocks/>
            </p:cNvCxnSpPr>
            <p:nvPr/>
          </p:nvCxnSpPr>
          <p:spPr bwMode="auto">
            <a:xfrm>
              <a:off x="9535478" y="2409691"/>
              <a:ext cx="660082"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 xmlns:a16="http://schemas.microsoft.com/office/drawing/2014/main" id="{2643803F-5A42-4A9F-872C-D742FC1B4C2A}"/>
                </a:ext>
              </a:extLst>
            </p:cNvPr>
            <p:cNvCxnSpPr>
              <a:cxnSpLocks/>
            </p:cNvCxnSpPr>
            <p:nvPr/>
          </p:nvCxnSpPr>
          <p:spPr bwMode="auto">
            <a:xfrm>
              <a:off x="10187853" y="2379688"/>
              <a:ext cx="0" cy="60007"/>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5FA3D166-939A-401A-A788-66D68274505B}"/>
                </a:ext>
              </a:extLst>
            </p:cNvPr>
            <p:cNvCxnSpPr>
              <a:cxnSpLocks/>
            </p:cNvCxnSpPr>
            <p:nvPr/>
          </p:nvCxnSpPr>
          <p:spPr bwMode="auto">
            <a:xfrm>
              <a:off x="9535478" y="2379688"/>
              <a:ext cx="0" cy="60007"/>
            </a:xfrm>
            <a:prstGeom prst="line">
              <a:avLst/>
            </a:prstGeom>
            <a:noFill/>
            <a:ln w="28575" cap="flat" cmpd="sng" algn="ctr">
              <a:solidFill>
                <a:schemeClr val="bg1"/>
              </a:solidFill>
              <a:prstDash val="solid"/>
              <a:round/>
              <a:headEnd type="none" w="med" len="med"/>
              <a:tailEnd type="none" w="med" len="med"/>
            </a:ln>
            <a:effectLst/>
          </p:spPr>
        </p:cxnSp>
      </p:grpSp>
      <p:sp>
        <p:nvSpPr>
          <p:cNvPr id="57" name="Diamond 56">
            <a:extLst>
              <a:ext uri="{FF2B5EF4-FFF2-40B4-BE49-F238E27FC236}">
                <a16:creationId xmlns="" xmlns:a16="http://schemas.microsoft.com/office/drawing/2014/main" id="{A220E363-B1C0-4A36-AA31-BECBAD91618E}"/>
              </a:ext>
            </a:extLst>
          </p:cNvPr>
          <p:cNvSpPr/>
          <p:nvPr/>
        </p:nvSpPr>
        <p:spPr bwMode="auto">
          <a:xfrm>
            <a:off x="9891575" y="3815219"/>
            <a:ext cx="80943" cy="80943"/>
          </a:xfrm>
          <a:prstGeom prst="diamond">
            <a:avLst/>
          </a:prstGeom>
          <a:solidFill>
            <a:schemeClr val="accent1"/>
          </a:solidFill>
          <a:ln w="28575">
            <a:solidFill>
              <a:schemeClr val="accent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2928030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a:extLst>
              <a:ext uri="{FF2B5EF4-FFF2-40B4-BE49-F238E27FC236}">
                <a16:creationId xmlns="" xmlns:a16="http://schemas.microsoft.com/office/drawing/2014/main" id="{9162DABB-3F8F-410D-82E8-6FE8E3CD3FD8}"/>
              </a:ext>
            </a:extLst>
          </p:cNvPr>
          <p:cNvCxnSpPr>
            <a:cxnSpLocks/>
          </p:cNvCxnSpPr>
          <p:nvPr/>
        </p:nvCxnSpPr>
        <p:spPr bwMode="auto">
          <a:xfrm flipV="1">
            <a:off x="7483517" y="3840573"/>
            <a:ext cx="0" cy="1607323"/>
          </a:xfrm>
          <a:prstGeom prst="line">
            <a:avLst/>
          </a:prstGeom>
          <a:noFill/>
          <a:ln w="28575" cap="flat" cmpd="sng" algn="ctr">
            <a:solidFill>
              <a:schemeClr val="tx2"/>
            </a:solidFill>
            <a:prstDash val="sysDash"/>
            <a:round/>
            <a:headEnd type="none" w="med" len="med"/>
            <a:tailEnd type="none" w="med" len="med"/>
          </a:ln>
          <a:effectLst/>
        </p:spPr>
      </p:cxnSp>
      <p:cxnSp>
        <p:nvCxnSpPr>
          <p:cNvPr id="56" name="Straight Connector 55">
            <a:extLst>
              <a:ext uri="{FF2B5EF4-FFF2-40B4-BE49-F238E27FC236}">
                <a16:creationId xmlns="" xmlns:a16="http://schemas.microsoft.com/office/drawing/2014/main" id="{616D2317-4DBF-4287-AAB9-D06AEEE12D75}"/>
              </a:ext>
            </a:extLst>
          </p:cNvPr>
          <p:cNvCxnSpPr>
            <a:cxnSpLocks/>
          </p:cNvCxnSpPr>
          <p:nvPr/>
        </p:nvCxnSpPr>
        <p:spPr bwMode="auto">
          <a:xfrm flipV="1">
            <a:off x="8259987" y="3840573"/>
            <a:ext cx="0" cy="1607323"/>
          </a:xfrm>
          <a:prstGeom prst="line">
            <a:avLst/>
          </a:prstGeom>
          <a:noFill/>
          <a:ln w="28575" cap="flat" cmpd="sng" algn="ctr">
            <a:solidFill>
              <a:schemeClr val="tx2"/>
            </a:solidFill>
            <a:prstDash val="sysDash"/>
            <a:round/>
            <a:headEnd type="none" w="med" len="med"/>
            <a:tailEnd type="none" w="med" len="med"/>
          </a:ln>
          <a:effectLst/>
        </p:spPr>
      </p:cxnSp>
      <p:sp>
        <p:nvSpPr>
          <p:cNvPr id="2" name="Title 1">
            <a:extLst>
              <a:ext uri="{FF2B5EF4-FFF2-40B4-BE49-F238E27FC236}">
                <a16:creationId xmlns="" xmlns:a16="http://schemas.microsoft.com/office/drawing/2014/main" id="{EBF344F9-C553-4BD5-AD06-F565C0F11442}"/>
              </a:ext>
            </a:extLst>
          </p:cNvPr>
          <p:cNvSpPr>
            <a:spLocks noGrp="1"/>
          </p:cNvSpPr>
          <p:nvPr>
            <p:ph type="title"/>
          </p:nvPr>
        </p:nvSpPr>
        <p:spPr/>
        <p:txBody>
          <a:bodyPr/>
          <a:lstStyle/>
          <a:p>
            <a:r>
              <a:rPr lang="en-US" dirty="0">
                <a:cs typeface="Calibri" panose="020F0502020204030204" pitchFamily="34" charset="0"/>
              </a:rPr>
              <a:t>Are There Any Biomarkers of Response to Immune Checkpoint Inhibitors in SCLC?</a:t>
            </a:r>
          </a:p>
        </p:txBody>
      </p:sp>
      <p:sp>
        <p:nvSpPr>
          <p:cNvPr id="10" name="Text Box 11">
            <a:extLst>
              <a:ext uri="{FF2B5EF4-FFF2-40B4-BE49-F238E27FC236}">
                <a16:creationId xmlns="" xmlns:a16="http://schemas.microsoft.com/office/drawing/2014/main" id="{990A5BE5-E8B3-4D12-8181-8675B0967EB2}"/>
              </a:ext>
            </a:extLst>
          </p:cNvPr>
          <p:cNvSpPr txBox="1">
            <a:spLocks noChangeArrowheads="1"/>
          </p:cNvSpPr>
          <p:nvPr/>
        </p:nvSpPr>
        <p:spPr bwMode="auto">
          <a:xfrm>
            <a:off x="406211" y="5979968"/>
            <a:ext cx="502373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charset="2"/>
              <a:buChar char="§"/>
              <a:defRPr sz="28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6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4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Antonia. Lancet Oncol. 2016:17;883.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Hellmann. ASCO 2017. Abstr 8503. Hellmann. Cancer Cell. 2018;33:853. Hellmann. Cancer Cell. 2018;33:853. Horn. NEJM. 2018;379:2220</a:t>
            </a:r>
            <a:r>
              <a:rPr kumimoji="0" lang="en-US" altLang="en-US" sz="1200" b="1"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CDCDCF">
                    <a:lumMod val="50000"/>
                  </a:srgbClr>
                </a:solidFill>
                <a:effectLst/>
                <a:uLnTx/>
                <a:uFillTx/>
                <a:latin typeface="Calibri" panose="020F0502020204030204" pitchFamily="34" charset="0"/>
                <a:ea typeface="+mn-ea"/>
                <a:cs typeface="Arial" panose="020B0604020202020204" pitchFamily="34" charset="0"/>
              </a:rPr>
              <a:t>Chung. ASCO 2018. Abstr 8506.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3" name="Group 32">
            <a:extLst>
              <a:ext uri="{FF2B5EF4-FFF2-40B4-BE49-F238E27FC236}">
                <a16:creationId xmlns="" xmlns:a16="http://schemas.microsoft.com/office/drawing/2014/main" id="{B8E532E8-B998-4279-85B4-C1C71DDFCE8A}"/>
              </a:ext>
            </a:extLst>
          </p:cNvPr>
          <p:cNvGraphicFramePr>
            <a:graphicFrameLocks noGrp="1"/>
          </p:cNvGraphicFramePr>
          <p:nvPr/>
        </p:nvGraphicFramePr>
        <p:xfrm>
          <a:off x="6326122" y="1264921"/>
          <a:ext cx="5415262" cy="2286000"/>
        </p:xfrm>
        <a:graphic>
          <a:graphicData uri="http://schemas.openxmlformats.org/drawingml/2006/table">
            <a:tbl>
              <a:tblPr/>
              <a:tblGrid>
                <a:gridCol w="2381796">
                  <a:extLst>
                    <a:ext uri="{9D8B030D-6E8A-4147-A177-3AD203B41FA5}">
                      <a16:colId xmlns="" xmlns:a16="http://schemas.microsoft.com/office/drawing/2014/main" val="20000"/>
                    </a:ext>
                  </a:extLst>
                </a:gridCol>
                <a:gridCol w="1522078">
                  <a:extLst>
                    <a:ext uri="{9D8B030D-6E8A-4147-A177-3AD203B41FA5}">
                      <a16:colId xmlns="" xmlns:a16="http://schemas.microsoft.com/office/drawing/2014/main" val="2390454475"/>
                    </a:ext>
                  </a:extLst>
                </a:gridCol>
                <a:gridCol w="1511388">
                  <a:extLst>
                    <a:ext uri="{9D8B030D-6E8A-4147-A177-3AD203B41FA5}">
                      <a16:colId xmlns="" xmlns:a16="http://schemas.microsoft.com/office/drawing/2014/main" val="157472453"/>
                    </a:ext>
                  </a:extLst>
                </a:gridCol>
              </a:tblGrid>
              <a:tr h="197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Antitumor Activity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Calibri" panose="020F0502020204030204" pitchFamily="34" charset="0"/>
                          <a:cs typeface="Calibri" panose="020F0502020204030204" pitchFamily="34" charset="0"/>
                        </a:rPr>
                        <a:t>PD-L1+ (n = 42)</a:t>
                      </a:r>
                    </a:p>
                  </a:txBody>
                  <a:tcPr anchor="ctr">
                    <a:lnL w="12700" cmpd="sng">
                      <a:noFill/>
                      <a:prstDash val="soli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Calibri" panose="020F0502020204030204" pitchFamily="34" charset="0"/>
                          <a:cs typeface="Calibri" panose="020F0502020204030204" pitchFamily="34" charset="0"/>
                        </a:rPr>
                        <a:t>PD-L1– (n = 50)</a:t>
                      </a:r>
                    </a:p>
                  </a:txBody>
                  <a:tcPr anchor="ctr">
                    <a:lnL w="12700" cmpd="sng">
                      <a:noFill/>
                      <a:prstDash val="soli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 xmlns:a16="http://schemas.microsoft.com/office/drawing/2014/main" val="4055388736"/>
                  </a:ext>
                </a:extLst>
              </a:tr>
              <a:tr h="335077">
                <a:tc>
                  <a:txBody>
                    <a:bodyPr/>
                    <a:lstStyle/>
                    <a:p>
                      <a:r>
                        <a:rPr lang="en-US" sz="1400" dirty="0">
                          <a:solidFill>
                            <a:schemeClr val="bg1"/>
                          </a:solidFill>
                          <a:latin typeface="Calibri" panose="020F0502020204030204" pitchFamily="34" charset="0"/>
                          <a:cs typeface="Calibri" panose="020F0502020204030204" pitchFamily="34" charset="0"/>
                        </a:rPr>
                        <a:t>ORR, % (95% 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35.7 </a:t>
                      </a:r>
                    </a:p>
                    <a:p>
                      <a:pPr algn="ctr"/>
                      <a:r>
                        <a:rPr lang="en-US" sz="1400" dirty="0">
                          <a:solidFill>
                            <a:schemeClr val="bg1"/>
                          </a:solidFill>
                          <a:latin typeface="Calibri" panose="020F0502020204030204" pitchFamily="34" charset="0"/>
                          <a:cs typeface="Calibri" panose="020F0502020204030204" pitchFamily="34" charset="0"/>
                        </a:rPr>
                        <a:t>(21.6-52.0)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6.0 </a:t>
                      </a:r>
                    </a:p>
                    <a:p>
                      <a:pPr algn="ctr"/>
                      <a:r>
                        <a:rPr lang="en-US" sz="1400" dirty="0">
                          <a:solidFill>
                            <a:schemeClr val="bg1"/>
                          </a:solidFill>
                          <a:latin typeface="Calibri" panose="020F0502020204030204" pitchFamily="34" charset="0"/>
                          <a:cs typeface="Calibri" panose="020F0502020204030204" pitchFamily="34" charset="0"/>
                        </a:rPr>
                        <a:t>(1.3-16.5)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748995">
                <a:tc>
                  <a:txBody>
                    <a:bodyPr/>
                    <a:lstStyle/>
                    <a:p>
                      <a:r>
                        <a:rPr lang="en-US" sz="1400" dirty="0">
                          <a:solidFill>
                            <a:schemeClr val="bg1"/>
                          </a:solidFill>
                          <a:latin typeface="Calibri" panose="020F0502020204030204" pitchFamily="34" charset="0"/>
                          <a:cs typeface="Calibri" panose="020F0502020204030204" pitchFamily="34" charset="0"/>
                        </a:rPr>
                        <a:t>Best overall response, n (%)</a:t>
                      </a:r>
                    </a:p>
                    <a:p>
                      <a:pPr marL="285750"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CR</a:t>
                      </a:r>
                    </a:p>
                    <a:p>
                      <a:pPr marL="285750"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PR</a:t>
                      </a:r>
                    </a:p>
                    <a:p>
                      <a:pPr marL="285750"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SD</a:t>
                      </a:r>
                    </a:p>
                    <a:p>
                      <a:pPr marL="285750"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PD</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endParaRPr lang="en-US" sz="1400" dirty="0">
                        <a:solidFill>
                          <a:schemeClr val="bg1"/>
                        </a:solidFill>
                        <a:latin typeface="Calibri" panose="020F0502020204030204" pitchFamily="34" charset="0"/>
                        <a:cs typeface="Calibri" panose="020F0502020204030204" pitchFamily="34" charset="0"/>
                      </a:endParaRPr>
                    </a:p>
                    <a:p>
                      <a:pPr algn="ctr"/>
                      <a:r>
                        <a:rPr lang="en-US" sz="1400" dirty="0">
                          <a:solidFill>
                            <a:schemeClr val="bg1"/>
                          </a:solidFill>
                          <a:latin typeface="Calibri" panose="020F0502020204030204" pitchFamily="34" charset="0"/>
                          <a:cs typeface="Calibri" panose="020F0502020204030204" pitchFamily="34" charset="0"/>
                        </a:rPr>
                        <a:t>2 (5)</a:t>
                      </a:r>
                    </a:p>
                    <a:p>
                      <a:pPr algn="ctr"/>
                      <a:r>
                        <a:rPr lang="en-US" sz="1400" dirty="0">
                          <a:solidFill>
                            <a:schemeClr val="bg1"/>
                          </a:solidFill>
                          <a:latin typeface="Calibri" panose="020F0502020204030204" pitchFamily="34" charset="0"/>
                          <a:cs typeface="Calibri" panose="020F0502020204030204" pitchFamily="34" charset="0"/>
                        </a:rPr>
                        <a:t>13 (31)</a:t>
                      </a:r>
                    </a:p>
                    <a:p>
                      <a:pPr algn="ctr"/>
                      <a:r>
                        <a:rPr lang="en-US" sz="1400" dirty="0">
                          <a:solidFill>
                            <a:schemeClr val="bg1"/>
                          </a:solidFill>
                          <a:latin typeface="Calibri" panose="020F0502020204030204" pitchFamily="34" charset="0"/>
                          <a:cs typeface="Calibri" panose="020F0502020204030204" pitchFamily="34" charset="0"/>
                        </a:rPr>
                        <a:t>3 (7)</a:t>
                      </a:r>
                    </a:p>
                    <a:p>
                      <a:pPr algn="ctr"/>
                      <a:r>
                        <a:rPr lang="en-US" sz="1400" dirty="0">
                          <a:solidFill>
                            <a:schemeClr val="bg1"/>
                          </a:solidFill>
                          <a:latin typeface="Calibri" panose="020F0502020204030204" pitchFamily="34" charset="0"/>
                          <a:cs typeface="Calibri" panose="020F0502020204030204" pitchFamily="34" charset="0"/>
                        </a:rPr>
                        <a:t>22 (52)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endParaRPr lang="en-US" sz="1400" dirty="0">
                        <a:solidFill>
                          <a:schemeClr val="bg1"/>
                        </a:solidFill>
                        <a:latin typeface="Calibri" panose="020F0502020204030204" pitchFamily="34" charset="0"/>
                        <a:cs typeface="Calibri" panose="020F0502020204030204" pitchFamily="34" charset="0"/>
                      </a:endParaRPr>
                    </a:p>
                    <a:p>
                      <a:pPr algn="ctr"/>
                      <a:r>
                        <a:rPr lang="en-US" sz="1400" dirty="0">
                          <a:solidFill>
                            <a:schemeClr val="bg1"/>
                          </a:solidFill>
                          <a:latin typeface="Calibri" panose="020F0502020204030204" pitchFamily="34" charset="0"/>
                          <a:cs typeface="Calibri" panose="020F0502020204030204" pitchFamily="34" charset="0"/>
                        </a:rPr>
                        <a:t>1 (2)</a:t>
                      </a:r>
                    </a:p>
                    <a:p>
                      <a:pPr algn="ctr"/>
                      <a:r>
                        <a:rPr lang="en-US" sz="1400" dirty="0">
                          <a:solidFill>
                            <a:schemeClr val="bg1"/>
                          </a:solidFill>
                          <a:latin typeface="Calibri" panose="020F0502020204030204" pitchFamily="34" charset="0"/>
                          <a:cs typeface="Calibri" panose="020F0502020204030204" pitchFamily="34" charset="0"/>
                        </a:rPr>
                        <a:t>2 (4)</a:t>
                      </a:r>
                    </a:p>
                    <a:p>
                      <a:pPr algn="ctr"/>
                      <a:r>
                        <a:rPr lang="en-US" sz="1400" dirty="0">
                          <a:solidFill>
                            <a:schemeClr val="bg1"/>
                          </a:solidFill>
                          <a:latin typeface="Calibri" panose="020F0502020204030204" pitchFamily="34" charset="0"/>
                          <a:cs typeface="Calibri" panose="020F0502020204030204" pitchFamily="34" charset="0"/>
                        </a:rPr>
                        <a:t>7 (14)</a:t>
                      </a:r>
                    </a:p>
                    <a:p>
                      <a:pPr algn="ctr"/>
                      <a:r>
                        <a:rPr lang="en-US" sz="1400" dirty="0">
                          <a:solidFill>
                            <a:schemeClr val="bg1"/>
                          </a:solidFill>
                          <a:latin typeface="Calibri" panose="020F0502020204030204" pitchFamily="34" charset="0"/>
                          <a:cs typeface="Calibri" panose="020F0502020204030204" pitchFamily="34" charset="0"/>
                        </a:rPr>
                        <a:t>29 (58)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197104">
                <a:tc>
                  <a:txBody>
                    <a:bodyPr/>
                    <a:lstStyle/>
                    <a:p>
                      <a:pPr marL="0" indent="0">
                        <a:buFont typeface="Wingdings" panose="05000000000000000000" pitchFamily="2" charset="2"/>
                        <a:buNone/>
                      </a:pPr>
                      <a:r>
                        <a:rPr lang="en-US" sz="1400" dirty="0">
                          <a:solidFill>
                            <a:schemeClr val="bg1"/>
                          </a:solidFill>
                          <a:latin typeface="Calibri" panose="020F0502020204030204" pitchFamily="34" charset="0"/>
                          <a:cs typeface="Calibri" panose="020F0502020204030204" pitchFamily="34" charset="0"/>
                        </a:rPr>
                        <a:t>Disease control, 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18 (43)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10 (20)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147148301"/>
                  </a:ext>
                </a:extLst>
              </a:tr>
            </a:tbl>
          </a:graphicData>
        </a:graphic>
      </p:graphicFrame>
      <p:sp>
        <p:nvSpPr>
          <p:cNvPr id="15" name="TextBox 106">
            <a:extLst>
              <a:ext uri="{FF2B5EF4-FFF2-40B4-BE49-F238E27FC236}">
                <a16:creationId xmlns="" xmlns:a16="http://schemas.microsoft.com/office/drawing/2014/main" id="{5A0BCE7E-E151-4E3B-A245-12963DE0CFD9}"/>
              </a:ext>
            </a:extLst>
          </p:cNvPr>
          <p:cNvSpPr txBox="1">
            <a:spLocks noChangeArrowheads="1"/>
          </p:cNvSpPr>
          <p:nvPr/>
        </p:nvSpPr>
        <p:spPr bwMode="auto">
          <a:xfrm>
            <a:off x="6726546" y="3539307"/>
            <a:ext cx="30709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Arial" panose="020B0604020202020204" pitchFamily="34" charset="0"/>
                <a:ea typeface="MS PGothic" panose="020B0600070205080204" pitchFamily="34" charset="-128"/>
              </a:defRPr>
            </a:lvl1pPr>
            <a:lvl2pPr marL="742950" indent="-285750" defTabSz="1217613">
              <a:defRPr>
                <a:solidFill>
                  <a:schemeClr val="tx1"/>
                </a:solidFill>
                <a:latin typeface="Arial" panose="020B0604020202020204" pitchFamily="34" charset="0"/>
                <a:ea typeface="MS PGothic" panose="020B0600070205080204" pitchFamily="34" charset="-128"/>
              </a:defRPr>
            </a:lvl2pPr>
            <a:lvl3pPr marL="1143000" indent="-228600" defTabSz="1217613">
              <a:defRPr>
                <a:solidFill>
                  <a:schemeClr val="tx1"/>
                </a:solidFill>
                <a:latin typeface="Arial" panose="020B0604020202020204" pitchFamily="34" charset="0"/>
                <a:ea typeface="MS PGothic" panose="020B0600070205080204" pitchFamily="34" charset="-128"/>
              </a:defRPr>
            </a:lvl3pPr>
            <a:lvl4pPr marL="1600200" indent="-228600" defTabSz="1217613">
              <a:defRPr>
                <a:solidFill>
                  <a:schemeClr val="tx1"/>
                </a:solidFill>
                <a:latin typeface="Arial" panose="020B0604020202020204" pitchFamily="34" charset="0"/>
                <a:ea typeface="MS PGothic" panose="020B0600070205080204" pitchFamily="34" charset="-128"/>
              </a:defRPr>
            </a:lvl4pPr>
            <a:lvl5pPr marL="2057400" indent="-228600" defTabSz="1217613">
              <a:defRPr>
                <a:solidFill>
                  <a:schemeClr val="tx1"/>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121761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OS by PD-L1 CPS</a:t>
            </a:r>
            <a:endParaRPr kumimoji="0" lang="en-US" altLang="en-US" sz="16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cxnSp>
        <p:nvCxnSpPr>
          <p:cNvPr id="5" name="Straight Connector 4">
            <a:extLst>
              <a:ext uri="{FF2B5EF4-FFF2-40B4-BE49-F238E27FC236}">
                <a16:creationId xmlns="" xmlns:a16="http://schemas.microsoft.com/office/drawing/2014/main" id="{F300451A-5E82-4AE1-BCF1-87BA4E8E017A}"/>
              </a:ext>
            </a:extLst>
          </p:cNvPr>
          <p:cNvCxnSpPr/>
          <p:nvPr/>
        </p:nvCxnSpPr>
        <p:spPr bwMode="auto">
          <a:xfrm>
            <a:off x="6712610" y="3850099"/>
            <a:ext cx="0" cy="1618716"/>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 xmlns:a16="http://schemas.microsoft.com/office/drawing/2014/main" id="{1BD04122-3EF9-49BE-AA54-DBC117D1E211}"/>
              </a:ext>
            </a:extLst>
          </p:cNvPr>
          <p:cNvCxnSpPr>
            <a:cxnSpLocks/>
          </p:cNvCxnSpPr>
          <p:nvPr/>
        </p:nvCxnSpPr>
        <p:spPr bwMode="auto">
          <a:xfrm>
            <a:off x="6712610" y="5468815"/>
            <a:ext cx="3105884"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DECC31BE-5D24-40D2-84E9-4700F45B6645}"/>
              </a:ext>
            </a:extLst>
          </p:cNvPr>
          <p:cNvCxnSpPr>
            <a:cxnSpLocks/>
          </p:cNvCxnSpPr>
          <p:nvPr/>
        </p:nvCxnSpPr>
        <p:spPr bwMode="auto">
          <a:xfrm>
            <a:off x="6712610"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19DBFB91-8232-45B5-B428-6F32B744559D}"/>
              </a:ext>
            </a:extLst>
          </p:cNvPr>
          <p:cNvCxnSpPr>
            <a:cxnSpLocks/>
          </p:cNvCxnSpPr>
          <p:nvPr/>
        </p:nvCxnSpPr>
        <p:spPr bwMode="auto">
          <a:xfrm>
            <a:off x="7100846"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4A8E700E-8F8D-49A2-85B4-879CF5FBA5C1}"/>
              </a:ext>
            </a:extLst>
          </p:cNvPr>
          <p:cNvCxnSpPr>
            <a:cxnSpLocks/>
          </p:cNvCxnSpPr>
          <p:nvPr/>
        </p:nvCxnSpPr>
        <p:spPr bwMode="auto">
          <a:xfrm>
            <a:off x="7489082"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27D5D0C1-3F80-410D-8510-AB25D50A594B}"/>
              </a:ext>
            </a:extLst>
          </p:cNvPr>
          <p:cNvCxnSpPr>
            <a:cxnSpLocks/>
          </p:cNvCxnSpPr>
          <p:nvPr/>
        </p:nvCxnSpPr>
        <p:spPr bwMode="auto">
          <a:xfrm>
            <a:off x="7877318"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E8CF1438-2E07-4942-9540-D00DA7DBE5B7}"/>
              </a:ext>
            </a:extLst>
          </p:cNvPr>
          <p:cNvCxnSpPr>
            <a:cxnSpLocks/>
          </p:cNvCxnSpPr>
          <p:nvPr/>
        </p:nvCxnSpPr>
        <p:spPr bwMode="auto">
          <a:xfrm>
            <a:off x="8265554"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A6D7D5C3-0FDE-4B17-9C64-D9BA26714312}"/>
              </a:ext>
            </a:extLst>
          </p:cNvPr>
          <p:cNvCxnSpPr>
            <a:cxnSpLocks/>
          </p:cNvCxnSpPr>
          <p:nvPr/>
        </p:nvCxnSpPr>
        <p:spPr bwMode="auto">
          <a:xfrm>
            <a:off x="8653790"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86B61683-C0FB-4F11-8E34-6526C83CA323}"/>
              </a:ext>
            </a:extLst>
          </p:cNvPr>
          <p:cNvCxnSpPr>
            <a:cxnSpLocks/>
          </p:cNvCxnSpPr>
          <p:nvPr/>
        </p:nvCxnSpPr>
        <p:spPr bwMode="auto">
          <a:xfrm>
            <a:off x="9042026"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F95C882A-F6C3-4CDA-BDCC-3DC074F4DAC4}"/>
              </a:ext>
            </a:extLst>
          </p:cNvPr>
          <p:cNvCxnSpPr>
            <a:cxnSpLocks/>
          </p:cNvCxnSpPr>
          <p:nvPr/>
        </p:nvCxnSpPr>
        <p:spPr bwMode="auto">
          <a:xfrm>
            <a:off x="9430262"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CB7126D1-9570-4F1D-B681-50CB2FCEB8CA}"/>
              </a:ext>
            </a:extLst>
          </p:cNvPr>
          <p:cNvCxnSpPr>
            <a:cxnSpLocks/>
          </p:cNvCxnSpPr>
          <p:nvPr/>
        </p:nvCxnSpPr>
        <p:spPr bwMode="auto">
          <a:xfrm>
            <a:off x="9818494" y="546881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31528F95-A433-48C2-A67D-F77F239E3C7D}"/>
              </a:ext>
            </a:extLst>
          </p:cNvPr>
          <p:cNvCxnSpPr>
            <a:cxnSpLocks/>
          </p:cNvCxnSpPr>
          <p:nvPr/>
        </p:nvCxnSpPr>
        <p:spPr bwMode="auto">
          <a:xfrm>
            <a:off x="6643889" y="384057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0FA8F5E1-5E03-495E-8C5D-E904E614CF36}"/>
              </a:ext>
            </a:extLst>
          </p:cNvPr>
          <p:cNvCxnSpPr>
            <a:cxnSpLocks/>
          </p:cNvCxnSpPr>
          <p:nvPr/>
        </p:nvCxnSpPr>
        <p:spPr bwMode="auto">
          <a:xfrm>
            <a:off x="6643889" y="416622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9A29F738-E1B0-4446-A5A2-BB7F5DD18779}"/>
              </a:ext>
            </a:extLst>
          </p:cNvPr>
          <p:cNvCxnSpPr>
            <a:cxnSpLocks/>
          </p:cNvCxnSpPr>
          <p:nvPr/>
        </p:nvCxnSpPr>
        <p:spPr bwMode="auto">
          <a:xfrm>
            <a:off x="6643889" y="449186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A23A2AE9-10AF-458B-AC2B-55EA9163A26B}"/>
              </a:ext>
            </a:extLst>
          </p:cNvPr>
          <p:cNvCxnSpPr>
            <a:cxnSpLocks/>
          </p:cNvCxnSpPr>
          <p:nvPr/>
        </p:nvCxnSpPr>
        <p:spPr bwMode="auto">
          <a:xfrm>
            <a:off x="6643889" y="481751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C9A1A53B-50FB-4530-8260-645C96B2B09D}"/>
              </a:ext>
            </a:extLst>
          </p:cNvPr>
          <p:cNvCxnSpPr>
            <a:cxnSpLocks/>
          </p:cNvCxnSpPr>
          <p:nvPr/>
        </p:nvCxnSpPr>
        <p:spPr bwMode="auto">
          <a:xfrm>
            <a:off x="6643889" y="514316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3A6D4447-DD15-43B1-BEE4-3946DA97FC63}"/>
              </a:ext>
            </a:extLst>
          </p:cNvPr>
          <p:cNvCxnSpPr>
            <a:cxnSpLocks/>
          </p:cNvCxnSpPr>
          <p:nvPr/>
        </p:nvCxnSpPr>
        <p:spPr bwMode="auto">
          <a:xfrm>
            <a:off x="6643889" y="5468815"/>
            <a:ext cx="64008" cy="0"/>
          </a:xfrm>
          <a:prstGeom prst="line">
            <a:avLst/>
          </a:prstGeom>
          <a:noFill/>
          <a:ln w="28575" cap="flat" cmpd="sng" algn="ctr">
            <a:solidFill>
              <a:schemeClr val="bg1"/>
            </a:solidFill>
            <a:prstDash val="solid"/>
            <a:round/>
            <a:headEnd type="none" w="med" len="med"/>
            <a:tailEnd type="none" w="med" len="med"/>
          </a:ln>
          <a:effectLst/>
        </p:spPr>
      </p:cxnSp>
      <p:sp>
        <p:nvSpPr>
          <p:cNvPr id="35" name="TextBox 34">
            <a:extLst>
              <a:ext uri="{FF2B5EF4-FFF2-40B4-BE49-F238E27FC236}">
                <a16:creationId xmlns="" xmlns:a16="http://schemas.microsoft.com/office/drawing/2014/main" id="{1939A92A-5625-4647-846A-82BCD34A7A94}"/>
              </a:ext>
            </a:extLst>
          </p:cNvPr>
          <p:cNvSpPr txBox="1"/>
          <p:nvPr/>
        </p:nvSpPr>
        <p:spPr bwMode="auto">
          <a:xfrm>
            <a:off x="6707898" y="5648922"/>
            <a:ext cx="315364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sp>
        <p:nvSpPr>
          <p:cNvPr id="36" name="TextBox 35">
            <a:extLst>
              <a:ext uri="{FF2B5EF4-FFF2-40B4-BE49-F238E27FC236}">
                <a16:creationId xmlns="" xmlns:a16="http://schemas.microsoft.com/office/drawing/2014/main" id="{B396BBBC-C963-4901-B421-6594AC6C26CA}"/>
              </a:ext>
            </a:extLst>
          </p:cNvPr>
          <p:cNvSpPr txBox="1"/>
          <p:nvPr/>
        </p:nvSpPr>
        <p:spPr bwMode="auto">
          <a:xfrm rot="16200000">
            <a:off x="5315255" y="4517421"/>
            <a:ext cx="169224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sp>
        <p:nvSpPr>
          <p:cNvPr id="37" name="TextBox 36">
            <a:extLst>
              <a:ext uri="{FF2B5EF4-FFF2-40B4-BE49-F238E27FC236}">
                <a16:creationId xmlns="" xmlns:a16="http://schemas.microsoft.com/office/drawing/2014/main" id="{A8973C62-143D-4B18-9368-87A1F8C82ADB}"/>
              </a:ext>
            </a:extLst>
          </p:cNvPr>
          <p:cNvSpPr txBox="1"/>
          <p:nvPr/>
        </p:nvSpPr>
        <p:spPr bwMode="auto">
          <a:xfrm>
            <a:off x="6198365" y="366263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38" name="TextBox 37">
            <a:extLst>
              <a:ext uri="{FF2B5EF4-FFF2-40B4-BE49-F238E27FC236}">
                <a16:creationId xmlns="" xmlns:a16="http://schemas.microsoft.com/office/drawing/2014/main" id="{618A1CE5-89BD-4C18-ADB3-873424AD9082}"/>
              </a:ext>
            </a:extLst>
          </p:cNvPr>
          <p:cNvSpPr txBox="1"/>
          <p:nvPr/>
        </p:nvSpPr>
        <p:spPr bwMode="auto">
          <a:xfrm>
            <a:off x="6198365" y="3992208"/>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39" name="TextBox 38">
            <a:extLst>
              <a:ext uri="{FF2B5EF4-FFF2-40B4-BE49-F238E27FC236}">
                <a16:creationId xmlns="" xmlns:a16="http://schemas.microsoft.com/office/drawing/2014/main" id="{C8FA7E0C-CFBA-4894-BA12-9134129C8366}"/>
              </a:ext>
            </a:extLst>
          </p:cNvPr>
          <p:cNvSpPr txBox="1"/>
          <p:nvPr/>
        </p:nvSpPr>
        <p:spPr bwMode="auto">
          <a:xfrm>
            <a:off x="6198365" y="4321780"/>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40" name="TextBox 39">
            <a:extLst>
              <a:ext uri="{FF2B5EF4-FFF2-40B4-BE49-F238E27FC236}">
                <a16:creationId xmlns="" xmlns:a16="http://schemas.microsoft.com/office/drawing/2014/main" id="{B5D77E90-C84D-46E5-83C9-0762E0E2096F}"/>
              </a:ext>
            </a:extLst>
          </p:cNvPr>
          <p:cNvSpPr txBox="1"/>
          <p:nvPr/>
        </p:nvSpPr>
        <p:spPr bwMode="auto">
          <a:xfrm>
            <a:off x="6198365" y="4651352"/>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41" name="TextBox 40">
            <a:extLst>
              <a:ext uri="{FF2B5EF4-FFF2-40B4-BE49-F238E27FC236}">
                <a16:creationId xmlns="" xmlns:a16="http://schemas.microsoft.com/office/drawing/2014/main" id="{670F5170-66E6-41F5-95E9-7706330E0283}"/>
              </a:ext>
            </a:extLst>
          </p:cNvPr>
          <p:cNvSpPr txBox="1"/>
          <p:nvPr/>
        </p:nvSpPr>
        <p:spPr bwMode="auto">
          <a:xfrm>
            <a:off x="6198365" y="4980924"/>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2" name="TextBox 41">
            <a:extLst>
              <a:ext uri="{FF2B5EF4-FFF2-40B4-BE49-F238E27FC236}">
                <a16:creationId xmlns="" xmlns:a16="http://schemas.microsoft.com/office/drawing/2014/main" id="{960ACAD7-CA84-46E9-BB77-7D29A2F640D4}"/>
              </a:ext>
            </a:extLst>
          </p:cNvPr>
          <p:cNvSpPr txBox="1"/>
          <p:nvPr/>
        </p:nvSpPr>
        <p:spPr bwMode="auto">
          <a:xfrm>
            <a:off x="6198365" y="5310497"/>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3" name="TextBox 42">
            <a:extLst>
              <a:ext uri="{FF2B5EF4-FFF2-40B4-BE49-F238E27FC236}">
                <a16:creationId xmlns="" xmlns:a16="http://schemas.microsoft.com/office/drawing/2014/main" id="{1958FD74-B050-4EF0-8511-4D21625F1BC8}"/>
              </a:ext>
            </a:extLst>
          </p:cNvPr>
          <p:cNvSpPr txBox="1"/>
          <p:nvPr/>
        </p:nvSpPr>
        <p:spPr bwMode="auto">
          <a:xfrm>
            <a:off x="6455488"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4" name="TextBox 43">
            <a:extLst>
              <a:ext uri="{FF2B5EF4-FFF2-40B4-BE49-F238E27FC236}">
                <a16:creationId xmlns="" xmlns:a16="http://schemas.microsoft.com/office/drawing/2014/main" id="{2E8F0803-E458-4A65-8DB5-F5A4E26E17FA}"/>
              </a:ext>
            </a:extLst>
          </p:cNvPr>
          <p:cNvSpPr txBox="1"/>
          <p:nvPr/>
        </p:nvSpPr>
        <p:spPr bwMode="auto">
          <a:xfrm>
            <a:off x="6844651"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45" name="TextBox 44">
            <a:extLst>
              <a:ext uri="{FF2B5EF4-FFF2-40B4-BE49-F238E27FC236}">
                <a16:creationId xmlns="" xmlns:a16="http://schemas.microsoft.com/office/drawing/2014/main" id="{2C05E9B0-2E91-4989-AADC-FE52B367EC4B}"/>
              </a:ext>
            </a:extLst>
          </p:cNvPr>
          <p:cNvSpPr txBox="1"/>
          <p:nvPr/>
        </p:nvSpPr>
        <p:spPr bwMode="auto">
          <a:xfrm>
            <a:off x="7233814"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6" name="TextBox 45">
            <a:extLst>
              <a:ext uri="{FF2B5EF4-FFF2-40B4-BE49-F238E27FC236}">
                <a16:creationId xmlns="" xmlns:a16="http://schemas.microsoft.com/office/drawing/2014/main" id="{86532E6F-CDC9-434E-BDB7-8AC86E3D8125}"/>
              </a:ext>
            </a:extLst>
          </p:cNvPr>
          <p:cNvSpPr txBox="1"/>
          <p:nvPr/>
        </p:nvSpPr>
        <p:spPr bwMode="auto">
          <a:xfrm>
            <a:off x="7622977"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47" name="TextBox 46">
            <a:extLst>
              <a:ext uri="{FF2B5EF4-FFF2-40B4-BE49-F238E27FC236}">
                <a16:creationId xmlns="" xmlns:a16="http://schemas.microsoft.com/office/drawing/2014/main" id="{155F8273-B28F-42ED-AABC-BA38FA3351A5}"/>
              </a:ext>
            </a:extLst>
          </p:cNvPr>
          <p:cNvSpPr txBox="1"/>
          <p:nvPr/>
        </p:nvSpPr>
        <p:spPr bwMode="auto">
          <a:xfrm>
            <a:off x="8012140"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8" name="TextBox 47">
            <a:extLst>
              <a:ext uri="{FF2B5EF4-FFF2-40B4-BE49-F238E27FC236}">
                <a16:creationId xmlns="" xmlns:a16="http://schemas.microsoft.com/office/drawing/2014/main" id="{CB82EDB1-B121-4B5D-B2E7-FBBA3D05922E}"/>
              </a:ext>
            </a:extLst>
          </p:cNvPr>
          <p:cNvSpPr txBox="1"/>
          <p:nvPr/>
        </p:nvSpPr>
        <p:spPr bwMode="auto">
          <a:xfrm>
            <a:off x="8401303"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49" name="TextBox 48">
            <a:extLst>
              <a:ext uri="{FF2B5EF4-FFF2-40B4-BE49-F238E27FC236}">
                <a16:creationId xmlns="" xmlns:a16="http://schemas.microsoft.com/office/drawing/2014/main" id="{89C2B113-B2A7-41E9-9B99-66723FD7B820}"/>
              </a:ext>
            </a:extLst>
          </p:cNvPr>
          <p:cNvSpPr txBox="1"/>
          <p:nvPr/>
        </p:nvSpPr>
        <p:spPr bwMode="auto">
          <a:xfrm>
            <a:off x="8790466"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50" name="TextBox 49">
            <a:extLst>
              <a:ext uri="{FF2B5EF4-FFF2-40B4-BE49-F238E27FC236}">
                <a16:creationId xmlns="" xmlns:a16="http://schemas.microsoft.com/office/drawing/2014/main" id="{2B367AA6-F4B6-4268-9B63-FF6F96F23729}"/>
              </a:ext>
            </a:extLst>
          </p:cNvPr>
          <p:cNvSpPr txBox="1"/>
          <p:nvPr/>
        </p:nvSpPr>
        <p:spPr bwMode="auto">
          <a:xfrm>
            <a:off x="9179629"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51" name="TextBox 50">
            <a:extLst>
              <a:ext uri="{FF2B5EF4-FFF2-40B4-BE49-F238E27FC236}">
                <a16:creationId xmlns="" xmlns:a16="http://schemas.microsoft.com/office/drawing/2014/main" id="{E312ACE2-0BA4-446A-832C-22619EA7FF73}"/>
              </a:ext>
            </a:extLst>
          </p:cNvPr>
          <p:cNvSpPr txBox="1"/>
          <p:nvPr/>
        </p:nvSpPr>
        <p:spPr bwMode="auto">
          <a:xfrm>
            <a:off x="9568792" y="5447896"/>
            <a:ext cx="4994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52" name="TextBox 51">
            <a:extLst>
              <a:ext uri="{FF2B5EF4-FFF2-40B4-BE49-F238E27FC236}">
                <a16:creationId xmlns="" xmlns:a16="http://schemas.microsoft.com/office/drawing/2014/main" id="{B2A11507-761C-4A5D-9A44-98C95E3759AD}"/>
              </a:ext>
            </a:extLst>
          </p:cNvPr>
          <p:cNvSpPr txBox="1"/>
          <p:nvPr/>
        </p:nvSpPr>
        <p:spPr bwMode="auto">
          <a:xfrm>
            <a:off x="7414742" y="3824407"/>
            <a:ext cx="74622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66.0%</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48.3%</a:t>
            </a:r>
          </a:p>
        </p:txBody>
      </p:sp>
      <p:sp>
        <p:nvSpPr>
          <p:cNvPr id="53" name="TextBox 52">
            <a:extLst>
              <a:ext uri="{FF2B5EF4-FFF2-40B4-BE49-F238E27FC236}">
                <a16:creationId xmlns="" xmlns:a16="http://schemas.microsoft.com/office/drawing/2014/main" id="{E3CF4569-20BD-40F1-B7D3-58EEB41134FD}"/>
              </a:ext>
            </a:extLst>
          </p:cNvPr>
          <p:cNvSpPr txBox="1"/>
          <p:nvPr/>
        </p:nvSpPr>
        <p:spPr bwMode="auto">
          <a:xfrm>
            <a:off x="8174057" y="3824407"/>
            <a:ext cx="74622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53.1%</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30.7%</a:t>
            </a:r>
          </a:p>
        </p:txBody>
      </p:sp>
      <p:sp>
        <p:nvSpPr>
          <p:cNvPr id="57" name="TextBox 56">
            <a:extLst>
              <a:ext uri="{FF2B5EF4-FFF2-40B4-BE49-F238E27FC236}">
                <a16:creationId xmlns="" xmlns:a16="http://schemas.microsoft.com/office/drawing/2014/main" id="{5743BD3D-B2B0-4CDF-B625-842A3B60D24E}"/>
              </a:ext>
            </a:extLst>
          </p:cNvPr>
          <p:cNvSpPr txBox="1"/>
          <p:nvPr/>
        </p:nvSpPr>
        <p:spPr bwMode="auto">
          <a:xfrm>
            <a:off x="5445280" y="5837350"/>
            <a:ext cx="1136413"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Pts at Risk, n</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PD-L1+</a:t>
            </a:r>
            <a:b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PD-L1–</a:t>
            </a:r>
          </a:p>
        </p:txBody>
      </p:sp>
      <p:sp>
        <p:nvSpPr>
          <p:cNvPr id="58" name="TextBox 57">
            <a:extLst>
              <a:ext uri="{FF2B5EF4-FFF2-40B4-BE49-F238E27FC236}">
                <a16:creationId xmlns="" xmlns:a16="http://schemas.microsoft.com/office/drawing/2014/main" id="{2B0F1650-0CB1-444F-8544-CB55F99B276F}"/>
              </a:ext>
            </a:extLst>
          </p:cNvPr>
          <p:cNvSpPr txBox="1"/>
          <p:nvPr/>
        </p:nvSpPr>
        <p:spPr bwMode="auto">
          <a:xfrm>
            <a:off x="6431000"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42</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50</a:t>
            </a:r>
          </a:p>
        </p:txBody>
      </p:sp>
      <p:sp>
        <p:nvSpPr>
          <p:cNvPr id="59" name="TextBox 58">
            <a:extLst>
              <a:ext uri="{FF2B5EF4-FFF2-40B4-BE49-F238E27FC236}">
                <a16:creationId xmlns="" xmlns:a16="http://schemas.microsoft.com/office/drawing/2014/main" id="{F603D87D-3F92-40FD-85B4-39B43EBF044F}"/>
              </a:ext>
            </a:extLst>
          </p:cNvPr>
          <p:cNvSpPr txBox="1"/>
          <p:nvPr/>
        </p:nvSpPr>
        <p:spPr bwMode="auto">
          <a:xfrm>
            <a:off x="6821663"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33</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32</a:t>
            </a:r>
          </a:p>
        </p:txBody>
      </p:sp>
      <p:sp>
        <p:nvSpPr>
          <p:cNvPr id="60" name="TextBox 59">
            <a:extLst>
              <a:ext uri="{FF2B5EF4-FFF2-40B4-BE49-F238E27FC236}">
                <a16:creationId xmlns="" xmlns:a16="http://schemas.microsoft.com/office/drawing/2014/main" id="{B5D94CEA-D305-41A7-B29A-DA1234FE9AF4}"/>
              </a:ext>
            </a:extLst>
          </p:cNvPr>
          <p:cNvSpPr txBox="1"/>
          <p:nvPr/>
        </p:nvSpPr>
        <p:spPr bwMode="auto">
          <a:xfrm>
            <a:off x="7212326"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27</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23</a:t>
            </a:r>
          </a:p>
        </p:txBody>
      </p:sp>
      <p:sp>
        <p:nvSpPr>
          <p:cNvPr id="61" name="TextBox 60">
            <a:extLst>
              <a:ext uri="{FF2B5EF4-FFF2-40B4-BE49-F238E27FC236}">
                <a16:creationId xmlns="" xmlns:a16="http://schemas.microsoft.com/office/drawing/2014/main" id="{4231540B-74E2-412F-BDE1-193316CDA47B}"/>
              </a:ext>
            </a:extLst>
          </p:cNvPr>
          <p:cNvSpPr txBox="1"/>
          <p:nvPr/>
        </p:nvSpPr>
        <p:spPr bwMode="auto">
          <a:xfrm>
            <a:off x="7602989"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22</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20</a:t>
            </a:r>
          </a:p>
        </p:txBody>
      </p:sp>
      <p:sp>
        <p:nvSpPr>
          <p:cNvPr id="62" name="TextBox 61">
            <a:extLst>
              <a:ext uri="{FF2B5EF4-FFF2-40B4-BE49-F238E27FC236}">
                <a16:creationId xmlns="" xmlns:a16="http://schemas.microsoft.com/office/drawing/2014/main" id="{872009C5-656F-49B1-A032-522BFCB4C5AA}"/>
              </a:ext>
            </a:extLst>
          </p:cNvPr>
          <p:cNvSpPr txBox="1"/>
          <p:nvPr/>
        </p:nvSpPr>
        <p:spPr bwMode="auto">
          <a:xfrm>
            <a:off x="7993652"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20</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14</a:t>
            </a:r>
          </a:p>
        </p:txBody>
      </p:sp>
      <p:sp>
        <p:nvSpPr>
          <p:cNvPr id="63" name="TextBox 62">
            <a:extLst>
              <a:ext uri="{FF2B5EF4-FFF2-40B4-BE49-F238E27FC236}">
                <a16:creationId xmlns="" xmlns:a16="http://schemas.microsoft.com/office/drawing/2014/main" id="{26C87140-DEB0-4A78-A864-9E7971B05A7A}"/>
              </a:ext>
            </a:extLst>
          </p:cNvPr>
          <p:cNvSpPr txBox="1"/>
          <p:nvPr/>
        </p:nvSpPr>
        <p:spPr bwMode="auto">
          <a:xfrm>
            <a:off x="8384315"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16</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13</a:t>
            </a:r>
          </a:p>
        </p:txBody>
      </p:sp>
      <p:sp>
        <p:nvSpPr>
          <p:cNvPr id="64" name="TextBox 63">
            <a:extLst>
              <a:ext uri="{FF2B5EF4-FFF2-40B4-BE49-F238E27FC236}">
                <a16:creationId xmlns="" xmlns:a16="http://schemas.microsoft.com/office/drawing/2014/main" id="{1362E895-1218-4A46-B5A8-59E6F91B2F07}"/>
              </a:ext>
            </a:extLst>
          </p:cNvPr>
          <p:cNvSpPr txBox="1"/>
          <p:nvPr/>
        </p:nvSpPr>
        <p:spPr bwMode="auto">
          <a:xfrm>
            <a:off x="8774978"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9</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7</a:t>
            </a:r>
          </a:p>
        </p:txBody>
      </p:sp>
      <p:sp>
        <p:nvSpPr>
          <p:cNvPr id="65" name="TextBox 64">
            <a:extLst>
              <a:ext uri="{FF2B5EF4-FFF2-40B4-BE49-F238E27FC236}">
                <a16:creationId xmlns="" xmlns:a16="http://schemas.microsoft.com/office/drawing/2014/main" id="{72809A35-B9FC-4A1D-A714-615C811ED922}"/>
              </a:ext>
            </a:extLst>
          </p:cNvPr>
          <p:cNvSpPr txBox="1"/>
          <p:nvPr/>
        </p:nvSpPr>
        <p:spPr bwMode="auto">
          <a:xfrm>
            <a:off x="9165641"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1</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sp>
        <p:nvSpPr>
          <p:cNvPr id="66" name="TextBox 65">
            <a:extLst>
              <a:ext uri="{FF2B5EF4-FFF2-40B4-BE49-F238E27FC236}">
                <a16:creationId xmlns="" xmlns:a16="http://schemas.microsoft.com/office/drawing/2014/main" id="{634DC785-D113-4470-B05C-41DC642D658A}"/>
              </a:ext>
            </a:extLst>
          </p:cNvPr>
          <p:cNvSpPr txBox="1"/>
          <p:nvPr/>
        </p:nvSpPr>
        <p:spPr bwMode="auto">
          <a:xfrm>
            <a:off x="9556306" y="6029229"/>
            <a:ext cx="543668"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0</a:t>
            </a:r>
            <a:b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0</a:t>
            </a:r>
          </a:p>
        </p:txBody>
      </p:sp>
      <p:grpSp>
        <p:nvGrpSpPr>
          <p:cNvPr id="76" name="Group 75">
            <a:extLst>
              <a:ext uri="{FF2B5EF4-FFF2-40B4-BE49-F238E27FC236}">
                <a16:creationId xmlns="" xmlns:a16="http://schemas.microsoft.com/office/drawing/2014/main" id="{D709393B-C54A-43B3-8FB5-5B482453E448}"/>
              </a:ext>
            </a:extLst>
          </p:cNvPr>
          <p:cNvGrpSpPr/>
          <p:nvPr/>
        </p:nvGrpSpPr>
        <p:grpSpPr>
          <a:xfrm>
            <a:off x="8854656" y="3618499"/>
            <a:ext cx="3274190" cy="1018144"/>
            <a:chOff x="10365682" y="4168892"/>
            <a:chExt cx="3274190" cy="1018144"/>
          </a:xfrm>
        </p:grpSpPr>
        <p:sp>
          <p:nvSpPr>
            <p:cNvPr id="67" name="TextBox 66">
              <a:extLst>
                <a:ext uri="{FF2B5EF4-FFF2-40B4-BE49-F238E27FC236}">
                  <a16:creationId xmlns="" xmlns:a16="http://schemas.microsoft.com/office/drawing/2014/main" id="{41763270-CE46-4B0C-8AF3-A725458BBCB0}"/>
                </a:ext>
              </a:extLst>
            </p:cNvPr>
            <p:cNvSpPr txBox="1"/>
            <p:nvPr/>
          </p:nvSpPr>
          <p:spPr bwMode="auto">
            <a:xfrm>
              <a:off x="10365682" y="4660334"/>
              <a:ext cx="70980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1000"/>
                </a:spcBef>
                <a:spcAft>
                  <a:spcPts val="50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PD-L1+</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PD-L1–</a:t>
              </a:r>
            </a:p>
          </p:txBody>
        </p:sp>
        <p:sp>
          <p:nvSpPr>
            <p:cNvPr id="68" name="TextBox 67">
              <a:extLst>
                <a:ext uri="{FF2B5EF4-FFF2-40B4-BE49-F238E27FC236}">
                  <a16:creationId xmlns="" xmlns:a16="http://schemas.microsoft.com/office/drawing/2014/main" id="{56450B26-F88B-49E6-A1DC-47D187F9173B}"/>
                </a:ext>
              </a:extLst>
            </p:cNvPr>
            <p:cNvSpPr txBox="1"/>
            <p:nvPr/>
          </p:nvSpPr>
          <p:spPr bwMode="auto">
            <a:xfrm>
              <a:off x="11094683" y="4660334"/>
              <a:ext cx="49940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1000"/>
                </a:spcBef>
                <a:spcAft>
                  <a:spcPts val="5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p>
          </p:txBody>
        </p:sp>
        <p:sp>
          <p:nvSpPr>
            <p:cNvPr id="69" name="TextBox 68">
              <a:extLst>
                <a:ext uri="{FF2B5EF4-FFF2-40B4-BE49-F238E27FC236}">
                  <a16:creationId xmlns="" xmlns:a16="http://schemas.microsoft.com/office/drawing/2014/main" id="{169772D8-99FE-448D-A856-8AFEBE2DA5ED}"/>
                </a:ext>
              </a:extLst>
            </p:cNvPr>
            <p:cNvSpPr txBox="1"/>
            <p:nvPr/>
          </p:nvSpPr>
          <p:spPr bwMode="auto">
            <a:xfrm>
              <a:off x="11554431" y="4660334"/>
              <a:ext cx="100559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1000"/>
                </a:spcBef>
                <a:spcAft>
                  <a:spcPts val="5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 (55)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38 (76)</a:t>
              </a:r>
            </a:p>
          </p:txBody>
        </p:sp>
        <p:sp>
          <p:nvSpPr>
            <p:cNvPr id="70" name="TextBox 69">
              <a:extLst>
                <a:ext uri="{FF2B5EF4-FFF2-40B4-BE49-F238E27FC236}">
                  <a16:creationId xmlns="" xmlns:a16="http://schemas.microsoft.com/office/drawing/2014/main" id="{255EFE92-06AC-4B0E-8754-2323164E58B8}"/>
                </a:ext>
              </a:extLst>
            </p:cNvPr>
            <p:cNvSpPr txBox="1"/>
            <p:nvPr/>
          </p:nvSpPr>
          <p:spPr bwMode="auto">
            <a:xfrm>
              <a:off x="12429835" y="4663816"/>
              <a:ext cx="12100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1000"/>
                </a:spcBef>
                <a:spcAft>
                  <a:spcPts val="5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14.9 (5.6-NR)</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5.9 (3.3-10.1)</a:t>
              </a:r>
            </a:p>
          </p:txBody>
        </p:sp>
        <p:sp>
          <p:nvSpPr>
            <p:cNvPr id="71" name="TextBox 70">
              <a:extLst>
                <a:ext uri="{FF2B5EF4-FFF2-40B4-BE49-F238E27FC236}">
                  <a16:creationId xmlns="" xmlns:a16="http://schemas.microsoft.com/office/drawing/2014/main" id="{14F8ED48-6D63-47EE-84C4-48459F76B808}"/>
                </a:ext>
              </a:extLst>
            </p:cNvPr>
            <p:cNvSpPr txBox="1"/>
            <p:nvPr/>
          </p:nvSpPr>
          <p:spPr bwMode="auto">
            <a:xfrm>
              <a:off x="10905723" y="4178278"/>
              <a:ext cx="8885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1000"/>
                </a:spcBef>
                <a:spcAft>
                  <a:spcPts val="5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n</a:t>
              </a:r>
            </a:p>
          </p:txBody>
        </p:sp>
        <p:sp>
          <p:nvSpPr>
            <p:cNvPr id="72" name="TextBox 71">
              <a:extLst>
                <a:ext uri="{FF2B5EF4-FFF2-40B4-BE49-F238E27FC236}">
                  <a16:creationId xmlns="" xmlns:a16="http://schemas.microsoft.com/office/drawing/2014/main" id="{CD3B908C-CF64-4463-A270-33FFB0160D6E}"/>
                </a:ext>
              </a:extLst>
            </p:cNvPr>
            <p:cNvSpPr txBox="1"/>
            <p:nvPr/>
          </p:nvSpPr>
          <p:spPr bwMode="auto">
            <a:xfrm>
              <a:off x="11509622" y="4168892"/>
              <a:ext cx="109521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1000"/>
                </a:spcBef>
                <a:spcAft>
                  <a:spcPts val="5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Events,</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a:t>
              </a:r>
            </a:p>
          </p:txBody>
        </p:sp>
        <p:sp>
          <p:nvSpPr>
            <p:cNvPr id="73" name="TextBox 72">
              <a:extLst>
                <a:ext uri="{FF2B5EF4-FFF2-40B4-BE49-F238E27FC236}">
                  <a16:creationId xmlns="" xmlns:a16="http://schemas.microsoft.com/office/drawing/2014/main" id="{D8A618D4-FA7B-46E7-933E-E49C2B5CF81A}"/>
                </a:ext>
              </a:extLst>
            </p:cNvPr>
            <p:cNvSpPr txBox="1"/>
            <p:nvPr/>
          </p:nvSpPr>
          <p:spPr bwMode="auto">
            <a:xfrm>
              <a:off x="12436778" y="4168892"/>
              <a:ext cx="119615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1000"/>
                </a:spcBef>
                <a:spcAft>
                  <a:spcPts val="5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OS, Mos (95% CI)</a:t>
              </a:r>
            </a:p>
          </p:txBody>
        </p:sp>
        <p:cxnSp>
          <p:nvCxnSpPr>
            <p:cNvPr id="75" name="Straight Connector 74">
              <a:extLst>
                <a:ext uri="{FF2B5EF4-FFF2-40B4-BE49-F238E27FC236}">
                  <a16:creationId xmlns="" xmlns:a16="http://schemas.microsoft.com/office/drawing/2014/main" id="{F488D8B3-4F69-45DC-B88D-0CDB09FE1D09}"/>
                </a:ext>
              </a:extLst>
            </p:cNvPr>
            <p:cNvCxnSpPr>
              <a:cxnSpLocks/>
            </p:cNvCxnSpPr>
            <p:nvPr/>
          </p:nvCxnSpPr>
          <p:spPr bwMode="auto">
            <a:xfrm>
              <a:off x="10432357" y="4676687"/>
              <a:ext cx="3145854" cy="0"/>
            </a:xfrm>
            <a:prstGeom prst="line">
              <a:avLst/>
            </a:prstGeom>
            <a:noFill/>
            <a:ln w="19050" cap="flat" cmpd="sng" algn="ctr">
              <a:solidFill>
                <a:schemeClr val="bg1"/>
              </a:solidFill>
              <a:prstDash val="solid"/>
              <a:round/>
              <a:headEnd type="none" w="med" len="med"/>
              <a:tailEnd type="none" w="med" len="med"/>
            </a:ln>
            <a:effectLst/>
          </p:spPr>
        </p:cxnSp>
      </p:grpSp>
      <p:sp>
        <p:nvSpPr>
          <p:cNvPr id="78" name="Freeform: Shape 77">
            <a:extLst>
              <a:ext uri="{FF2B5EF4-FFF2-40B4-BE49-F238E27FC236}">
                <a16:creationId xmlns="" xmlns:a16="http://schemas.microsoft.com/office/drawing/2014/main" id="{4DAA8238-74CE-4BE2-8E6A-E4D6CC5D4C98}"/>
              </a:ext>
            </a:extLst>
          </p:cNvPr>
          <p:cNvSpPr/>
          <p:nvPr/>
        </p:nvSpPr>
        <p:spPr bwMode="auto">
          <a:xfrm>
            <a:off x="6722230" y="3829050"/>
            <a:ext cx="2638425" cy="1339850"/>
          </a:xfrm>
          <a:custGeom>
            <a:avLst/>
            <a:gdLst>
              <a:gd name="connsiteX0" fmla="*/ 0 w 2638425"/>
              <a:gd name="connsiteY0" fmla="*/ 0 h 1339850"/>
              <a:gd name="connsiteX1" fmla="*/ 50800 w 2638425"/>
              <a:gd name="connsiteY1" fmla="*/ 0 h 1339850"/>
              <a:gd name="connsiteX2" fmla="*/ 50800 w 2638425"/>
              <a:gd name="connsiteY2" fmla="*/ 25400 h 1339850"/>
              <a:gd name="connsiteX3" fmla="*/ 50800 w 2638425"/>
              <a:gd name="connsiteY3" fmla="*/ 25400 h 1339850"/>
              <a:gd name="connsiteX4" fmla="*/ 73025 w 2638425"/>
              <a:gd name="connsiteY4" fmla="*/ 47625 h 1339850"/>
              <a:gd name="connsiteX5" fmla="*/ 98425 w 2638425"/>
              <a:gd name="connsiteY5" fmla="*/ 73025 h 1339850"/>
              <a:gd name="connsiteX6" fmla="*/ 98425 w 2638425"/>
              <a:gd name="connsiteY6" fmla="*/ 117475 h 1339850"/>
              <a:gd name="connsiteX7" fmla="*/ 123825 w 2638425"/>
              <a:gd name="connsiteY7" fmla="*/ 117475 h 1339850"/>
              <a:gd name="connsiteX8" fmla="*/ 123825 w 2638425"/>
              <a:gd name="connsiteY8" fmla="*/ 190500 h 1339850"/>
              <a:gd name="connsiteX9" fmla="*/ 152400 w 2638425"/>
              <a:gd name="connsiteY9" fmla="*/ 190500 h 1339850"/>
              <a:gd name="connsiteX10" fmla="*/ 152400 w 2638425"/>
              <a:gd name="connsiteY10" fmla="*/ 228600 h 1339850"/>
              <a:gd name="connsiteX11" fmla="*/ 177800 w 2638425"/>
              <a:gd name="connsiteY11" fmla="*/ 228600 h 1339850"/>
              <a:gd name="connsiteX12" fmla="*/ 177800 w 2638425"/>
              <a:gd name="connsiteY12" fmla="*/ 266700 h 1339850"/>
              <a:gd name="connsiteX13" fmla="*/ 212725 w 2638425"/>
              <a:gd name="connsiteY13" fmla="*/ 266700 h 1339850"/>
              <a:gd name="connsiteX14" fmla="*/ 212725 w 2638425"/>
              <a:gd name="connsiteY14" fmla="*/ 336550 h 1339850"/>
              <a:gd name="connsiteX15" fmla="*/ 238125 w 2638425"/>
              <a:gd name="connsiteY15" fmla="*/ 336550 h 1339850"/>
              <a:gd name="connsiteX16" fmla="*/ 238125 w 2638425"/>
              <a:gd name="connsiteY16" fmla="*/ 358775 h 1339850"/>
              <a:gd name="connsiteX17" fmla="*/ 269875 w 2638425"/>
              <a:gd name="connsiteY17" fmla="*/ 358775 h 1339850"/>
              <a:gd name="connsiteX18" fmla="*/ 269875 w 2638425"/>
              <a:gd name="connsiteY18" fmla="*/ 390525 h 1339850"/>
              <a:gd name="connsiteX19" fmla="*/ 298450 w 2638425"/>
              <a:gd name="connsiteY19" fmla="*/ 390525 h 1339850"/>
              <a:gd name="connsiteX20" fmla="*/ 298450 w 2638425"/>
              <a:gd name="connsiteY20" fmla="*/ 431800 h 1339850"/>
              <a:gd name="connsiteX21" fmla="*/ 327025 w 2638425"/>
              <a:gd name="connsiteY21" fmla="*/ 431800 h 1339850"/>
              <a:gd name="connsiteX22" fmla="*/ 327025 w 2638425"/>
              <a:gd name="connsiteY22" fmla="*/ 504825 h 1339850"/>
              <a:gd name="connsiteX23" fmla="*/ 355600 w 2638425"/>
              <a:gd name="connsiteY23" fmla="*/ 504825 h 1339850"/>
              <a:gd name="connsiteX24" fmla="*/ 355600 w 2638425"/>
              <a:gd name="connsiteY24" fmla="*/ 523875 h 1339850"/>
              <a:gd name="connsiteX25" fmla="*/ 400050 w 2638425"/>
              <a:gd name="connsiteY25" fmla="*/ 523875 h 1339850"/>
              <a:gd name="connsiteX26" fmla="*/ 400050 w 2638425"/>
              <a:gd name="connsiteY26" fmla="*/ 565150 h 1339850"/>
              <a:gd name="connsiteX27" fmla="*/ 482600 w 2638425"/>
              <a:gd name="connsiteY27" fmla="*/ 565150 h 1339850"/>
              <a:gd name="connsiteX28" fmla="*/ 482600 w 2638425"/>
              <a:gd name="connsiteY28" fmla="*/ 673100 h 1339850"/>
              <a:gd name="connsiteX29" fmla="*/ 533400 w 2638425"/>
              <a:gd name="connsiteY29" fmla="*/ 673100 h 1339850"/>
              <a:gd name="connsiteX30" fmla="*/ 533400 w 2638425"/>
              <a:gd name="connsiteY30" fmla="*/ 739775 h 1339850"/>
              <a:gd name="connsiteX31" fmla="*/ 568325 w 2638425"/>
              <a:gd name="connsiteY31" fmla="*/ 739775 h 1339850"/>
              <a:gd name="connsiteX32" fmla="*/ 568325 w 2638425"/>
              <a:gd name="connsiteY32" fmla="*/ 768350 h 1339850"/>
              <a:gd name="connsiteX33" fmla="*/ 581025 w 2638425"/>
              <a:gd name="connsiteY33" fmla="*/ 781050 h 1339850"/>
              <a:gd name="connsiteX34" fmla="*/ 581025 w 2638425"/>
              <a:gd name="connsiteY34" fmla="*/ 803275 h 1339850"/>
              <a:gd name="connsiteX35" fmla="*/ 746125 w 2638425"/>
              <a:gd name="connsiteY35" fmla="*/ 803275 h 1339850"/>
              <a:gd name="connsiteX36" fmla="*/ 746125 w 2638425"/>
              <a:gd name="connsiteY36" fmla="*/ 850900 h 1339850"/>
              <a:gd name="connsiteX37" fmla="*/ 977900 w 2638425"/>
              <a:gd name="connsiteY37" fmla="*/ 850900 h 1339850"/>
              <a:gd name="connsiteX38" fmla="*/ 977900 w 2638425"/>
              <a:gd name="connsiteY38" fmla="*/ 882650 h 1339850"/>
              <a:gd name="connsiteX39" fmla="*/ 1108075 w 2638425"/>
              <a:gd name="connsiteY39" fmla="*/ 882650 h 1339850"/>
              <a:gd name="connsiteX40" fmla="*/ 1108075 w 2638425"/>
              <a:gd name="connsiteY40" fmla="*/ 911225 h 1339850"/>
              <a:gd name="connsiteX41" fmla="*/ 1158875 w 2638425"/>
              <a:gd name="connsiteY41" fmla="*/ 911225 h 1339850"/>
              <a:gd name="connsiteX42" fmla="*/ 1158875 w 2638425"/>
              <a:gd name="connsiteY42" fmla="*/ 942975 h 1339850"/>
              <a:gd name="connsiteX43" fmla="*/ 1181100 w 2638425"/>
              <a:gd name="connsiteY43" fmla="*/ 942975 h 1339850"/>
              <a:gd name="connsiteX44" fmla="*/ 1181100 w 2638425"/>
              <a:gd name="connsiteY44" fmla="*/ 993775 h 1339850"/>
              <a:gd name="connsiteX45" fmla="*/ 1203325 w 2638425"/>
              <a:gd name="connsiteY45" fmla="*/ 993775 h 1339850"/>
              <a:gd name="connsiteX46" fmla="*/ 1203325 w 2638425"/>
              <a:gd name="connsiteY46" fmla="*/ 1028700 h 1339850"/>
              <a:gd name="connsiteX47" fmla="*/ 1279525 w 2638425"/>
              <a:gd name="connsiteY47" fmla="*/ 1028700 h 1339850"/>
              <a:gd name="connsiteX48" fmla="*/ 1279525 w 2638425"/>
              <a:gd name="connsiteY48" fmla="*/ 1047750 h 1339850"/>
              <a:gd name="connsiteX49" fmla="*/ 1343025 w 2638425"/>
              <a:gd name="connsiteY49" fmla="*/ 1047750 h 1339850"/>
              <a:gd name="connsiteX50" fmla="*/ 1343025 w 2638425"/>
              <a:gd name="connsiteY50" fmla="*/ 1092200 h 1339850"/>
              <a:gd name="connsiteX51" fmla="*/ 1527175 w 2638425"/>
              <a:gd name="connsiteY51" fmla="*/ 1092200 h 1339850"/>
              <a:gd name="connsiteX52" fmla="*/ 1527175 w 2638425"/>
              <a:gd name="connsiteY52" fmla="*/ 1120775 h 1339850"/>
              <a:gd name="connsiteX53" fmla="*/ 1905000 w 2638425"/>
              <a:gd name="connsiteY53" fmla="*/ 1120775 h 1339850"/>
              <a:gd name="connsiteX54" fmla="*/ 1905000 w 2638425"/>
              <a:gd name="connsiteY54" fmla="*/ 1158875 h 1339850"/>
              <a:gd name="connsiteX55" fmla="*/ 2101850 w 2638425"/>
              <a:gd name="connsiteY55" fmla="*/ 1158875 h 1339850"/>
              <a:gd name="connsiteX56" fmla="*/ 2101850 w 2638425"/>
              <a:gd name="connsiteY56" fmla="*/ 1203325 h 1339850"/>
              <a:gd name="connsiteX57" fmla="*/ 2200275 w 2638425"/>
              <a:gd name="connsiteY57" fmla="*/ 1203325 h 1339850"/>
              <a:gd name="connsiteX58" fmla="*/ 2200275 w 2638425"/>
              <a:gd name="connsiteY58" fmla="*/ 1241425 h 1339850"/>
              <a:gd name="connsiteX59" fmla="*/ 2279650 w 2638425"/>
              <a:gd name="connsiteY59" fmla="*/ 1241425 h 1339850"/>
              <a:gd name="connsiteX60" fmla="*/ 2279650 w 2638425"/>
              <a:gd name="connsiteY60" fmla="*/ 1282700 h 1339850"/>
              <a:gd name="connsiteX61" fmla="*/ 2333625 w 2638425"/>
              <a:gd name="connsiteY61" fmla="*/ 1282700 h 1339850"/>
              <a:gd name="connsiteX62" fmla="*/ 2333625 w 2638425"/>
              <a:gd name="connsiteY62" fmla="*/ 1339850 h 1339850"/>
              <a:gd name="connsiteX63" fmla="*/ 2638425 w 2638425"/>
              <a:gd name="connsiteY63" fmla="*/ 1339850 h 1339850"/>
              <a:gd name="connsiteX0" fmla="*/ 0 w 2638425"/>
              <a:gd name="connsiteY0" fmla="*/ 0 h 1339850"/>
              <a:gd name="connsiteX1" fmla="*/ 50800 w 2638425"/>
              <a:gd name="connsiteY1" fmla="*/ 0 h 1339850"/>
              <a:gd name="connsiteX2" fmla="*/ 50800 w 2638425"/>
              <a:gd name="connsiteY2" fmla="*/ 25400 h 1339850"/>
              <a:gd name="connsiteX3" fmla="*/ 50800 w 2638425"/>
              <a:gd name="connsiteY3" fmla="*/ 25400 h 1339850"/>
              <a:gd name="connsiteX4" fmla="*/ 73025 w 2638425"/>
              <a:gd name="connsiteY4" fmla="*/ 47625 h 1339850"/>
              <a:gd name="connsiteX5" fmla="*/ 98425 w 2638425"/>
              <a:gd name="connsiteY5" fmla="*/ 73025 h 1339850"/>
              <a:gd name="connsiteX6" fmla="*/ 98425 w 2638425"/>
              <a:gd name="connsiteY6" fmla="*/ 117475 h 1339850"/>
              <a:gd name="connsiteX7" fmla="*/ 123825 w 2638425"/>
              <a:gd name="connsiteY7" fmla="*/ 117475 h 1339850"/>
              <a:gd name="connsiteX8" fmla="*/ 123825 w 2638425"/>
              <a:gd name="connsiteY8" fmla="*/ 190500 h 1339850"/>
              <a:gd name="connsiteX9" fmla="*/ 152400 w 2638425"/>
              <a:gd name="connsiteY9" fmla="*/ 190500 h 1339850"/>
              <a:gd name="connsiteX10" fmla="*/ 152400 w 2638425"/>
              <a:gd name="connsiteY10" fmla="*/ 228600 h 1339850"/>
              <a:gd name="connsiteX11" fmla="*/ 177800 w 2638425"/>
              <a:gd name="connsiteY11" fmla="*/ 228600 h 1339850"/>
              <a:gd name="connsiteX12" fmla="*/ 177800 w 2638425"/>
              <a:gd name="connsiteY12" fmla="*/ 266700 h 1339850"/>
              <a:gd name="connsiteX13" fmla="*/ 212725 w 2638425"/>
              <a:gd name="connsiteY13" fmla="*/ 266700 h 1339850"/>
              <a:gd name="connsiteX14" fmla="*/ 212725 w 2638425"/>
              <a:gd name="connsiteY14" fmla="*/ 336550 h 1339850"/>
              <a:gd name="connsiteX15" fmla="*/ 238125 w 2638425"/>
              <a:gd name="connsiteY15" fmla="*/ 336550 h 1339850"/>
              <a:gd name="connsiteX16" fmla="*/ 238125 w 2638425"/>
              <a:gd name="connsiteY16" fmla="*/ 358775 h 1339850"/>
              <a:gd name="connsiteX17" fmla="*/ 269875 w 2638425"/>
              <a:gd name="connsiteY17" fmla="*/ 358775 h 1339850"/>
              <a:gd name="connsiteX18" fmla="*/ 269875 w 2638425"/>
              <a:gd name="connsiteY18" fmla="*/ 390525 h 1339850"/>
              <a:gd name="connsiteX19" fmla="*/ 298450 w 2638425"/>
              <a:gd name="connsiteY19" fmla="*/ 390525 h 1339850"/>
              <a:gd name="connsiteX20" fmla="*/ 298450 w 2638425"/>
              <a:gd name="connsiteY20" fmla="*/ 431800 h 1339850"/>
              <a:gd name="connsiteX21" fmla="*/ 327025 w 2638425"/>
              <a:gd name="connsiteY21" fmla="*/ 431800 h 1339850"/>
              <a:gd name="connsiteX22" fmla="*/ 327025 w 2638425"/>
              <a:gd name="connsiteY22" fmla="*/ 504825 h 1339850"/>
              <a:gd name="connsiteX23" fmla="*/ 355600 w 2638425"/>
              <a:gd name="connsiteY23" fmla="*/ 504825 h 1339850"/>
              <a:gd name="connsiteX24" fmla="*/ 355600 w 2638425"/>
              <a:gd name="connsiteY24" fmla="*/ 523875 h 1339850"/>
              <a:gd name="connsiteX25" fmla="*/ 400050 w 2638425"/>
              <a:gd name="connsiteY25" fmla="*/ 523875 h 1339850"/>
              <a:gd name="connsiteX26" fmla="*/ 400050 w 2638425"/>
              <a:gd name="connsiteY26" fmla="*/ 565150 h 1339850"/>
              <a:gd name="connsiteX27" fmla="*/ 482600 w 2638425"/>
              <a:gd name="connsiteY27" fmla="*/ 565150 h 1339850"/>
              <a:gd name="connsiteX28" fmla="*/ 482600 w 2638425"/>
              <a:gd name="connsiteY28" fmla="*/ 673100 h 1339850"/>
              <a:gd name="connsiteX29" fmla="*/ 533400 w 2638425"/>
              <a:gd name="connsiteY29" fmla="*/ 673100 h 1339850"/>
              <a:gd name="connsiteX30" fmla="*/ 533400 w 2638425"/>
              <a:gd name="connsiteY30" fmla="*/ 739775 h 1339850"/>
              <a:gd name="connsiteX31" fmla="*/ 568325 w 2638425"/>
              <a:gd name="connsiteY31" fmla="*/ 739775 h 1339850"/>
              <a:gd name="connsiteX32" fmla="*/ 568325 w 2638425"/>
              <a:gd name="connsiteY32" fmla="*/ 768350 h 1339850"/>
              <a:gd name="connsiteX33" fmla="*/ 581025 w 2638425"/>
              <a:gd name="connsiteY33" fmla="*/ 781050 h 1339850"/>
              <a:gd name="connsiteX34" fmla="*/ 581025 w 2638425"/>
              <a:gd name="connsiteY34" fmla="*/ 803275 h 1339850"/>
              <a:gd name="connsiteX35" fmla="*/ 746125 w 2638425"/>
              <a:gd name="connsiteY35" fmla="*/ 803275 h 1339850"/>
              <a:gd name="connsiteX36" fmla="*/ 746125 w 2638425"/>
              <a:gd name="connsiteY36" fmla="*/ 850900 h 1339850"/>
              <a:gd name="connsiteX37" fmla="*/ 977900 w 2638425"/>
              <a:gd name="connsiteY37" fmla="*/ 850900 h 1339850"/>
              <a:gd name="connsiteX38" fmla="*/ 977900 w 2638425"/>
              <a:gd name="connsiteY38" fmla="*/ 882650 h 1339850"/>
              <a:gd name="connsiteX39" fmla="*/ 1108075 w 2638425"/>
              <a:gd name="connsiteY39" fmla="*/ 882650 h 1339850"/>
              <a:gd name="connsiteX40" fmla="*/ 1108075 w 2638425"/>
              <a:gd name="connsiteY40" fmla="*/ 911225 h 1339850"/>
              <a:gd name="connsiteX41" fmla="*/ 1158875 w 2638425"/>
              <a:gd name="connsiteY41" fmla="*/ 911225 h 1339850"/>
              <a:gd name="connsiteX42" fmla="*/ 1158875 w 2638425"/>
              <a:gd name="connsiteY42" fmla="*/ 942975 h 1339850"/>
              <a:gd name="connsiteX43" fmla="*/ 1181100 w 2638425"/>
              <a:gd name="connsiteY43" fmla="*/ 942975 h 1339850"/>
              <a:gd name="connsiteX44" fmla="*/ 1181100 w 2638425"/>
              <a:gd name="connsiteY44" fmla="*/ 993775 h 1339850"/>
              <a:gd name="connsiteX45" fmla="*/ 1203325 w 2638425"/>
              <a:gd name="connsiteY45" fmla="*/ 993775 h 1339850"/>
              <a:gd name="connsiteX46" fmla="*/ 1203325 w 2638425"/>
              <a:gd name="connsiteY46" fmla="*/ 1028700 h 1339850"/>
              <a:gd name="connsiteX47" fmla="*/ 1279525 w 2638425"/>
              <a:gd name="connsiteY47" fmla="*/ 1028700 h 1339850"/>
              <a:gd name="connsiteX48" fmla="*/ 1279525 w 2638425"/>
              <a:gd name="connsiteY48" fmla="*/ 1047750 h 1339850"/>
              <a:gd name="connsiteX49" fmla="*/ 1343025 w 2638425"/>
              <a:gd name="connsiteY49" fmla="*/ 1047750 h 1339850"/>
              <a:gd name="connsiteX50" fmla="*/ 1343025 w 2638425"/>
              <a:gd name="connsiteY50" fmla="*/ 1092200 h 1339850"/>
              <a:gd name="connsiteX51" fmla="*/ 1527175 w 2638425"/>
              <a:gd name="connsiteY51" fmla="*/ 1092200 h 1339850"/>
              <a:gd name="connsiteX52" fmla="*/ 1527175 w 2638425"/>
              <a:gd name="connsiteY52" fmla="*/ 1120775 h 1339850"/>
              <a:gd name="connsiteX53" fmla="*/ 1905000 w 2638425"/>
              <a:gd name="connsiteY53" fmla="*/ 1120775 h 1339850"/>
              <a:gd name="connsiteX54" fmla="*/ 1905000 w 2638425"/>
              <a:gd name="connsiteY54" fmla="*/ 1158875 h 1339850"/>
              <a:gd name="connsiteX55" fmla="*/ 2101850 w 2638425"/>
              <a:gd name="connsiteY55" fmla="*/ 1158875 h 1339850"/>
              <a:gd name="connsiteX56" fmla="*/ 2101850 w 2638425"/>
              <a:gd name="connsiteY56" fmla="*/ 1203325 h 1339850"/>
              <a:gd name="connsiteX57" fmla="*/ 2171700 w 2638425"/>
              <a:gd name="connsiteY57" fmla="*/ 1203325 h 1339850"/>
              <a:gd name="connsiteX58" fmla="*/ 2200275 w 2638425"/>
              <a:gd name="connsiteY58" fmla="*/ 1241425 h 1339850"/>
              <a:gd name="connsiteX59" fmla="*/ 2279650 w 2638425"/>
              <a:gd name="connsiteY59" fmla="*/ 1241425 h 1339850"/>
              <a:gd name="connsiteX60" fmla="*/ 2279650 w 2638425"/>
              <a:gd name="connsiteY60" fmla="*/ 1282700 h 1339850"/>
              <a:gd name="connsiteX61" fmla="*/ 2333625 w 2638425"/>
              <a:gd name="connsiteY61" fmla="*/ 1282700 h 1339850"/>
              <a:gd name="connsiteX62" fmla="*/ 2333625 w 2638425"/>
              <a:gd name="connsiteY62" fmla="*/ 1339850 h 1339850"/>
              <a:gd name="connsiteX63" fmla="*/ 2638425 w 2638425"/>
              <a:gd name="connsiteY63" fmla="*/ 1339850 h 1339850"/>
              <a:gd name="connsiteX0" fmla="*/ 0 w 2638425"/>
              <a:gd name="connsiteY0" fmla="*/ 0 h 1339850"/>
              <a:gd name="connsiteX1" fmla="*/ 50800 w 2638425"/>
              <a:gd name="connsiteY1" fmla="*/ 0 h 1339850"/>
              <a:gd name="connsiteX2" fmla="*/ 50800 w 2638425"/>
              <a:gd name="connsiteY2" fmla="*/ 25400 h 1339850"/>
              <a:gd name="connsiteX3" fmla="*/ 50800 w 2638425"/>
              <a:gd name="connsiteY3" fmla="*/ 25400 h 1339850"/>
              <a:gd name="connsiteX4" fmla="*/ 73025 w 2638425"/>
              <a:gd name="connsiteY4" fmla="*/ 47625 h 1339850"/>
              <a:gd name="connsiteX5" fmla="*/ 98425 w 2638425"/>
              <a:gd name="connsiteY5" fmla="*/ 73025 h 1339850"/>
              <a:gd name="connsiteX6" fmla="*/ 98425 w 2638425"/>
              <a:gd name="connsiteY6" fmla="*/ 117475 h 1339850"/>
              <a:gd name="connsiteX7" fmla="*/ 123825 w 2638425"/>
              <a:gd name="connsiteY7" fmla="*/ 117475 h 1339850"/>
              <a:gd name="connsiteX8" fmla="*/ 123825 w 2638425"/>
              <a:gd name="connsiteY8" fmla="*/ 190500 h 1339850"/>
              <a:gd name="connsiteX9" fmla="*/ 152400 w 2638425"/>
              <a:gd name="connsiteY9" fmla="*/ 190500 h 1339850"/>
              <a:gd name="connsiteX10" fmla="*/ 152400 w 2638425"/>
              <a:gd name="connsiteY10" fmla="*/ 228600 h 1339850"/>
              <a:gd name="connsiteX11" fmla="*/ 177800 w 2638425"/>
              <a:gd name="connsiteY11" fmla="*/ 228600 h 1339850"/>
              <a:gd name="connsiteX12" fmla="*/ 177800 w 2638425"/>
              <a:gd name="connsiteY12" fmla="*/ 266700 h 1339850"/>
              <a:gd name="connsiteX13" fmla="*/ 212725 w 2638425"/>
              <a:gd name="connsiteY13" fmla="*/ 266700 h 1339850"/>
              <a:gd name="connsiteX14" fmla="*/ 212725 w 2638425"/>
              <a:gd name="connsiteY14" fmla="*/ 336550 h 1339850"/>
              <a:gd name="connsiteX15" fmla="*/ 238125 w 2638425"/>
              <a:gd name="connsiteY15" fmla="*/ 336550 h 1339850"/>
              <a:gd name="connsiteX16" fmla="*/ 238125 w 2638425"/>
              <a:gd name="connsiteY16" fmla="*/ 358775 h 1339850"/>
              <a:gd name="connsiteX17" fmla="*/ 269875 w 2638425"/>
              <a:gd name="connsiteY17" fmla="*/ 358775 h 1339850"/>
              <a:gd name="connsiteX18" fmla="*/ 269875 w 2638425"/>
              <a:gd name="connsiteY18" fmla="*/ 390525 h 1339850"/>
              <a:gd name="connsiteX19" fmla="*/ 298450 w 2638425"/>
              <a:gd name="connsiteY19" fmla="*/ 390525 h 1339850"/>
              <a:gd name="connsiteX20" fmla="*/ 298450 w 2638425"/>
              <a:gd name="connsiteY20" fmla="*/ 431800 h 1339850"/>
              <a:gd name="connsiteX21" fmla="*/ 327025 w 2638425"/>
              <a:gd name="connsiteY21" fmla="*/ 431800 h 1339850"/>
              <a:gd name="connsiteX22" fmla="*/ 327025 w 2638425"/>
              <a:gd name="connsiteY22" fmla="*/ 504825 h 1339850"/>
              <a:gd name="connsiteX23" fmla="*/ 355600 w 2638425"/>
              <a:gd name="connsiteY23" fmla="*/ 504825 h 1339850"/>
              <a:gd name="connsiteX24" fmla="*/ 355600 w 2638425"/>
              <a:gd name="connsiteY24" fmla="*/ 523875 h 1339850"/>
              <a:gd name="connsiteX25" fmla="*/ 400050 w 2638425"/>
              <a:gd name="connsiteY25" fmla="*/ 523875 h 1339850"/>
              <a:gd name="connsiteX26" fmla="*/ 400050 w 2638425"/>
              <a:gd name="connsiteY26" fmla="*/ 565150 h 1339850"/>
              <a:gd name="connsiteX27" fmla="*/ 482600 w 2638425"/>
              <a:gd name="connsiteY27" fmla="*/ 565150 h 1339850"/>
              <a:gd name="connsiteX28" fmla="*/ 482600 w 2638425"/>
              <a:gd name="connsiteY28" fmla="*/ 673100 h 1339850"/>
              <a:gd name="connsiteX29" fmla="*/ 533400 w 2638425"/>
              <a:gd name="connsiteY29" fmla="*/ 673100 h 1339850"/>
              <a:gd name="connsiteX30" fmla="*/ 533400 w 2638425"/>
              <a:gd name="connsiteY30" fmla="*/ 739775 h 1339850"/>
              <a:gd name="connsiteX31" fmla="*/ 568325 w 2638425"/>
              <a:gd name="connsiteY31" fmla="*/ 739775 h 1339850"/>
              <a:gd name="connsiteX32" fmla="*/ 568325 w 2638425"/>
              <a:gd name="connsiteY32" fmla="*/ 768350 h 1339850"/>
              <a:gd name="connsiteX33" fmla="*/ 581025 w 2638425"/>
              <a:gd name="connsiteY33" fmla="*/ 781050 h 1339850"/>
              <a:gd name="connsiteX34" fmla="*/ 581025 w 2638425"/>
              <a:gd name="connsiteY34" fmla="*/ 803275 h 1339850"/>
              <a:gd name="connsiteX35" fmla="*/ 746125 w 2638425"/>
              <a:gd name="connsiteY35" fmla="*/ 803275 h 1339850"/>
              <a:gd name="connsiteX36" fmla="*/ 746125 w 2638425"/>
              <a:gd name="connsiteY36" fmla="*/ 850900 h 1339850"/>
              <a:gd name="connsiteX37" fmla="*/ 977900 w 2638425"/>
              <a:gd name="connsiteY37" fmla="*/ 850900 h 1339850"/>
              <a:gd name="connsiteX38" fmla="*/ 977900 w 2638425"/>
              <a:gd name="connsiteY38" fmla="*/ 882650 h 1339850"/>
              <a:gd name="connsiteX39" fmla="*/ 1108075 w 2638425"/>
              <a:gd name="connsiteY39" fmla="*/ 882650 h 1339850"/>
              <a:gd name="connsiteX40" fmla="*/ 1108075 w 2638425"/>
              <a:gd name="connsiteY40" fmla="*/ 911225 h 1339850"/>
              <a:gd name="connsiteX41" fmla="*/ 1158875 w 2638425"/>
              <a:gd name="connsiteY41" fmla="*/ 911225 h 1339850"/>
              <a:gd name="connsiteX42" fmla="*/ 1158875 w 2638425"/>
              <a:gd name="connsiteY42" fmla="*/ 942975 h 1339850"/>
              <a:gd name="connsiteX43" fmla="*/ 1181100 w 2638425"/>
              <a:gd name="connsiteY43" fmla="*/ 942975 h 1339850"/>
              <a:gd name="connsiteX44" fmla="*/ 1181100 w 2638425"/>
              <a:gd name="connsiteY44" fmla="*/ 993775 h 1339850"/>
              <a:gd name="connsiteX45" fmla="*/ 1203325 w 2638425"/>
              <a:gd name="connsiteY45" fmla="*/ 993775 h 1339850"/>
              <a:gd name="connsiteX46" fmla="*/ 1203325 w 2638425"/>
              <a:gd name="connsiteY46" fmla="*/ 1028700 h 1339850"/>
              <a:gd name="connsiteX47" fmla="*/ 1279525 w 2638425"/>
              <a:gd name="connsiteY47" fmla="*/ 1028700 h 1339850"/>
              <a:gd name="connsiteX48" fmla="*/ 1279525 w 2638425"/>
              <a:gd name="connsiteY48" fmla="*/ 1047750 h 1339850"/>
              <a:gd name="connsiteX49" fmla="*/ 1343025 w 2638425"/>
              <a:gd name="connsiteY49" fmla="*/ 1047750 h 1339850"/>
              <a:gd name="connsiteX50" fmla="*/ 1343025 w 2638425"/>
              <a:gd name="connsiteY50" fmla="*/ 1092200 h 1339850"/>
              <a:gd name="connsiteX51" fmla="*/ 1527175 w 2638425"/>
              <a:gd name="connsiteY51" fmla="*/ 1092200 h 1339850"/>
              <a:gd name="connsiteX52" fmla="*/ 1527175 w 2638425"/>
              <a:gd name="connsiteY52" fmla="*/ 1120775 h 1339850"/>
              <a:gd name="connsiteX53" fmla="*/ 1905000 w 2638425"/>
              <a:gd name="connsiteY53" fmla="*/ 1120775 h 1339850"/>
              <a:gd name="connsiteX54" fmla="*/ 1905000 w 2638425"/>
              <a:gd name="connsiteY54" fmla="*/ 1158875 h 1339850"/>
              <a:gd name="connsiteX55" fmla="*/ 2101850 w 2638425"/>
              <a:gd name="connsiteY55" fmla="*/ 1158875 h 1339850"/>
              <a:gd name="connsiteX56" fmla="*/ 2101850 w 2638425"/>
              <a:gd name="connsiteY56" fmla="*/ 1203325 h 1339850"/>
              <a:gd name="connsiteX57" fmla="*/ 2171700 w 2638425"/>
              <a:gd name="connsiteY57" fmla="*/ 1203325 h 1339850"/>
              <a:gd name="connsiteX58" fmla="*/ 2171700 w 2638425"/>
              <a:gd name="connsiteY58" fmla="*/ 1241425 h 1339850"/>
              <a:gd name="connsiteX59" fmla="*/ 2279650 w 2638425"/>
              <a:gd name="connsiteY59" fmla="*/ 1241425 h 1339850"/>
              <a:gd name="connsiteX60" fmla="*/ 2279650 w 2638425"/>
              <a:gd name="connsiteY60" fmla="*/ 1282700 h 1339850"/>
              <a:gd name="connsiteX61" fmla="*/ 2333625 w 2638425"/>
              <a:gd name="connsiteY61" fmla="*/ 1282700 h 1339850"/>
              <a:gd name="connsiteX62" fmla="*/ 2333625 w 2638425"/>
              <a:gd name="connsiteY62" fmla="*/ 1339850 h 1339850"/>
              <a:gd name="connsiteX63" fmla="*/ 2638425 w 2638425"/>
              <a:gd name="connsiteY63" fmla="*/ 1339850 h 133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638425" h="1339850">
                <a:moveTo>
                  <a:pt x="0" y="0"/>
                </a:moveTo>
                <a:lnTo>
                  <a:pt x="50800" y="0"/>
                </a:lnTo>
                <a:lnTo>
                  <a:pt x="50800" y="25400"/>
                </a:lnTo>
                <a:lnTo>
                  <a:pt x="50800" y="25400"/>
                </a:lnTo>
                <a:lnTo>
                  <a:pt x="73025" y="47625"/>
                </a:lnTo>
                <a:lnTo>
                  <a:pt x="98425" y="73025"/>
                </a:lnTo>
                <a:lnTo>
                  <a:pt x="98425" y="117475"/>
                </a:lnTo>
                <a:lnTo>
                  <a:pt x="123825" y="117475"/>
                </a:lnTo>
                <a:lnTo>
                  <a:pt x="123825" y="190500"/>
                </a:lnTo>
                <a:lnTo>
                  <a:pt x="152400" y="190500"/>
                </a:lnTo>
                <a:lnTo>
                  <a:pt x="152400" y="228600"/>
                </a:lnTo>
                <a:lnTo>
                  <a:pt x="177800" y="228600"/>
                </a:lnTo>
                <a:lnTo>
                  <a:pt x="177800" y="266700"/>
                </a:lnTo>
                <a:lnTo>
                  <a:pt x="212725" y="266700"/>
                </a:lnTo>
                <a:lnTo>
                  <a:pt x="212725" y="336550"/>
                </a:lnTo>
                <a:lnTo>
                  <a:pt x="238125" y="336550"/>
                </a:lnTo>
                <a:lnTo>
                  <a:pt x="238125" y="358775"/>
                </a:lnTo>
                <a:lnTo>
                  <a:pt x="269875" y="358775"/>
                </a:lnTo>
                <a:lnTo>
                  <a:pt x="269875" y="390525"/>
                </a:lnTo>
                <a:lnTo>
                  <a:pt x="298450" y="390525"/>
                </a:lnTo>
                <a:lnTo>
                  <a:pt x="298450" y="431800"/>
                </a:lnTo>
                <a:lnTo>
                  <a:pt x="327025" y="431800"/>
                </a:lnTo>
                <a:lnTo>
                  <a:pt x="327025" y="504825"/>
                </a:lnTo>
                <a:lnTo>
                  <a:pt x="355600" y="504825"/>
                </a:lnTo>
                <a:lnTo>
                  <a:pt x="355600" y="523875"/>
                </a:lnTo>
                <a:lnTo>
                  <a:pt x="400050" y="523875"/>
                </a:lnTo>
                <a:lnTo>
                  <a:pt x="400050" y="565150"/>
                </a:lnTo>
                <a:lnTo>
                  <a:pt x="482600" y="565150"/>
                </a:lnTo>
                <a:lnTo>
                  <a:pt x="482600" y="673100"/>
                </a:lnTo>
                <a:lnTo>
                  <a:pt x="533400" y="673100"/>
                </a:lnTo>
                <a:lnTo>
                  <a:pt x="533400" y="739775"/>
                </a:lnTo>
                <a:lnTo>
                  <a:pt x="568325" y="739775"/>
                </a:lnTo>
                <a:lnTo>
                  <a:pt x="568325" y="768350"/>
                </a:lnTo>
                <a:lnTo>
                  <a:pt x="581025" y="781050"/>
                </a:lnTo>
                <a:lnTo>
                  <a:pt x="581025" y="803275"/>
                </a:lnTo>
                <a:lnTo>
                  <a:pt x="746125" y="803275"/>
                </a:lnTo>
                <a:lnTo>
                  <a:pt x="746125" y="850900"/>
                </a:lnTo>
                <a:lnTo>
                  <a:pt x="977900" y="850900"/>
                </a:lnTo>
                <a:lnTo>
                  <a:pt x="977900" y="882650"/>
                </a:lnTo>
                <a:lnTo>
                  <a:pt x="1108075" y="882650"/>
                </a:lnTo>
                <a:lnTo>
                  <a:pt x="1108075" y="911225"/>
                </a:lnTo>
                <a:lnTo>
                  <a:pt x="1158875" y="911225"/>
                </a:lnTo>
                <a:lnTo>
                  <a:pt x="1158875" y="942975"/>
                </a:lnTo>
                <a:lnTo>
                  <a:pt x="1181100" y="942975"/>
                </a:lnTo>
                <a:lnTo>
                  <a:pt x="1181100" y="993775"/>
                </a:lnTo>
                <a:lnTo>
                  <a:pt x="1203325" y="993775"/>
                </a:lnTo>
                <a:lnTo>
                  <a:pt x="1203325" y="1028700"/>
                </a:lnTo>
                <a:lnTo>
                  <a:pt x="1279525" y="1028700"/>
                </a:lnTo>
                <a:lnTo>
                  <a:pt x="1279525" y="1047750"/>
                </a:lnTo>
                <a:lnTo>
                  <a:pt x="1343025" y="1047750"/>
                </a:lnTo>
                <a:lnTo>
                  <a:pt x="1343025" y="1092200"/>
                </a:lnTo>
                <a:lnTo>
                  <a:pt x="1527175" y="1092200"/>
                </a:lnTo>
                <a:lnTo>
                  <a:pt x="1527175" y="1120775"/>
                </a:lnTo>
                <a:lnTo>
                  <a:pt x="1905000" y="1120775"/>
                </a:lnTo>
                <a:lnTo>
                  <a:pt x="1905000" y="1158875"/>
                </a:lnTo>
                <a:lnTo>
                  <a:pt x="2101850" y="1158875"/>
                </a:lnTo>
                <a:lnTo>
                  <a:pt x="2101850" y="1203325"/>
                </a:lnTo>
                <a:lnTo>
                  <a:pt x="2171700" y="1203325"/>
                </a:lnTo>
                <a:lnTo>
                  <a:pt x="2171700" y="1241425"/>
                </a:lnTo>
                <a:lnTo>
                  <a:pt x="2279650" y="1241425"/>
                </a:lnTo>
                <a:lnTo>
                  <a:pt x="2279650" y="1282700"/>
                </a:lnTo>
                <a:lnTo>
                  <a:pt x="2333625" y="1282700"/>
                </a:lnTo>
                <a:lnTo>
                  <a:pt x="2333625" y="1339850"/>
                </a:lnTo>
                <a:lnTo>
                  <a:pt x="2638425" y="133985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7" name="Freeform: Shape 76">
            <a:extLst>
              <a:ext uri="{FF2B5EF4-FFF2-40B4-BE49-F238E27FC236}">
                <a16:creationId xmlns="" xmlns:a16="http://schemas.microsoft.com/office/drawing/2014/main" id="{928708F7-5575-4CB4-8C2F-8E6676DA8213}"/>
              </a:ext>
            </a:extLst>
          </p:cNvPr>
          <p:cNvSpPr/>
          <p:nvPr/>
        </p:nvSpPr>
        <p:spPr bwMode="auto">
          <a:xfrm>
            <a:off x="6706355" y="3822700"/>
            <a:ext cx="2867025" cy="971550"/>
          </a:xfrm>
          <a:custGeom>
            <a:avLst/>
            <a:gdLst>
              <a:gd name="connsiteX0" fmla="*/ 0 w 2867025"/>
              <a:gd name="connsiteY0" fmla="*/ 0 h 971550"/>
              <a:gd name="connsiteX1" fmla="*/ 155575 w 2867025"/>
              <a:gd name="connsiteY1" fmla="*/ 0 h 971550"/>
              <a:gd name="connsiteX2" fmla="*/ 155575 w 2867025"/>
              <a:gd name="connsiteY2" fmla="*/ 47625 h 971550"/>
              <a:gd name="connsiteX3" fmla="*/ 196850 w 2867025"/>
              <a:gd name="connsiteY3" fmla="*/ 47625 h 971550"/>
              <a:gd name="connsiteX4" fmla="*/ 196850 w 2867025"/>
              <a:gd name="connsiteY4" fmla="*/ 82550 h 971550"/>
              <a:gd name="connsiteX5" fmla="*/ 260350 w 2867025"/>
              <a:gd name="connsiteY5" fmla="*/ 82550 h 971550"/>
              <a:gd name="connsiteX6" fmla="*/ 260350 w 2867025"/>
              <a:gd name="connsiteY6" fmla="*/ 117475 h 971550"/>
              <a:gd name="connsiteX7" fmla="*/ 266700 w 2867025"/>
              <a:gd name="connsiteY7" fmla="*/ 117475 h 971550"/>
              <a:gd name="connsiteX8" fmla="*/ 266700 w 2867025"/>
              <a:gd name="connsiteY8" fmla="*/ 161925 h 971550"/>
              <a:gd name="connsiteX9" fmla="*/ 301625 w 2867025"/>
              <a:gd name="connsiteY9" fmla="*/ 161925 h 971550"/>
              <a:gd name="connsiteX10" fmla="*/ 301625 w 2867025"/>
              <a:gd name="connsiteY10" fmla="*/ 206375 h 971550"/>
              <a:gd name="connsiteX11" fmla="*/ 323850 w 2867025"/>
              <a:gd name="connsiteY11" fmla="*/ 206375 h 971550"/>
              <a:gd name="connsiteX12" fmla="*/ 323850 w 2867025"/>
              <a:gd name="connsiteY12" fmla="*/ 244475 h 971550"/>
              <a:gd name="connsiteX13" fmla="*/ 368300 w 2867025"/>
              <a:gd name="connsiteY13" fmla="*/ 244475 h 971550"/>
              <a:gd name="connsiteX14" fmla="*/ 368300 w 2867025"/>
              <a:gd name="connsiteY14" fmla="*/ 314325 h 971550"/>
              <a:gd name="connsiteX15" fmla="*/ 431800 w 2867025"/>
              <a:gd name="connsiteY15" fmla="*/ 314325 h 971550"/>
              <a:gd name="connsiteX16" fmla="*/ 431800 w 2867025"/>
              <a:gd name="connsiteY16" fmla="*/ 358775 h 971550"/>
              <a:gd name="connsiteX17" fmla="*/ 473075 w 2867025"/>
              <a:gd name="connsiteY17" fmla="*/ 358775 h 971550"/>
              <a:gd name="connsiteX18" fmla="*/ 473075 w 2867025"/>
              <a:gd name="connsiteY18" fmla="*/ 393700 h 971550"/>
              <a:gd name="connsiteX19" fmla="*/ 508000 w 2867025"/>
              <a:gd name="connsiteY19" fmla="*/ 393700 h 971550"/>
              <a:gd name="connsiteX20" fmla="*/ 508000 w 2867025"/>
              <a:gd name="connsiteY20" fmla="*/ 428625 h 971550"/>
              <a:gd name="connsiteX21" fmla="*/ 549275 w 2867025"/>
              <a:gd name="connsiteY21" fmla="*/ 428625 h 971550"/>
              <a:gd name="connsiteX22" fmla="*/ 549275 w 2867025"/>
              <a:gd name="connsiteY22" fmla="*/ 482600 h 971550"/>
              <a:gd name="connsiteX23" fmla="*/ 641350 w 2867025"/>
              <a:gd name="connsiteY23" fmla="*/ 482600 h 971550"/>
              <a:gd name="connsiteX24" fmla="*/ 641350 w 2867025"/>
              <a:gd name="connsiteY24" fmla="*/ 517525 h 971550"/>
              <a:gd name="connsiteX25" fmla="*/ 727075 w 2867025"/>
              <a:gd name="connsiteY25" fmla="*/ 517525 h 971550"/>
              <a:gd name="connsiteX26" fmla="*/ 727075 w 2867025"/>
              <a:gd name="connsiteY26" fmla="*/ 555625 h 971550"/>
              <a:gd name="connsiteX27" fmla="*/ 860425 w 2867025"/>
              <a:gd name="connsiteY27" fmla="*/ 555625 h 971550"/>
              <a:gd name="connsiteX28" fmla="*/ 860425 w 2867025"/>
              <a:gd name="connsiteY28" fmla="*/ 593725 h 971550"/>
              <a:gd name="connsiteX29" fmla="*/ 911225 w 2867025"/>
              <a:gd name="connsiteY29" fmla="*/ 593725 h 971550"/>
              <a:gd name="connsiteX30" fmla="*/ 911225 w 2867025"/>
              <a:gd name="connsiteY30" fmla="*/ 644525 h 971550"/>
              <a:gd name="connsiteX31" fmla="*/ 996950 w 2867025"/>
              <a:gd name="connsiteY31" fmla="*/ 644525 h 971550"/>
              <a:gd name="connsiteX32" fmla="*/ 996950 w 2867025"/>
              <a:gd name="connsiteY32" fmla="*/ 682625 h 971550"/>
              <a:gd name="connsiteX33" fmla="*/ 1365250 w 2867025"/>
              <a:gd name="connsiteY33" fmla="*/ 682625 h 971550"/>
              <a:gd name="connsiteX34" fmla="*/ 1365250 w 2867025"/>
              <a:gd name="connsiteY34" fmla="*/ 736600 h 971550"/>
              <a:gd name="connsiteX35" fmla="*/ 1549400 w 2867025"/>
              <a:gd name="connsiteY35" fmla="*/ 736600 h 971550"/>
              <a:gd name="connsiteX36" fmla="*/ 1549400 w 2867025"/>
              <a:gd name="connsiteY36" fmla="*/ 771525 h 971550"/>
              <a:gd name="connsiteX37" fmla="*/ 1889125 w 2867025"/>
              <a:gd name="connsiteY37" fmla="*/ 771525 h 971550"/>
              <a:gd name="connsiteX38" fmla="*/ 1889125 w 2867025"/>
              <a:gd name="connsiteY38" fmla="*/ 822325 h 971550"/>
              <a:gd name="connsiteX39" fmla="*/ 1933575 w 2867025"/>
              <a:gd name="connsiteY39" fmla="*/ 822325 h 971550"/>
              <a:gd name="connsiteX40" fmla="*/ 1933575 w 2867025"/>
              <a:gd name="connsiteY40" fmla="*/ 869950 h 971550"/>
              <a:gd name="connsiteX41" fmla="*/ 2095500 w 2867025"/>
              <a:gd name="connsiteY41" fmla="*/ 869950 h 971550"/>
              <a:gd name="connsiteX42" fmla="*/ 2095500 w 2867025"/>
              <a:gd name="connsiteY42" fmla="*/ 917575 h 971550"/>
              <a:gd name="connsiteX43" fmla="*/ 2155825 w 2867025"/>
              <a:gd name="connsiteY43" fmla="*/ 917575 h 971550"/>
              <a:gd name="connsiteX44" fmla="*/ 2155825 w 2867025"/>
              <a:gd name="connsiteY44" fmla="*/ 971550 h 971550"/>
              <a:gd name="connsiteX45" fmla="*/ 2867025 w 2867025"/>
              <a:gd name="connsiteY45" fmla="*/ 97155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67025" h="971550">
                <a:moveTo>
                  <a:pt x="0" y="0"/>
                </a:moveTo>
                <a:lnTo>
                  <a:pt x="155575" y="0"/>
                </a:lnTo>
                <a:lnTo>
                  <a:pt x="155575" y="47625"/>
                </a:lnTo>
                <a:lnTo>
                  <a:pt x="196850" y="47625"/>
                </a:lnTo>
                <a:lnTo>
                  <a:pt x="196850" y="82550"/>
                </a:lnTo>
                <a:lnTo>
                  <a:pt x="260350" y="82550"/>
                </a:lnTo>
                <a:lnTo>
                  <a:pt x="260350" y="117475"/>
                </a:lnTo>
                <a:lnTo>
                  <a:pt x="266700" y="117475"/>
                </a:lnTo>
                <a:lnTo>
                  <a:pt x="266700" y="161925"/>
                </a:lnTo>
                <a:lnTo>
                  <a:pt x="301625" y="161925"/>
                </a:lnTo>
                <a:lnTo>
                  <a:pt x="301625" y="206375"/>
                </a:lnTo>
                <a:lnTo>
                  <a:pt x="323850" y="206375"/>
                </a:lnTo>
                <a:lnTo>
                  <a:pt x="323850" y="244475"/>
                </a:lnTo>
                <a:lnTo>
                  <a:pt x="368300" y="244475"/>
                </a:lnTo>
                <a:lnTo>
                  <a:pt x="368300" y="314325"/>
                </a:lnTo>
                <a:lnTo>
                  <a:pt x="431800" y="314325"/>
                </a:lnTo>
                <a:lnTo>
                  <a:pt x="431800" y="358775"/>
                </a:lnTo>
                <a:lnTo>
                  <a:pt x="473075" y="358775"/>
                </a:lnTo>
                <a:lnTo>
                  <a:pt x="473075" y="393700"/>
                </a:lnTo>
                <a:lnTo>
                  <a:pt x="508000" y="393700"/>
                </a:lnTo>
                <a:lnTo>
                  <a:pt x="508000" y="428625"/>
                </a:lnTo>
                <a:lnTo>
                  <a:pt x="549275" y="428625"/>
                </a:lnTo>
                <a:lnTo>
                  <a:pt x="549275" y="482600"/>
                </a:lnTo>
                <a:lnTo>
                  <a:pt x="641350" y="482600"/>
                </a:lnTo>
                <a:lnTo>
                  <a:pt x="641350" y="517525"/>
                </a:lnTo>
                <a:lnTo>
                  <a:pt x="727075" y="517525"/>
                </a:lnTo>
                <a:lnTo>
                  <a:pt x="727075" y="555625"/>
                </a:lnTo>
                <a:lnTo>
                  <a:pt x="860425" y="555625"/>
                </a:lnTo>
                <a:lnTo>
                  <a:pt x="860425" y="593725"/>
                </a:lnTo>
                <a:lnTo>
                  <a:pt x="911225" y="593725"/>
                </a:lnTo>
                <a:lnTo>
                  <a:pt x="911225" y="644525"/>
                </a:lnTo>
                <a:lnTo>
                  <a:pt x="996950" y="644525"/>
                </a:lnTo>
                <a:lnTo>
                  <a:pt x="996950" y="682625"/>
                </a:lnTo>
                <a:lnTo>
                  <a:pt x="1365250" y="682625"/>
                </a:lnTo>
                <a:lnTo>
                  <a:pt x="1365250" y="736600"/>
                </a:lnTo>
                <a:lnTo>
                  <a:pt x="1549400" y="736600"/>
                </a:lnTo>
                <a:lnTo>
                  <a:pt x="1549400" y="771525"/>
                </a:lnTo>
                <a:lnTo>
                  <a:pt x="1889125" y="771525"/>
                </a:lnTo>
                <a:lnTo>
                  <a:pt x="1889125" y="822325"/>
                </a:lnTo>
                <a:lnTo>
                  <a:pt x="1933575" y="822325"/>
                </a:lnTo>
                <a:lnTo>
                  <a:pt x="1933575" y="869950"/>
                </a:lnTo>
                <a:lnTo>
                  <a:pt x="2095500" y="869950"/>
                </a:lnTo>
                <a:lnTo>
                  <a:pt x="2095500" y="917575"/>
                </a:lnTo>
                <a:lnTo>
                  <a:pt x="2155825" y="917575"/>
                </a:lnTo>
                <a:lnTo>
                  <a:pt x="2155825" y="971550"/>
                </a:lnTo>
                <a:lnTo>
                  <a:pt x="2867025" y="97155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90" name="Group 89">
            <a:extLst>
              <a:ext uri="{FF2B5EF4-FFF2-40B4-BE49-F238E27FC236}">
                <a16:creationId xmlns="" xmlns:a16="http://schemas.microsoft.com/office/drawing/2014/main" id="{FB896590-70C7-4250-8250-4F63ACB990F1}"/>
              </a:ext>
            </a:extLst>
          </p:cNvPr>
          <p:cNvGrpSpPr/>
          <p:nvPr/>
        </p:nvGrpSpPr>
        <p:grpSpPr>
          <a:xfrm>
            <a:off x="7569078" y="4330762"/>
            <a:ext cx="1987228" cy="471186"/>
            <a:chOff x="7819148" y="4330762"/>
            <a:chExt cx="1987228" cy="471186"/>
          </a:xfrm>
        </p:grpSpPr>
        <p:cxnSp>
          <p:nvCxnSpPr>
            <p:cNvPr id="80" name="Straight Connector 79">
              <a:extLst>
                <a:ext uri="{FF2B5EF4-FFF2-40B4-BE49-F238E27FC236}">
                  <a16:creationId xmlns="" xmlns:a16="http://schemas.microsoft.com/office/drawing/2014/main" id="{E746DAFC-CDA8-442D-8FC8-775FB5B90756}"/>
                </a:ext>
              </a:extLst>
            </p:cNvPr>
            <p:cNvCxnSpPr/>
            <p:nvPr/>
          </p:nvCxnSpPr>
          <p:spPr bwMode="auto">
            <a:xfrm>
              <a:off x="7819148" y="4330762"/>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B7D46A82-3FB7-43BE-B986-46A82E7E5418}"/>
                </a:ext>
              </a:extLst>
            </p:cNvPr>
            <p:cNvCxnSpPr/>
            <p:nvPr/>
          </p:nvCxnSpPr>
          <p:spPr bwMode="auto">
            <a:xfrm>
              <a:off x="8811430" y="4537137"/>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2" name="Straight Connector 81">
              <a:extLst>
                <a:ext uri="{FF2B5EF4-FFF2-40B4-BE49-F238E27FC236}">
                  <a16:creationId xmlns="" xmlns:a16="http://schemas.microsoft.com/office/drawing/2014/main" id="{10F2971D-37D0-4934-9D6B-EFBE57E21EF4}"/>
                </a:ext>
              </a:extLst>
            </p:cNvPr>
            <p:cNvCxnSpPr>
              <a:cxnSpLocks/>
            </p:cNvCxnSpPr>
            <p:nvPr/>
          </p:nvCxnSpPr>
          <p:spPr bwMode="auto">
            <a:xfrm>
              <a:off x="9140899" y="473559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A1784FB2-7EB2-49BA-81D0-9D3A991A10A5}"/>
                </a:ext>
              </a:extLst>
            </p:cNvPr>
            <p:cNvCxnSpPr>
              <a:cxnSpLocks/>
            </p:cNvCxnSpPr>
            <p:nvPr/>
          </p:nvCxnSpPr>
          <p:spPr bwMode="auto">
            <a:xfrm>
              <a:off x="9247899" y="473559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B33F128E-4691-4D79-B500-D480F444660D}"/>
                </a:ext>
              </a:extLst>
            </p:cNvPr>
            <p:cNvCxnSpPr>
              <a:cxnSpLocks/>
            </p:cNvCxnSpPr>
            <p:nvPr/>
          </p:nvCxnSpPr>
          <p:spPr bwMode="auto">
            <a:xfrm>
              <a:off x="9338386" y="473559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5" name="Straight Connector 84">
              <a:extLst>
                <a:ext uri="{FF2B5EF4-FFF2-40B4-BE49-F238E27FC236}">
                  <a16:creationId xmlns="" xmlns:a16="http://schemas.microsoft.com/office/drawing/2014/main" id="{01BD5C0F-8398-4B51-AEFC-45A97CCB5CAD}"/>
                </a:ext>
              </a:extLst>
            </p:cNvPr>
            <p:cNvCxnSpPr>
              <a:cxnSpLocks/>
            </p:cNvCxnSpPr>
            <p:nvPr/>
          </p:nvCxnSpPr>
          <p:spPr bwMode="auto">
            <a:xfrm>
              <a:off x="9402134" y="473559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6" name="Straight Connector 85">
              <a:extLst>
                <a:ext uri="{FF2B5EF4-FFF2-40B4-BE49-F238E27FC236}">
                  <a16:creationId xmlns="" xmlns:a16="http://schemas.microsoft.com/office/drawing/2014/main" id="{13A09925-1B2C-4C78-89C2-1BF3FB207F31}"/>
                </a:ext>
              </a:extLst>
            </p:cNvPr>
            <p:cNvCxnSpPr>
              <a:cxnSpLocks/>
            </p:cNvCxnSpPr>
            <p:nvPr/>
          </p:nvCxnSpPr>
          <p:spPr bwMode="auto">
            <a:xfrm>
              <a:off x="9535179" y="473559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8E128495-5B59-445E-932F-058BF61E4F66}"/>
                </a:ext>
              </a:extLst>
            </p:cNvPr>
            <p:cNvCxnSpPr>
              <a:cxnSpLocks/>
            </p:cNvCxnSpPr>
            <p:nvPr/>
          </p:nvCxnSpPr>
          <p:spPr bwMode="auto">
            <a:xfrm>
              <a:off x="9575720" y="473559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5F7688AF-E56C-4140-9B08-437A792E40B4}"/>
                </a:ext>
              </a:extLst>
            </p:cNvPr>
            <p:cNvCxnSpPr>
              <a:cxnSpLocks/>
            </p:cNvCxnSpPr>
            <p:nvPr/>
          </p:nvCxnSpPr>
          <p:spPr bwMode="auto">
            <a:xfrm>
              <a:off x="9659417" y="473559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C3E19179-FB58-463A-BF7F-6F1819214B75}"/>
                </a:ext>
              </a:extLst>
            </p:cNvPr>
            <p:cNvCxnSpPr>
              <a:cxnSpLocks/>
            </p:cNvCxnSpPr>
            <p:nvPr/>
          </p:nvCxnSpPr>
          <p:spPr bwMode="auto">
            <a:xfrm>
              <a:off x="9806376" y="4735598"/>
              <a:ext cx="0" cy="66350"/>
            </a:xfrm>
            <a:prstGeom prst="line">
              <a:avLst/>
            </a:prstGeom>
            <a:noFill/>
            <a:ln w="28575" cap="flat" cmpd="sng" algn="ctr">
              <a:solidFill>
                <a:schemeClr val="accent1"/>
              </a:solidFill>
              <a:prstDash val="solid"/>
              <a:round/>
              <a:headEnd type="none" w="med" len="med"/>
              <a:tailEnd type="none" w="med" len="med"/>
            </a:ln>
            <a:effectLst/>
          </p:spPr>
        </p:cxnSp>
      </p:grpSp>
      <p:cxnSp>
        <p:nvCxnSpPr>
          <p:cNvPr id="91" name="Straight Connector 90">
            <a:extLst>
              <a:ext uri="{FF2B5EF4-FFF2-40B4-BE49-F238E27FC236}">
                <a16:creationId xmlns="" xmlns:a16="http://schemas.microsoft.com/office/drawing/2014/main" id="{8D7395FF-A8EB-4A8C-9A48-EF0295360E4B}"/>
              </a:ext>
            </a:extLst>
          </p:cNvPr>
          <p:cNvCxnSpPr/>
          <p:nvPr/>
        </p:nvCxnSpPr>
        <p:spPr bwMode="auto">
          <a:xfrm>
            <a:off x="7654746" y="4621895"/>
            <a:ext cx="0" cy="66350"/>
          </a:xfrm>
          <a:prstGeom prst="line">
            <a:avLst/>
          </a:prstGeom>
          <a:noFill/>
          <a:ln w="28575" cap="flat" cmpd="sng" algn="ctr">
            <a:solidFill>
              <a:schemeClr val="accent3"/>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DDB147CA-46B7-42BA-9442-54613C94C0FE}"/>
              </a:ext>
            </a:extLst>
          </p:cNvPr>
          <p:cNvCxnSpPr/>
          <p:nvPr/>
        </p:nvCxnSpPr>
        <p:spPr bwMode="auto">
          <a:xfrm>
            <a:off x="8927983" y="5012745"/>
            <a:ext cx="0" cy="66350"/>
          </a:xfrm>
          <a:prstGeom prst="line">
            <a:avLst/>
          </a:prstGeom>
          <a:noFill/>
          <a:ln w="28575" cap="flat" cmpd="sng" algn="ctr">
            <a:solidFill>
              <a:schemeClr val="accent3"/>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357040C0-2583-4B33-A65B-67CB4EF9FEBF}"/>
              </a:ext>
            </a:extLst>
          </p:cNvPr>
          <p:cNvCxnSpPr/>
          <p:nvPr/>
        </p:nvCxnSpPr>
        <p:spPr bwMode="auto">
          <a:xfrm>
            <a:off x="9165994" y="5102550"/>
            <a:ext cx="0" cy="66350"/>
          </a:xfrm>
          <a:prstGeom prst="line">
            <a:avLst/>
          </a:prstGeom>
          <a:noFill/>
          <a:ln w="28575" cap="flat" cmpd="sng" algn="ctr">
            <a:solidFill>
              <a:schemeClr val="accent3"/>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A362046C-CA1B-4BCD-9FB3-D81C45FA97A2}"/>
              </a:ext>
            </a:extLst>
          </p:cNvPr>
          <p:cNvCxnSpPr/>
          <p:nvPr/>
        </p:nvCxnSpPr>
        <p:spPr bwMode="auto">
          <a:xfrm>
            <a:off x="8981019" y="5012745"/>
            <a:ext cx="0" cy="66350"/>
          </a:xfrm>
          <a:prstGeom prst="line">
            <a:avLst/>
          </a:prstGeom>
          <a:noFill/>
          <a:ln w="28575" cap="flat" cmpd="sng" algn="ctr">
            <a:solidFill>
              <a:schemeClr val="accent3"/>
            </a:solidFill>
            <a:prstDash val="solid"/>
            <a:round/>
            <a:headEnd type="none" w="med" len="med"/>
            <a:tailEnd type="none" w="med" len="med"/>
          </a:ln>
          <a:effectLst/>
        </p:spPr>
      </p:cxnSp>
      <p:cxnSp>
        <p:nvCxnSpPr>
          <p:cNvPr id="95" name="Straight Connector 94">
            <a:extLst>
              <a:ext uri="{FF2B5EF4-FFF2-40B4-BE49-F238E27FC236}">
                <a16:creationId xmlns="" xmlns:a16="http://schemas.microsoft.com/office/drawing/2014/main" id="{5AD0E337-A60B-4DA0-AAF5-0D5D89525369}"/>
              </a:ext>
            </a:extLst>
          </p:cNvPr>
          <p:cNvCxnSpPr/>
          <p:nvPr/>
        </p:nvCxnSpPr>
        <p:spPr bwMode="auto">
          <a:xfrm>
            <a:off x="9343795" y="5109990"/>
            <a:ext cx="0" cy="66350"/>
          </a:xfrm>
          <a:prstGeom prst="line">
            <a:avLst/>
          </a:prstGeom>
          <a:noFill/>
          <a:ln w="28575" cap="flat" cmpd="sng" algn="ctr">
            <a:solidFill>
              <a:schemeClr val="accent3"/>
            </a:solidFill>
            <a:prstDash val="solid"/>
            <a:round/>
            <a:headEnd type="none" w="med" len="med"/>
            <a:tailEnd type="none" w="med" len="med"/>
          </a:ln>
          <a:effectLst/>
        </p:spPr>
      </p:cxnSp>
      <p:sp>
        <p:nvSpPr>
          <p:cNvPr id="96" name="Content Placeholder 2">
            <a:extLst>
              <a:ext uri="{FF2B5EF4-FFF2-40B4-BE49-F238E27FC236}">
                <a16:creationId xmlns="" xmlns:a16="http://schemas.microsoft.com/office/drawing/2014/main" id="{7C16A5B2-FB8A-4852-8516-D6D34F15F522}"/>
              </a:ext>
            </a:extLst>
          </p:cNvPr>
          <p:cNvSpPr txBox="1">
            <a:spLocks/>
          </p:cNvSpPr>
          <p:nvPr/>
        </p:nvSpPr>
        <p:spPr bwMode="auto">
          <a:xfrm>
            <a:off x="601819" y="1510730"/>
            <a:ext cx="5162779" cy="467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CheckMate 032: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Tumor PD-L1 </a:t>
            </a:r>
            <a:r>
              <a:rPr kumimoji="0" lang="en-US" sz="220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does not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correlate with response to nivolumab or nivolumab/ipilimumab</a:t>
            </a: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CheckMate 032: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An exploratory analysis showed that </a:t>
            </a:r>
            <a:r>
              <a:rPr kumimoji="0" lang="en-US" sz="2200"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high TMB correlates with improved</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ORR, PFS, and OS to nivolumab or nivolumab/ipilimumab</a:t>
            </a: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IMpower133: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High </a:t>
            </a:r>
            <a:r>
              <a:rPr kumimoji="0" lang="en-US"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bTMB</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20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did not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correlate with improved OS to atezolizumab + carboplatin/etoposide</a:t>
            </a: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KEYNOTE-158: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PD-L1-positive by </a:t>
            </a:r>
            <a:r>
              <a:rPr kumimoji="0" lang="en-US" sz="220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CPS </a:t>
            </a:r>
            <a:r>
              <a:rPr kumimoji="0" lang="tr-TR" sz="2200" i="0" u="none" strike="noStrike" kern="1200" cap="none" spc="0" normalizeH="0" baseline="0" noProof="0" dirty="0" smtClean="0">
                <a:ln>
                  <a:noFill/>
                </a:ln>
                <a:solidFill>
                  <a:srgbClr val="00823B"/>
                </a:solidFill>
                <a:effectLst/>
                <a:uLnTx/>
                <a:uFillTx/>
                <a:latin typeface="Calibri" panose="020F0502020204030204" pitchFamily="34" charset="0"/>
                <a:ea typeface="+mn-ea"/>
                <a:cs typeface="+mn-cs"/>
              </a:rPr>
              <a:t>(</a:t>
            </a:r>
            <a:r>
              <a:rPr kumimoji="0" lang="tr-TR" sz="2200" i="0" u="none" strike="noStrike" kern="1200" cap="none" spc="0" normalizeH="0" baseline="0" noProof="0" dirty="0" err="1" smtClean="0">
                <a:ln>
                  <a:noFill/>
                </a:ln>
                <a:solidFill>
                  <a:srgbClr val="00823B"/>
                </a:solidFill>
                <a:effectLst/>
                <a:uLnTx/>
                <a:uFillTx/>
                <a:latin typeface="Calibri" panose="020F0502020204030204" pitchFamily="34" charset="0"/>
                <a:ea typeface="+mn-ea"/>
                <a:cs typeface="+mn-cs"/>
              </a:rPr>
              <a:t>combined</a:t>
            </a:r>
            <a:r>
              <a:rPr kumimoji="0" lang="tr-TR" sz="2200" i="0" u="none" strike="noStrike" kern="1200" cap="none" spc="0" normalizeH="0" baseline="0" noProof="0" dirty="0" smtClean="0">
                <a:ln>
                  <a:noFill/>
                </a:ln>
                <a:solidFill>
                  <a:srgbClr val="00823B"/>
                </a:solidFill>
                <a:effectLst/>
                <a:uLnTx/>
                <a:uFillTx/>
                <a:latin typeface="Calibri" panose="020F0502020204030204" pitchFamily="34" charset="0"/>
                <a:ea typeface="+mn-ea"/>
                <a:cs typeface="+mn-cs"/>
              </a:rPr>
              <a:t> pos. </a:t>
            </a:r>
            <a:r>
              <a:rPr kumimoji="0" lang="tr-TR" sz="2200" i="0" u="none" strike="noStrike" kern="1200" cap="none" spc="0" normalizeH="0" baseline="0" noProof="0" dirty="0" err="1" smtClean="0">
                <a:ln>
                  <a:noFill/>
                </a:ln>
                <a:solidFill>
                  <a:srgbClr val="00823B"/>
                </a:solidFill>
                <a:effectLst/>
                <a:uLnTx/>
                <a:uFillTx/>
                <a:latin typeface="Calibri" panose="020F0502020204030204" pitchFamily="34" charset="0"/>
                <a:ea typeface="+mn-ea"/>
                <a:cs typeface="+mn-cs"/>
              </a:rPr>
              <a:t>Score</a:t>
            </a:r>
            <a:r>
              <a:rPr lang="tr-TR" sz="2200" dirty="0" smtClean="0">
                <a:solidFill>
                  <a:srgbClr val="00823B"/>
                </a:solidFill>
              </a:rPr>
              <a:t>)</a:t>
            </a:r>
            <a:r>
              <a:rPr kumimoji="0" lang="en-US" sz="2200" i="0" u="none" strike="noStrike" kern="1200" cap="none" spc="0" normalizeH="0" baseline="0" noProof="0" dirty="0" smtClean="0">
                <a:ln>
                  <a:noFill/>
                </a:ln>
                <a:solidFill>
                  <a:srgbClr val="00823B"/>
                </a:solidFill>
                <a:effectLst/>
                <a:uLnTx/>
                <a:uFillTx/>
                <a:latin typeface="Calibri" panose="020F0502020204030204" pitchFamily="34" charset="0"/>
                <a:ea typeface="+mn-ea"/>
                <a:cs typeface="+mn-cs"/>
              </a:rPr>
              <a:t>correlated </a:t>
            </a:r>
            <a:r>
              <a:rPr kumimoji="0" lang="en-US" sz="220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with improved</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outcomes to pembrolizumab </a:t>
            </a: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1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98" name="Straight Connector 97">
            <a:extLst>
              <a:ext uri="{FF2B5EF4-FFF2-40B4-BE49-F238E27FC236}">
                <a16:creationId xmlns="" xmlns:a16="http://schemas.microsoft.com/office/drawing/2014/main" id="{6E70E9B1-B323-4EBE-B9E2-5A7F5938B1DD}"/>
              </a:ext>
            </a:extLst>
          </p:cNvPr>
          <p:cNvCxnSpPr/>
          <p:nvPr/>
        </p:nvCxnSpPr>
        <p:spPr bwMode="auto">
          <a:xfrm>
            <a:off x="8626423" y="4579838"/>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B1827F0E-7FC2-4BBF-89B5-EC685BF318CF}"/>
              </a:ext>
            </a:extLst>
          </p:cNvPr>
          <p:cNvCxnSpPr/>
          <p:nvPr/>
        </p:nvCxnSpPr>
        <p:spPr bwMode="auto">
          <a:xfrm>
            <a:off x="8670648" y="4613013"/>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E569B0F4-58D1-4A37-B1BB-44B62C340D5B}"/>
              </a:ext>
            </a:extLst>
          </p:cNvPr>
          <p:cNvCxnSpPr>
            <a:cxnSpLocks/>
          </p:cNvCxnSpPr>
          <p:nvPr/>
        </p:nvCxnSpPr>
        <p:spPr bwMode="auto">
          <a:xfrm>
            <a:off x="8927224" y="4732663"/>
            <a:ext cx="0" cy="66350"/>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20A0C8A2-361C-406D-816F-901B5A06719E}"/>
              </a:ext>
            </a:extLst>
          </p:cNvPr>
          <p:cNvCxnSpPr/>
          <p:nvPr/>
        </p:nvCxnSpPr>
        <p:spPr bwMode="auto">
          <a:xfrm>
            <a:off x="9200034" y="5102214"/>
            <a:ext cx="0" cy="66350"/>
          </a:xfrm>
          <a:prstGeom prst="line">
            <a:avLst/>
          </a:prstGeom>
          <a:noFill/>
          <a:ln w="28575" cap="flat" cmpd="sng" algn="ctr">
            <a:solidFill>
              <a:schemeClr val="accent3"/>
            </a:solidFill>
            <a:prstDash val="solid"/>
            <a:round/>
            <a:headEnd type="none" w="med" len="med"/>
            <a:tailEnd type="none" w="med" len="med"/>
          </a:ln>
          <a:effectLst/>
        </p:spPr>
      </p:cxnSp>
    </p:spTree>
    <p:extLst>
      <p:ext uri="{BB962C8B-B14F-4D97-AF65-F5344CB8AC3E}">
        <p14:creationId xmlns="" xmlns:p14="http://schemas.microsoft.com/office/powerpoint/2010/main" val="43820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1EFDDF28-3DA6-4255-9D53-DAD1B8248EB9}"/>
              </a:ext>
            </a:extLst>
          </p:cNvPr>
          <p:cNvSpPr txBox="1"/>
          <p:nvPr/>
        </p:nvSpPr>
        <p:spPr bwMode="auto">
          <a:xfrm>
            <a:off x="4616603" y="4775221"/>
            <a:ext cx="7062836" cy="338554"/>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IMpower133 OS by TMB</a:t>
            </a:r>
            <a:r>
              <a:rPr kumimoji="0" lang="en-US" sz="16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grpSp>
        <p:nvGrpSpPr>
          <p:cNvPr id="3" name="Group 2">
            <a:extLst>
              <a:ext uri="{FF2B5EF4-FFF2-40B4-BE49-F238E27FC236}">
                <a16:creationId xmlns="" xmlns:a16="http://schemas.microsoft.com/office/drawing/2014/main" id="{EDFEDFD8-996D-4ABE-A1E4-0031234CCBEC}"/>
              </a:ext>
            </a:extLst>
          </p:cNvPr>
          <p:cNvGrpSpPr/>
          <p:nvPr/>
        </p:nvGrpSpPr>
        <p:grpSpPr>
          <a:xfrm>
            <a:off x="4616603" y="530849"/>
            <a:ext cx="7490070" cy="1898022"/>
            <a:chOff x="4616603" y="811406"/>
            <a:chExt cx="7490070" cy="1898022"/>
          </a:xfrm>
        </p:grpSpPr>
        <p:sp>
          <p:nvSpPr>
            <p:cNvPr id="13" name="TextBox 12">
              <a:extLst>
                <a:ext uri="{FF2B5EF4-FFF2-40B4-BE49-F238E27FC236}">
                  <a16:creationId xmlns="" xmlns:a16="http://schemas.microsoft.com/office/drawing/2014/main" id="{D2DAA9D5-F37D-44D0-B413-5D76DB2A2587}"/>
                </a:ext>
              </a:extLst>
            </p:cNvPr>
            <p:cNvSpPr txBox="1"/>
            <p:nvPr/>
          </p:nvSpPr>
          <p:spPr bwMode="auto">
            <a:xfrm>
              <a:off x="5280870" y="811406"/>
              <a:ext cx="5552024" cy="369332"/>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KEYNOTE-604</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[3,4]</a:t>
              </a:r>
            </a:p>
          </p:txBody>
        </p:sp>
        <p:cxnSp>
          <p:nvCxnSpPr>
            <p:cNvPr id="63" name="Straight Connector 62">
              <a:extLst>
                <a:ext uri="{FF2B5EF4-FFF2-40B4-BE49-F238E27FC236}">
                  <a16:creationId xmlns="" xmlns:a16="http://schemas.microsoft.com/office/drawing/2014/main" id="{3D43B420-7E86-49F5-BF0B-DA73FF7C5919}"/>
                </a:ext>
              </a:extLst>
            </p:cNvPr>
            <p:cNvCxnSpPr>
              <a:cxnSpLocks/>
            </p:cNvCxnSpPr>
            <p:nvPr/>
          </p:nvCxnSpPr>
          <p:spPr bwMode="auto">
            <a:xfrm>
              <a:off x="6929984" y="1286439"/>
              <a:ext cx="0" cy="814388"/>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452F4A92-E953-4040-9BDA-D6D561A4578C}"/>
                </a:ext>
              </a:extLst>
            </p:cNvPr>
            <p:cNvCxnSpPr/>
            <p:nvPr/>
          </p:nvCxnSpPr>
          <p:spPr bwMode="auto">
            <a:xfrm>
              <a:off x="6421587" y="2105589"/>
              <a:ext cx="1014413"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98B11366-4FD6-4AB3-AC01-C3A683E04191}"/>
                </a:ext>
              </a:extLst>
            </p:cNvPr>
            <p:cNvCxnSpPr>
              <a:cxnSpLocks/>
            </p:cNvCxnSpPr>
            <p:nvPr/>
          </p:nvCxnSpPr>
          <p:spPr bwMode="auto">
            <a:xfrm>
              <a:off x="6431113"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50C12F28-3F30-4725-8F99-A21141B6EE52}"/>
                </a:ext>
              </a:extLst>
            </p:cNvPr>
            <p:cNvCxnSpPr>
              <a:cxnSpLocks/>
            </p:cNvCxnSpPr>
            <p:nvPr/>
          </p:nvCxnSpPr>
          <p:spPr bwMode="auto">
            <a:xfrm>
              <a:off x="6679953"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BD40AFDA-04CD-4FB0-8CB0-7D980E5E200A}"/>
                </a:ext>
              </a:extLst>
            </p:cNvPr>
            <p:cNvCxnSpPr>
              <a:cxnSpLocks/>
            </p:cNvCxnSpPr>
            <p:nvPr/>
          </p:nvCxnSpPr>
          <p:spPr bwMode="auto">
            <a:xfrm>
              <a:off x="6929984"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348CC19D-3FC2-4FB5-B7D8-C9B612DF7899}"/>
                </a:ext>
              </a:extLst>
            </p:cNvPr>
            <p:cNvCxnSpPr>
              <a:cxnSpLocks/>
            </p:cNvCxnSpPr>
            <p:nvPr/>
          </p:nvCxnSpPr>
          <p:spPr bwMode="auto">
            <a:xfrm>
              <a:off x="7177633"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 xmlns:a16="http://schemas.microsoft.com/office/drawing/2014/main" id="{E9AA06B3-3469-4CCD-A850-C7E023767E9E}"/>
                </a:ext>
              </a:extLst>
            </p:cNvPr>
            <p:cNvCxnSpPr>
              <a:cxnSpLocks/>
            </p:cNvCxnSpPr>
            <p:nvPr/>
          </p:nvCxnSpPr>
          <p:spPr bwMode="auto">
            <a:xfrm>
              <a:off x="7426474"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Arrow Connector 72">
              <a:extLst>
                <a:ext uri="{FF2B5EF4-FFF2-40B4-BE49-F238E27FC236}">
                  <a16:creationId xmlns="" xmlns:a16="http://schemas.microsoft.com/office/drawing/2014/main" id="{18B0336A-376C-4A89-BB44-3D5E8A97B3AC}"/>
                </a:ext>
              </a:extLst>
            </p:cNvPr>
            <p:cNvCxnSpPr/>
            <p:nvPr/>
          </p:nvCxnSpPr>
          <p:spPr bwMode="auto">
            <a:xfrm>
              <a:off x="6964512" y="2330464"/>
              <a:ext cx="461962" cy="0"/>
            </a:xfrm>
            <a:prstGeom prst="straightConnector1">
              <a:avLst/>
            </a:prstGeom>
            <a:noFill/>
            <a:ln w="28575" cap="flat" cmpd="sng" algn="ctr">
              <a:solidFill>
                <a:schemeClr val="bg1"/>
              </a:solidFill>
              <a:prstDash val="solid"/>
              <a:round/>
              <a:headEnd type="none" w="med" len="med"/>
              <a:tailEnd type="triangle"/>
            </a:ln>
            <a:effectLst/>
          </p:spPr>
        </p:cxnSp>
        <p:cxnSp>
          <p:nvCxnSpPr>
            <p:cNvPr id="74" name="Straight Arrow Connector 73">
              <a:extLst>
                <a:ext uri="{FF2B5EF4-FFF2-40B4-BE49-F238E27FC236}">
                  <a16:creationId xmlns="" xmlns:a16="http://schemas.microsoft.com/office/drawing/2014/main" id="{A9C52026-6DCD-417D-BCC1-D4A2EFA925CA}"/>
                </a:ext>
              </a:extLst>
            </p:cNvPr>
            <p:cNvCxnSpPr>
              <a:cxnSpLocks/>
            </p:cNvCxnSpPr>
            <p:nvPr/>
          </p:nvCxnSpPr>
          <p:spPr bwMode="auto">
            <a:xfrm flipH="1">
              <a:off x="6448972" y="2328483"/>
              <a:ext cx="461962" cy="0"/>
            </a:xfrm>
            <a:prstGeom prst="straightConnector1">
              <a:avLst/>
            </a:prstGeom>
            <a:noFill/>
            <a:ln w="28575" cap="flat" cmpd="sng" algn="ctr">
              <a:solidFill>
                <a:schemeClr val="bg1"/>
              </a:solidFill>
              <a:prstDash val="solid"/>
              <a:round/>
              <a:headEnd type="none" w="med" len="med"/>
              <a:tailEnd type="triangle"/>
            </a:ln>
            <a:effectLst/>
          </p:spPr>
        </p:cxnSp>
        <p:sp>
          <p:nvSpPr>
            <p:cNvPr id="75" name="TextBox 74">
              <a:extLst>
                <a:ext uri="{FF2B5EF4-FFF2-40B4-BE49-F238E27FC236}">
                  <a16:creationId xmlns="" xmlns:a16="http://schemas.microsoft.com/office/drawing/2014/main" id="{0D483795-2E30-4AD8-B9C0-C46BEF920FED}"/>
                </a:ext>
              </a:extLst>
            </p:cNvPr>
            <p:cNvSpPr txBox="1"/>
            <p:nvPr/>
          </p:nvSpPr>
          <p:spPr bwMode="auto">
            <a:xfrm>
              <a:off x="6196416"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76" name="TextBox 75">
              <a:extLst>
                <a:ext uri="{FF2B5EF4-FFF2-40B4-BE49-F238E27FC236}">
                  <a16:creationId xmlns="" xmlns:a16="http://schemas.microsoft.com/office/drawing/2014/main" id="{7D826DBA-CE17-4359-8535-F5F05B6C5196}"/>
                </a:ext>
              </a:extLst>
            </p:cNvPr>
            <p:cNvSpPr txBox="1"/>
            <p:nvPr/>
          </p:nvSpPr>
          <p:spPr bwMode="auto">
            <a:xfrm>
              <a:off x="6439275"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77" name="TextBox 76">
              <a:extLst>
                <a:ext uri="{FF2B5EF4-FFF2-40B4-BE49-F238E27FC236}">
                  <a16:creationId xmlns="" xmlns:a16="http://schemas.microsoft.com/office/drawing/2014/main" id="{CB69591C-1473-4498-B88D-278E2496F2E0}"/>
                </a:ext>
              </a:extLst>
            </p:cNvPr>
            <p:cNvSpPr txBox="1"/>
            <p:nvPr/>
          </p:nvSpPr>
          <p:spPr bwMode="auto">
            <a:xfrm>
              <a:off x="6686897"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78" name="TextBox 77">
              <a:extLst>
                <a:ext uri="{FF2B5EF4-FFF2-40B4-BE49-F238E27FC236}">
                  <a16:creationId xmlns="" xmlns:a16="http://schemas.microsoft.com/office/drawing/2014/main" id="{BB5F3A75-A720-48DC-9BA8-FC91F3D993E8}"/>
                </a:ext>
              </a:extLst>
            </p:cNvPr>
            <p:cNvSpPr txBox="1"/>
            <p:nvPr/>
          </p:nvSpPr>
          <p:spPr bwMode="auto">
            <a:xfrm>
              <a:off x="6942681"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79" name="TextBox 78">
              <a:extLst>
                <a:ext uri="{FF2B5EF4-FFF2-40B4-BE49-F238E27FC236}">
                  <a16:creationId xmlns="" xmlns:a16="http://schemas.microsoft.com/office/drawing/2014/main" id="{350D32C9-1693-4AAC-B9EE-21C46C85F8AC}"/>
                </a:ext>
              </a:extLst>
            </p:cNvPr>
            <p:cNvSpPr txBox="1"/>
            <p:nvPr/>
          </p:nvSpPr>
          <p:spPr bwMode="auto">
            <a:xfrm>
              <a:off x="6009490" y="2317911"/>
              <a:ext cx="987461" cy="39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a:t>
              </a:r>
              <a:b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Pembro-EP</a:t>
              </a:r>
            </a:p>
          </p:txBody>
        </p:sp>
        <p:sp>
          <p:nvSpPr>
            <p:cNvPr id="80" name="TextBox 79">
              <a:extLst>
                <a:ext uri="{FF2B5EF4-FFF2-40B4-BE49-F238E27FC236}">
                  <a16:creationId xmlns="" xmlns:a16="http://schemas.microsoft.com/office/drawing/2014/main" id="{37103F42-955D-4DEE-8BE3-C71F8A236A35}"/>
                </a:ext>
              </a:extLst>
            </p:cNvPr>
            <p:cNvSpPr txBox="1"/>
            <p:nvPr/>
          </p:nvSpPr>
          <p:spPr bwMode="auto">
            <a:xfrm>
              <a:off x="7175453"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81" name="TextBox 80">
              <a:extLst>
                <a:ext uri="{FF2B5EF4-FFF2-40B4-BE49-F238E27FC236}">
                  <a16:creationId xmlns="" xmlns:a16="http://schemas.microsoft.com/office/drawing/2014/main" id="{227D0376-B362-4E94-9484-78732164FC2E}"/>
                </a:ext>
              </a:extLst>
            </p:cNvPr>
            <p:cNvSpPr txBox="1"/>
            <p:nvPr/>
          </p:nvSpPr>
          <p:spPr bwMode="auto">
            <a:xfrm>
              <a:off x="6889526" y="2317911"/>
              <a:ext cx="987461" cy="39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a:t>
              </a:r>
              <a:b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Placebo-EP</a:t>
              </a:r>
            </a:p>
          </p:txBody>
        </p:sp>
        <p:sp>
          <p:nvSpPr>
            <p:cNvPr id="82" name="TextBox 81">
              <a:extLst>
                <a:ext uri="{FF2B5EF4-FFF2-40B4-BE49-F238E27FC236}">
                  <a16:creationId xmlns="" xmlns:a16="http://schemas.microsoft.com/office/drawing/2014/main" id="{4D6DB05F-FA46-459B-B8BC-FB9EE94749C2}"/>
                </a:ext>
              </a:extLst>
            </p:cNvPr>
            <p:cNvSpPr txBox="1"/>
            <p:nvPr/>
          </p:nvSpPr>
          <p:spPr bwMode="auto">
            <a:xfrm>
              <a:off x="4822778" y="1281841"/>
              <a:ext cx="1329298" cy="87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CPS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 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Plt administered</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Cisplatin</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Carboplatin</a:t>
              </a:r>
            </a:p>
          </p:txBody>
        </p:sp>
        <p:sp>
          <p:nvSpPr>
            <p:cNvPr id="83" name="TextBox 82">
              <a:extLst>
                <a:ext uri="{FF2B5EF4-FFF2-40B4-BE49-F238E27FC236}">
                  <a16:creationId xmlns="" xmlns:a16="http://schemas.microsoft.com/office/drawing/2014/main" id="{9D8A8DA4-0438-4768-BE34-CE0CE57EA468}"/>
                </a:ext>
              </a:extLst>
            </p:cNvPr>
            <p:cNvSpPr txBox="1"/>
            <p:nvPr/>
          </p:nvSpPr>
          <p:spPr bwMode="auto">
            <a:xfrm>
              <a:off x="5880310" y="1281841"/>
              <a:ext cx="781405" cy="87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163/175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167/185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120/129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290/317</a:t>
              </a:r>
            </a:p>
          </p:txBody>
        </p:sp>
        <p:sp>
          <p:nvSpPr>
            <p:cNvPr id="84" name="TextBox 83">
              <a:extLst>
                <a:ext uri="{FF2B5EF4-FFF2-40B4-BE49-F238E27FC236}">
                  <a16:creationId xmlns="" xmlns:a16="http://schemas.microsoft.com/office/drawing/2014/main" id="{C2B1CB3A-5FCE-401B-8B86-14230D7DECFF}"/>
                </a:ext>
              </a:extLst>
            </p:cNvPr>
            <p:cNvSpPr txBox="1"/>
            <p:nvPr/>
          </p:nvSpPr>
          <p:spPr bwMode="auto">
            <a:xfrm>
              <a:off x="7172615" y="1281841"/>
              <a:ext cx="1286704" cy="87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(0.53-0.98)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0.67 (0.49-0.92)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0.60 (0.42-0.87)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(0.59-0.95)</a:t>
              </a:r>
            </a:p>
          </p:txBody>
        </p:sp>
        <p:cxnSp>
          <p:nvCxnSpPr>
            <p:cNvPr id="86" name="Straight Connector 85">
              <a:extLst>
                <a:ext uri="{FF2B5EF4-FFF2-40B4-BE49-F238E27FC236}">
                  <a16:creationId xmlns="" xmlns:a16="http://schemas.microsoft.com/office/drawing/2014/main" id="{D73815E3-69C6-4AB7-8108-B6F6EF398BA0}"/>
                </a:ext>
              </a:extLst>
            </p:cNvPr>
            <p:cNvCxnSpPr>
              <a:cxnSpLocks/>
            </p:cNvCxnSpPr>
            <p:nvPr/>
          </p:nvCxnSpPr>
          <p:spPr bwMode="auto">
            <a:xfrm>
              <a:off x="10577338" y="1286439"/>
              <a:ext cx="0" cy="814388"/>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B76F7F4A-E999-4718-A4EC-67E1B50C4C7D}"/>
                </a:ext>
              </a:extLst>
            </p:cNvPr>
            <p:cNvCxnSpPr/>
            <p:nvPr/>
          </p:nvCxnSpPr>
          <p:spPr bwMode="auto">
            <a:xfrm>
              <a:off x="10068941" y="2105589"/>
              <a:ext cx="1014413"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F81C6195-A496-4DD1-AA48-0F4DE441B0B1}"/>
                </a:ext>
              </a:extLst>
            </p:cNvPr>
            <p:cNvCxnSpPr>
              <a:cxnSpLocks/>
            </p:cNvCxnSpPr>
            <p:nvPr/>
          </p:nvCxnSpPr>
          <p:spPr bwMode="auto">
            <a:xfrm>
              <a:off x="10078467"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521D2B12-CB6B-4626-A4B7-E4C8A09A7FF6}"/>
                </a:ext>
              </a:extLst>
            </p:cNvPr>
            <p:cNvCxnSpPr>
              <a:cxnSpLocks/>
            </p:cNvCxnSpPr>
            <p:nvPr/>
          </p:nvCxnSpPr>
          <p:spPr bwMode="auto">
            <a:xfrm>
              <a:off x="10327307"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 xmlns:a16="http://schemas.microsoft.com/office/drawing/2014/main" id="{FE1136BB-536A-47BF-B1CA-D93EB9763DAB}"/>
                </a:ext>
              </a:extLst>
            </p:cNvPr>
            <p:cNvCxnSpPr>
              <a:cxnSpLocks/>
            </p:cNvCxnSpPr>
            <p:nvPr/>
          </p:nvCxnSpPr>
          <p:spPr bwMode="auto">
            <a:xfrm>
              <a:off x="10577338"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CB213331-4BD3-45E9-9170-03530DB70485}"/>
                </a:ext>
              </a:extLst>
            </p:cNvPr>
            <p:cNvCxnSpPr>
              <a:cxnSpLocks/>
            </p:cNvCxnSpPr>
            <p:nvPr/>
          </p:nvCxnSpPr>
          <p:spPr bwMode="auto">
            <a:xfrm>
              <a:off x="10824987"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9FBC666D-AA25-4932-A897-1384B9243B4E}"/>
                </a:ext>
              </a:extLst>
            </p:cNvPr>
            <p:cNvCxnSpPr>
              <a:cxnSpLocks/>
            </p:cNvCxnSpPr>
            <p:nvPr/>
          </p:nvCxnSpPr>
          <p:spPr bwMode="auto">
            <a:xfrm>
              <a:off x="11073828" y="210082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Arrow Connector 92">
              <a:extLst>
                <a:ext uri="{FF2B5EF4-FFF2-40B4-BE49-F238E27FC236}">
                  <a16:creationId xmlns="" xmlns:a16="http://schemas.microsoft.com/office/drawing/2014/main" id="{F3677B8B-E9D9-419C-9787-104B018D31EB}"/>
                </a:ext>
              </a:extLst>
            </p:cNvPr>
            <p:cNvCxnSpPr/>
            <p:nvPr/>
          </p:nvCxnSpPr>
          <p:spPr bwMode="auto">
            <a:xfrm>
              <a:off x="10611866" y="2330464"/>
              <a:ext cx="461962" cy="0"/>
            </a:xfrm>
            <a:prstGeom prst="straightConnector1">
              <a:avLst/>
            </a:prstGeom>
            <a:noFill/>
            <a:ln w="28575" cap="flat" cmpd="sng" algn="ctr">
              <a:solidFill>
                <a:schemeClr val="bg1"/>
              </a:solidFill>
              <a:prstDash val="solid"/>
              <a:round/>
              <a:headEnd type="none" w="med" len="med"/>
              <a:tailEnd type="triangle"/>
            </a:ln>
            <a:effectLst/>
          </p:spPr>
        </p:cxnSp>
        <p:cxnSp>
          <p:nvCxnSpPr>
            <p:cNvPr id="94" name="Straight Arrow Connector 93">
              <a:extLst>
                <a:ext uri="{FF2B5EF4-FFF2-40B4-BE49-F238E27FC236}">
                  <a16:creationId xmlns="" xmlns:a16="http://schemas.microsoft.com/office/drawing/2014/main" id="{F7ED48EC-8E49-4EF3-ABF3-85F4006B6EF7}"/>
                </a:ext>
              </a:extLst>
            </p:cNvPr>
            <p:cNvCxnSpPr>
              <a:cxnSpLocks/>
            </p:cNvCxnSpPr>
            <p:nvPr/>
          </p:nvCxnSpPr>
          <p:spPr bwMode="auto">
            <a:xfrm flipH="1">
              <a:off x="10096326" y="2328483"/>
              <a:ext cx="461962" cy="0"/>
            </a:xfrm>
            <a:prstGeom prst="straightConnector1">
              <a:avLst/>
            </a:prstGeom>
            <a:noFill/>
            <a:ln w="28575" cap="flat" cmpd="sng" algn="ctr">
              <a:solidFill>
                <a:schemeClr val="bg1"/>
              </a:solidFill>
              <a:prstDash val="solid"/>
              <a:round/>
              <a:headEnd type="none" w="med" len="med"/>
              <a:tailEnd type="triangle"/>
            </a:ln>
            <a:effectLst/>
          </p:spPr>
        </p:cxnSp>
        <p:sp>
          <p:nvSpPr>
            <p:cNvPr id="95" name="TextBox 94">
              <a:extLst>
                <a:ext uri="{FF2B5EF4-FFF2-40B4-BE49-F238E27FC236}">
                  <a16:creationId xmlns="" xmlns:a16="http://schemas.microsoft.com/office/drawing/2014/main" id="{3C292F21-F489-4406-8C38-099F894493E6}"/>
                </a:ext>
              </a:extLst>
            </p:cNvPr>
            <p:cNvSpPr txBox="1"/>
            <p:nvPr/>
          </p:nvSpPr>
          <p:spPr bwMode="auto">
            <a:xfrm>
              <a:off x="9843770"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96" name="TextBox 95">
              <a:extLst>
                <a:ext uri="{FF2B5EF4-FFF2-40B4-BE49-F238E27FC236}">
                  <a16:creationId xmlns="" xmlns:a16="http://schemas.microsoft.com/office/drawing/2014/main" id="{2AF51F1E-ACD4-43E4-AF96-7F767D5C1001}"/>
                </a:ext>
              </a:extLst>
            </p:cNvPr>
            <p:cNvSpPr txBox="1"/>
            <p:nvPr/>
          </p:nvSpPr>
          <p:spPr bwMode="auto">
            <a:xfrm>
              <a:off x="10086629"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97" name="TextBox 96">
              <a:extLst>
                <a:ext uri="{FF2B5EF4-FFF2-40B4-BE49-F238E27FC236}">
                  <a16:creationId xmlns="" xmlns:a16="http://schemas.microsoft.com/office/drawing/2014/main" id="{35EFDC8D-475C-4B64-95B2-C40884FBDBCF}"/>
                </a:ext>
              </a:extLst>
            </p:cNvPr>
            <p:cNvSpPr txBox="1"/>
            <p:nvPr/>
          </p:nvSpPr>
          <p:spPr bwMode="auto">
            <a:xfrm>
              <a:off x="10334251"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98" name="TextBox 97">
              <a:extLst>
                <a:ext uri="{FF2B5EF4-FFF2-40B4-BE49-F238E27FC236}">
                  <a16:creationId xmlns="" xmlns:a16="http://schemas.microsoft.com/office/drawing/2014/main" id="{B88C4559-EF45-4BB8-9D5B-2ADF68481EC7}"/>
                </a:ext>
              </a:extLst>
            </p:cNvPr>
            <p:cNvSpPr txBox="1"/>
            <p:nvPr/>
          </p:nvSpPr>
          <p:spPr bwMode="auto">
            <a:xfrm>
              <a:off x="10590035"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99" name="TextBox 98">
              <a:extLst>
                <a:ext uri="{FF2B5EF4-FFF2-40B4-BE49-F238E27FC236}">
                  <a16:creationId xmlns="" xmlns:a16="http://schemas.microsoft.com/office/drawing/2014/main" id="{4774CE53-11CB-4833-9E20-1C18FA75E951}"/>
                </a:ext>
              </a:extLst>
            </p:cNvPr>
            <p:cNvSpPr txBox="1"/>
            <p:nvPr/>
          </p:nvSpPr>
          <p:spPr bwMode="auto">
            <a:xfrm>
              <a:off x="9656844" y="2317911"/>
              <a:ext cx="987461" cy="39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a:t>
              </a:r>
              <a:b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Pembro-EP</a:t>
              </a:r>
            </a:p>
          </p:txBody>
        </p:sp>
        <p:sp>
          <p:nvSpPr>
            <p:cNvPr id="100" name="TextBox 99">
              <a:extLst>
                <a:ext uri="{FF2B5EF4-FFF2-40B4-BE49-F238E27FC236}">
                  <a16:creationId xmlns="" xmlns:a16="http://schemas.microsoft.com/office/drawing/2014/main" id="{7CCA2BB0-7B69-4554-B0A7-3D8948699C59}"/>
                </a:ext>
              </a:extLst>
            </p:cNvPr>
            <p:cNvSpPr txBox="1"/>
            <p:nvPr/>
          </p:nvSpPr>
          <p:spPr bwMode="auto">
            <a:xfrm>
              <a:off x="10822807" y="2075550"/>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101" name="TextBox 100">
              <a:extLst>
                <a:ext uri="{FF2B5EF4-FFF2-40B4-BE49-F238E27FC236}">
                  <a16:creationId xmlns="" xmlns:a16="http://schemas.microsoft.com/office/drawing/2014/main" id="{4038DB9E-E2B0-451D-8F6F-6E13FEF03723}"/>
                </a:ext>
              </a:extLst>
            </p:cNvPr>
            <p:cNvSpPr txBox="1"/>
            <p:nvPr/>
          </p:nvSpPr>
          <p:spPr bwMode="auto">
            <a:xfrm>
              <a:off x="10536880" y="2317911"/>
              <a:ext cx="987461" cy="39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a:t>
              </a:r>
              <a:b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Placebo-EP</a:t>
              </a:r>
            </a:p>
          </p:txBody>
        </p:sp>
        <p:sp>
          <p:nvSpPr>
            <p:cNvPr id="102" name="TextBox 101">
              <a:extLst>
                <a:ext uri="{FF2B5EF4-FFF2-40B4-BE49-F238E27FC236}">
                  <a16:creationId xmlns="" xmlns:a16="http://schemas.microsoft.com/office/drawing/2014/main" id="{2EC094E9-772C-48B1-A812-53A688EBEB25}"/>
                </a:ext>
              </a:extLst>
            </p:cNvPr>
            <p:cNvSpPr txBox="1"/>
            <p:nvPr/>
          </p:nvSpPr>
          <p:spPr bwMode="auto">
            <a:xfrm>
              <a:off x="8455037" y="1281841"/>
              <a:ext cx="1404343" cy="87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CPS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 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Plt administered</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Cisplatin</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Carboplatin</a:t>
              </a:r>
            </a:p>
          </p:txBody>
        </p:sp>
        <p:sp>
          <p:nvSpPr>
            <p:cNvPr id="103" name="TextBox 102">
              <a:extLst>
                <a:ext uri="{FF2B5EF4-FFF2-40B4-BE49-F238E27FC236}">
                  <a16:creationId xmlns="" xmlns:a16="http://schemas.microsoft.com/office/drawing/2014/main" id="{848134E7-9EEA-4D40-9210-280473285BA0}"/>
                </a:ext>
              </a:extLst>
            </p:cNvPr>
            <p:cNvSpPr txBox="1"/>
            <p:nvPr/>
          </p:nvSpPr>
          <p:spPr bwMode="auto">
            <a:xfrm>
              <a:off x="9527664" y="1281841"/>
              <a:ext cx="781405" cy="87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146/175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134/185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100/129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251/317</a:t>
              </a:r>
            </a:p>
          </p:txBody>
        </p:sp>
        <p:sp>
          <p:nvSpPr>
            <p:cNvPr id="104" name="TextBox 103">
              <a:extLst>
                <a:ext uri="{FF2B5EF4-FFF2-40B4-BE49-F238E27FC236}">
                  <a16:creationId xmlns="" xmlns:a16="http://schemas.microsoft.com/office/drawing/2014/main" id="{5260AD3A-B469-402C-9418-90DB82B1FAF4}"/>
                </a:ext>
              </a:extLst>
            </p:cNvPr>
            <p:cNvSpPr txBox="1"/>
            <p:nvPr/>
          </p:nvSpPr>
          <p:spPr bwMode="auto">
            <a:xfrm>
              <a:off x="10819969" y="1281841"/>
              <a:ext cx="1286704" cy="87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0.80 (0.58-1.11)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0.84 (0.60-1.18)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0.73 (0.49-1.08)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0.83 (0.65-1.07)</a:t>
              </a:r>
            </a:p>
          </p:txBody>
        </p:sp>
        <p:cxnSp>
          <p:nvCxnSpPr>
            <p:cNvPr id="106" name="Straight Connector 105">
              <a:extLst>
                <a:ext uri="{FF2B5EF4-FFF2-40B4-BE49-F238E27FC236}">
                  <a16:creationId xmlns="" xmlns:a16="http://schemas.microsoft.com/office/drawing/2014/main" id="{30225846-EFEE-4D66-8E34-A8A0BF13EF3E}"/>
                </a:ext>
              </a:extLst>
            </p:cNvPr>
            <p:cNvCxnSpPr/>
            <p:nvPr/>
          </p:nvCxnSpPr>
          <p:spPr bwMode="auto">
            <a:xfrm>
              <a:off x="6688287" y="1512754"/>
              <a:ext cx="236706" cy="0"/>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 xmlns:a16="http://schemas.microsoft.com/office/drawing/2014/main" id="{B583600D-2A08-47F5-B0F8-06F41977FF9E}"/>
                </a:ext>
              </a:extLst>
            </p:cNvPr>
            <p:cNvCxnSpPr/>
            <p:nvPr/>
          </p:nvCxnSpPr>
          <p:spPr bwMode="auto">
            <a:xfrm>
              <a:off x="6675190" y="1650257"/>
              <a:ext cx="236706"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E3315C96-EB15-4FE2-8A53-CC74E69F8415}"/>
                </a:ext>
              </a:extLst>
            </p:cNvPr>
            <p:cNvCxnSpPr/>
            <p:nvPr/>
          </p:nvCxnSpPr>
          <p:spPr bwMode="auto">
            <a:xfrm>
              <a:off x="6635650" y="1907434"/>
              <a:ext cx="236706"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A0BF8AB2-476C-4B81-A13E-63EDCDAB862B}"/>
                </a:ext>
              </a:extLst>
            </p:cNvPr>
            <p:cNvCxnSpPr>
              <a:cxnSpLocks/>
            </p:cNvCxnSpPr>
            <p:nvPr/>
          </p:nvCxnSpPr>
          <p:spPr bwMode="auto">
            <a:xfrm>
              <a:off x="6750719" y="2036022"/>
              <a:ext cx="191962" cy="0"/>
            </a:xfrm>
            <a:prstGeom prst="line">
              <a:avLst/>
            </a:prstGeom>
            <a:noFill/>
            <a:ln w="28575" cap="flat" cmpd="sng" algn="ctr">
              <a:solidFill>
                <a:schemeClr val="bg1"/>
              </a:solidFill>
              <a:prstDash val="solid"/>
              <a:round/>
              <a:headEnd type="none" w="med" len="med"/>
              <a:tailEnd type="none" w="med" len="med"/>
            </a:ln>
            <a:effectLst/>
          </p:spPr>
        </p:cxnSp>
        <p:sp>
          <p:nvSpPr>
            <p:cNvPr id="111" name="Rectangle 110">
              <a:extLst>
                <a:ext uri="{FF2B5EF4-FFF2-40B4-BE49-F238E27FC236}">
                  <a16:creationId xmlns="" xmlns:a16="http://schemas.microsoft.com/office/drawing/2014/main" id="{DE4176D5-3666-40A1-A6A3-F601FA991FF0}"/>
                </a:ext>
              </a:extLst>
            </p:cNvPr>
            <p:cNvSpPr/>
            <p:nvPr/>
          </p:nvSpPr>
          <p:spPr bwMode="auto">
            <a:xfrm>
              <a:off x="6775061" y="1472797"/>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2" name="Rectangle 111">
              <a:extLst>
                <a:ext uri="{FF2B5EF4-FFF2-40B4-BE49-F238E27FC236}">
                  <a16:creationId xmlns="" xmlns:a16="http://schemas.microsoft.com/office/drawing/2014/main" id="{7F9A3B4F-679F-4F1C-B56F-4706732155AA}"/>
                </a:ext>
              </a:extLst>
            </p:cNvPr>
            <p:cNvSpPr/>
            <p:nvPr/>
          </p:nvSpPr>
          <p:spPr bwMode="auto">
            <a:xfrm>
              <a:off x="6749187" y="1605844"/>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3" name="Rectangle 112">
              <a:extLst>
                <a:ext uri="{FF2B5EF4-FFF2-40B4-BE49-F238E27FC236}">
                  <a16:creationId xmlns="" xmlns:a16="http://schemas.microsoft.com/office/drawing/2014/main" id="{B2B224A5-A578-4FAB-9511-0ECE5D79AE0B}"/>
                </a:ext>
              </a:extLst>
            </p:cNvPr>
            <p:cNvSpPr/>
            <p:nvPr/>
          </p:nvSpPr>
          <p:spPr bwMode="auto">
            <a:xfrm>
              <a:off x="6709230" y="1862273"/>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4" name="Rectangle 113">
              <a:extLst>
                <a:ext uri="{FF2B5EF4-FFF2-40B4-BE49-F238E27FC236}">
                  <a16:creationId xmlns="" xmlns:a16="http://schemas.microsoft.com/office/drawing/2014/main" id="{FB9822A1-43F9-4B80-B84B-B8EBACD4253B}"/>
                </a:ext>
              </a:extLst>
            </p:cNvPr>
            <p:cNvSpPr/>
            <p:nvPr/>
          </p:nvSpPr>
          <p:spPr bwMode="auto">
            <a:xfrm>
              <a:off x="6794924" y="1995637"/>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5" name="TextBox 114">
              <a:extLst>
                <a:ext uri="{FF2B5EF4-FFF2-40B4-BE49-F238E27FC236}">
                  <a16:creationId xmlns="" xmlns:a16="http://schemas.microsoft.com/office/drawing/2014/main" id="{D4AA7C69-6EF9-4365-B8A7-F2F57BD05709}"/>
                </a:ext>
              </a:extLst>
            </p:cNvPr>
            <p:cNvSpPr txBox="1"/>
            <p:nvPr/>
          </p:nvSpPr>
          <p:spPr bwMode="auto">
            <a:xfrm>
              <a:off x="4616603" y="1090462"/>
              <a:ext cx="3658145" cy="294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a:t>
              </a:r>
            </a:p>
          </p:txBody>
        </p:sp>
        <p:sp>
          <p:nvSpPr>
            <p:cNvPr id="116" name="TextBox 115">
              <a:extLst>
                <a:ext uri="{FF2B5EF4-FFF2-40B4-BE49-F238E27FC236}">
                  <a16:creationId xmlns="" xmlns:a16="http://schemas.microsoft.com/office/drawing/2014/main" id="{6186395C-A30B-45F5-AB35-A281821D21C5}"/>
                </a:ext>
              </a:extLst>
            </p:cNvPr>
            <p:cNvSpPr txBox="1"/>
            <p:nvPr/>
          </p:nvSpPr>
          <p:spPr bwMode="auto">
            <a:xfrm>
              <a:off x="8262941" y="1090462"/>
              <a:ext cx="3707047" cy="294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a:t>
              </a:r>
            </a:p>
          </p:txBody>
        </p:sp>
        <p:cxnSp>
          <p:nvCxnSpPr>
            <p:cNvPr id="117" name="Straight Connector 116">
              <a:extLst>
                <a:ext uri="{FF2B5EF4-FFF2-40B4-BE49-F238E27FC236}">
                  <a16:creationId xmlns="" xmlns:a16="http://schemas.microsoft.com/office/drawing/2014/main" id="{2DA207D0-9CDF-41B6-98D9-E0CB386EDD7F}"/>
                </a:ext>
              </a:extLst>
            </p:cNvPr>
            <p:cNvCxnSpPr/>
            <p:nvPr/>
          </p:nvCxnSpPr>
          <p:spPr bwMode="auto">
            <a:xfrm>
              <a:off x="10361272" y="1489563"/>
              <a:ext cx="256032"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81F4E2A2-86D6-4356-9887-EB8A4F88287D}"/>
                </a:ext>
              </a:extLst>
            </p:cNvPr>
            <p:cNvCxnSpPr/>
            <p:nvPr/>
          </p:nvCxnSpPr>
          <p:spPr bwMode="auto">
            <a:xfrm>
              <a:off x="10392982" y="1622300"/>
              <a:ext cx="256032"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A965E6E1-82A6-44E7-A8F7-AEE7D965D0CE}"/>
                </a:ext>
              </a:extLst>
            </p:cNvPr>
            <p:cNvCxnSpPr>
              <a:cxnSpLocks/>
            </p:cNvCxnSpPr>
            <p:nvPr/>
          </p:nvCxnSpPr>
          <p:spPr bwMode="auto">
            <a:xfrm>
              <a:off x="10334251" y="1883620"/>
              <a:ext cx="305291"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AF6D59A7-28E4-42B3-9C7F-CABB5B049A97}"/>
                </a:ext>
              </a:extLst>
            </p:cNvPr>
            <p:cNvCxnSpPr>
              <a:cxnSpLocks/>
            </p:cNvCxnSpPr>
            <p:nvPr/>
          </p:nvCxnSpPr>
          <p:spPr bwMode="auto">
            <a:xfrm>
              <a:off x="10437389" y="2005163"/>
              <a:ext cx="174477" cy="0"/>
            </a:xfrm>
            <a:prstGeom prst="line">
              <a:avLst/>
            </a:prstGeom>
            <a:noFill/>
            <a:ln w="28575" cap="flat" cmpd="sng" algn="ctr">
              <a:solidFill>
                <a:schemeClr val="bg1"/>
              </a:solidFill>
              <a:prstDash val="solid"/>
              <a:round/>
              <a:headEnd type="none" w="med" len="med"/>
              <a:tailEnd type="none" w="med" len="med"/>
            </a:ln>
            <a:effectLst/>
          </p:spPr>
        </p:cxnSp>
        <p:sp>
          <p:nvSpPr>
            <p:cNvPr id="123" name="Rectangle 122">
              <a:extLst>
                <a:ext uri="{FF2B5EF4-FFF2-40B4-BE49-F238E27FC236}">
                  <a16:creationId xmlns="" xmlns:a16="http://schemas.microsoft.com/office/drawing/2014/main" id="{18B9F099-6E87-4375-9EA1-7E0F35E94795}"/>
                </a:ext>
              </a:extLst>
            </p:cNvPr>
            <p:cNvSpPr/>
            <p:nvPr/>
          </p:nvSpPr>
          <p:spPr bwMode="auto">
            <a:xfrm>
              <a:off x="10453432" y="1443492"/>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4" name="Rectangle 123">
              <a:extLst>
                <a:ext uri="{FF2B5EF4-FFF2-40B4-BE49-F238E27FC236}">
                  <a16:creationId xmlns="" xmlns:a16="http://schemas.microsoft.com/office/drawing/2014/main" id="{53D34275-D50E-4D16-90E7-22099BAF1B89}"/>
                </a:ext>
              </a:extLst>
            </p:cNvPr>
            <p:cNvSpPr/>
            <p:nvPr/>
          </p:nvSpPr>
          <p:spPr bwMode="auto">
            <a:xfrm>
              <a:off x="10462424" y="1578185"/>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5" name="Rectangle 124">
              <a:extLst>
                <a:ext uri="{FF2B5EF4-FFF2-40B4-BE49-F238E27FC236}">
                  <a16:creationId xmlns="" xmlns:a16="http://schemas.microsoft.com/office/drawing/2014/main" id="{4B48A57E-53B9-459E-8CC8-503C4F3C45C7}"/>
                </a:ext>
              </a:extLst>
            </p:cNvPr>
            <p:cNvSpPr/>
            <p:nvPr/>
          </p:nvSpPr>
          <p:spPr bwMode="auto">
            <a:xfrm>
              <a:off x="10438611" y="1839443"/>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6" name="Rectangle 125">
              <a:extLst>
                <a:ext uri="{FF2B5EF4-FFF2-40B4-BE49-F238E27FC236}">
                  <a16:creationId xmlns="" xmlns:a16="http://schemas.microsoft.com/office/drawing/2014/main" id="{2FCCE662-0415-4A6A-991B-DEDAAD02E176}"/>
                </a:ext>
              </a:extLst>
            </p:cNvPr>
            <p:cNvSpPr/>
            <p:nvPr/>
          </p:nvSpPr>
          <p:spPr bwMode="auto">
            <a:xfrm>
              <a:off x="10464548" y="1962917"/>
              <a:ext cx="79913" cy="7991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168" name="Group 167">
            <a:extLst>
              <a:ext uri="{FF2B5EF4-FFF2-40B4-BE49-F238E27FC236}">
                <a16:creationId xmlns="" xmlns:a16="http://schemas.microsoft.com/office/drawing/2014/main" id="{809889AF-40F4-4BDD-ABE5-58D9E0412FC5}"/>
              </a:ext>
            </a:extLst>
          </p:cNvPr>
          <p:cNvGrpSpPr/>
          <p:nvPr/>
        </p:nvGrpSpPr>
        <p:grpSpPr>
          <a:xfrm>
            <a:off x="8752296" y="5211758"/>
            <a:ext cx="654132" cy="88432"/>
            <a:chOff x="8752296" y="5060351"/>
            <a:chExt cx="654132" cy="88432"/>
          </a:xfrm>
        </p:grpSpPr>
        <p:cxnSp>
          <p:nvCxnSpPr>
            <p:cNvPr id="151" name="Straight Connector 150">
              <a:extLst>
                <a:ext uri="{FF2B5EF4-FFF2-40B4-BE49-F238E27FC236}">
                  <a16:creationId xmlns="" xmlns:a16="http://schemas.microsoft.com/office/drawing/2014/main" id="{423ABB61-3F6A-44E0-BED5-63CAC2D60AC5}"/>
                </a:ext>
              </a:extLst>
            </p:cNvPr>
            <p:cNvCxnSpPr>
              <a:cxnSpLocks/>
            </p:cNvCxnSpPr>
            <p:nvPr/>
          </p:nvCxnSpPr>
          <p:spPr bwMode="auto">
            <a:xfrm>
              <a:off x="8763001" y="5104567"/>
              <a:ext cx="643427"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 xmlns:a16="http://schemas.microsoft.com/office/drawing/2014/main" id="{FB1DEDE0-E9CD-49DA-AFCE-7D5EE43ECA2A}"/>
                </a:ext>
              </a:extLst>
            </p:cNvPr>
            <p:cNvCxnSpPr>
              <a:cxnSpLocks/>
            </p:cNvCxnSpPr>
            <p:nvPr/>
          </p:nvCxnSpPr>
          <p:spPr bwMode="auto">
            <a:xfrm>
              <a:off x="8752296" y="5060351"/>
              <a:ext cx="0" cy="88432"/>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 xmlns:a16="http://schemas.microsoft.com/office/drawing/2014/main" id="{F77092A4-13FD-4DAD-8948-FC633B0086F3}"/>
                </a:ext>
              </a:extLst>
            </p:cNvPr>
            <p:cNvCxnSpPr>
              <a:cxnSpLocks/>
            </p:cNvCxnSpPr>
            <p:nvPr/>
          </p:nvCxnSpPr>
          <p:spPr bwMode="auto">
            <a:xfrm>
              <a:off x="9405248" y="5060351"/>
              <a:ext cx="0" cy="88432"/>
            </a:xfrm>
            <a:prstGeom prst="line">
              <a:avLst/>
            </a:prstGeom>
            <a:noFill/>
            <a:ln w="28575" cap="flat" cmpd="sng" algn="ctr">
              <a:solidFill>
                <a:schemeClr val="bg1"/>
              </a:solidFill>
              <a:prstDash val="solid"/>
              <a:round/>
              <a:headEnd type="none" w="med" len="med"/>
              <a:tailEnd type="none" w="med" len="med"/>
            </a:ln>
            <a:effectLst/>
          </p:spPr>
        </p:cxnSp>
      </p:grpSp>
      <p:grpSp>
        <p:nvGrpSpPr>
          <p:cNvPr id="171" name="Group 170">
            <a:extLst>
              <a:ext uri="{FF2B5EF4-FFF2-40B4-BE49-F238E27FC236}">
                <a16:creationId xmlns="" xmlns:a16="http://schemas.microsoft.com/office/drawing/2014/main" id="{318082EE-6296-4EFE-9B6D-39C96E73AF64}"/>
              </a:ext>
            </a:extLst>
          </p:cNvPr>
          <p:cNvGrpSpPr/>
          <p:nvPr/>
        </p:nvGrpSpPr>
        <p:grpSpPr>
          <a:xfrm>
            <a:off x="8785636" y="5340355"/>
            <a:ext cx="559033" cy="88432"/>
            <a:chOff x="8785636" y="5193711"/>
            <a:chExt cx="559033" cy="88432"/>
          </a:xfrm>
        </p:grpSpPr>
        <p:cxnSp>
          <p:nvCxnSpPr>
            <p:cNvPr id="152" name="Straight Connector 151">
              <a:extLst>
                <a:ext uri="{FF2B5EF4-FFF2-40B4-BE49-F238E27FC236}">
                  <a16:creationId xmlns="" xmlns:a16="http://schemas.microsoft.com/office/drawing/2014/main" id="{FFB9A9E8-483A-4EE6-9DCB-E6C185D9B62E}"/>
                </a:ext>
              </a:extLst>
            </p:cNvPr>
            <p:cNvCxnSpPr>
              <a:cxnSpLocks/>
            </p:cNvCxnSpPr>
            <p:nvPr/>
          </p:nvCxnSpPr>
          <p:spPr bwMode="auto">
            <a:xfrm>
              <a:off x="8789415" y="5237927"/>
              <a:ext cx="555254" cy="0"/>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a:extLst>
                <a:ext uri="{FF2B5EF4-FFF2-40B4-BE49-F238E27FC236}">
                  <a16:creationId xmlns="" xmlns:a16="http://schemas.microsoft.com/office/drawing/2014/main" id="{5318C213-81E8-42DF-8DB3-CE524D30B9ED}"/>
                </a:ext>
              </a:extLst>
            </p:cNvPr>
            <p:cNvCxnSpPr>
              <a:cxnSpLocks/>
            </p:cNvCxnSpPr>
            <p:nvPr/>
          </p:nvCxnSpPr>
          <p:spPr bwMode="auto">
            <a:xfrm>
              <a:off x="8785636" y="5193711"/>
              <a:ext cx="0" cy="88432"/>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 xmlns:a16="http://schemas.microsoft.com/office/drawing/2014/main" id="{C96637AA-DE0A-4E1B-A064-6090FD1BF033}"/>
                </a:ext>
              </a:extLst>
            </p:cNvPr>
            <p:cNvCxnSpPr>
              <a:cxnSpLocks/>
            </p:cNvCxnSpPr>
            <p:nvPr/>
          </p:nvCxnSpPr>
          <p:spPr bwMode="auto">
            <a:xfrm>
              <a:off x="9318053" y="5193711"/>
              <a:ext cx="0" cy="88432"/>
            </a:xfrm>
            <a:prstGeom prst="line">
              <a:avLst/>
            </a:prstGeom>
            <a:noFill/>
            <a:ln w="28575" cap="flat" cmpd="sng" algn="ctr">
              <a:solidFill>
                <a:schemeClr val="bg1"/>
              </a:solidFill>
              <a:prstDash val="solid"/>
              <a:round/>
              <a:headEnd type="none" w="med" len="med"/>
              <a:tailEnd type="none" w="med" len="med"/>
            </a:ln>
            <a:effectLst/>
          </p:spPr>
        </p:cxnSp>
      </p:grpSp>
      <p:grpSp>
        <p:nvGrpSpPr>
          <p:cNvPr id="174" name="Group 173">
            <a:extLst>
              <a:ext uri="{FF2B5EF4-FFF2-40B4-BE49-F238E27FC236}">
                <a16:creationId xmlns="" xmlns:a16="http://schemas.microsoft.com/office/drawing/2014/main" id="{E6F4F89B-D45B-41A2-8C3C-BDA72E6704CE}"/>
              </a:ext>
            </a:extLst>
          </p:cNvPr>
          <p:cNvGrpSpPr/>
          <p:nvPr/>
        </p:nvGrpSpPr>
        <p:grpSpPr>
          <a:xfrm>
            <a:off x="8866596" y="5473703"/>
            <a:ext cx="478073" cy="88432"/>
            <a:chOff x="8866596" y="5322296"/>
            <a:chExt cx="478073" cy="88432"/>
          </a:xfrm>
        </p:grpSpPr>
        <p:cxnSp>
          <p:nvCxnSpPr>
            <p:cNvPr id="154" name="Straight Connector 153">
              <a:extLst>
                <a:ext uri="{FF2B5EF4-FFF2-40B4-BE49-F238E27FC236}">
                  <a16:creationId xmlns="" xmlns:a16="http://schemas.microsoft.com/office/drawing/2014/main" id="{12B93DDB-913E-4D8E-BE23-A61DB4DE3E72}"/>
                </a:ext>
              </a:extLst>
            </p:cNvPr>
            <p:cNvCxnSpPr>
              <a:cxnSpLocks/>
            </p:cNvCxnSpPr>
            <p:nvPr/>
          </p:nvCxnSpPr>
          <p:spPr bwMode="auto">
            <a:xfrm>
              <a:off x="8868277" y="5366512"/>
              <a:ext cx="476392" cy="0"/>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 xmlns:a16="http://schemas.microsoft.com/office/drawing/2014/main" id="{1DD6FD7F-33C1-498D-9444-5A181BE34087}"/>
                </a:ext>
              </a:extLst>
            </p:cNvPr>
            <p:cNvCxnSpPr>
              <a:cxnSpLocks/>
            </p:cNvCxnSpPr>
            <p:nvPr/>
          </p:nvCxnSpPr>
          <p:spPr bwMode="auto">
            <a:xfrm>
              <a:off x="8866596" y="5322296"/>
              <a:ext cx="0" cy="88432"/>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 xmlns:a16="http://schemas.microsoft.com/office/drawing/2014/main" id="{8E136240-1506-4D35-8B5E-36A8B86D445B}"/>
                </a:ext>
              </a:extLst>
            </p:cNvPr>
            <p:cNvCxnSpPr>
              <a:cxnSpLocks/>
            </p:cNvCxnSpPr>
            <p:nvPr/>
          </p:nvCxnSpPr>
          <p:spPr bwMode="auto">
            <a:xfrm>
              <a:off x="9343490" y="5322296"/>
              <a:ext cx="0" cy="88432"/>
            </a:xfrm>
            <a:prstGeom prst="line">
              <a:avLst/>
            </a:prstGeom>
            <a:noFill/>
            <a:ln w="28575" cap="flat" cmpd="sng" algn="ctr">
              <a:solidFill>
                <a:schemeClr val="bg1"/>
              </a:solidFill>
              <a:prstDash val="solid"/>
              <a:round/>
              <a:headEnd type="none" w="med" len="med"/>
              <a:tailEnd type="none" w="med" len="med"/>
            </a:ln>
            <a:effectLst/>
          </p:spPr>
        </p:cxnSp>
      </p:grpSp>
      <p:cxnSp>
        <p:nvCxnSpPr>
          <p:cNvPr id="176" name="Straight Connector 175">
            <a:extLst>
              <a:ext uri="{FF2B5EF4-FFF2-40B4-BE49-F238E27FC236}">
                <a16:creationId xmlns="" xmlns:a16="http://schemas.microsoft.com/office/drawing/2014/main" id="{486D41A3-CBA4-4DB7-99C1-39D259D90424}"/>
              </a:ext>
            </a:extLst>
          </p:cNvPr>
          <p:cNvCxnSpPr>
            <a:cxnSpLocks/>
          </p:cNvCxnSpPr>
          <p:nvPr/>
        </p:nvCxnSpPr>
        <p:spPr bwMode="auto">
          <a:xfrm>
            <a:off x="9465573" y="5608748"/>
            <a:ext cx="0" cy="88432"/>
          </a:xfrm>
          <a:prstGeom prst="line">
            <a:avLst/>
          </a:prstGeom>
          <a:noFill/>
          <a:ln w="28575" cap="flat" cmpd="sng" algn="ctr">
            <a:solidFill>
              <a:schemeClr val="bg1"/>
            </a:solidFill>
            <a:prstDash val="solid"/>
            <a:round/>
            <a:headEnd type="none" w="med" len="med"/>
            <a:tailEnd type="none" w="med" len="med"/>
          </a:ln>
          <a:effectLst/>
        </p:spPr>
      </p:cxnSp>
      <p:grpSp>
        <p:nvGrpSpPr>
          <p:cNvPr id="179" name="Group 178">
            <a:extLst>
              <a:ext uri="{FF2B5EF4-FFF2-40B4-BE49-F238E27FC236}">
                <a16:creationId xmlns="" xmlns:a16="http://schemas.microsoft.com/office/drawing/2014/main" id="{668B18A9-B5EA-4A54-851C-4A0FF8093BDF}"/>
              </a:ext>
            </a:extLst>
          </p:cNvPr>
          <p:cNvGrpSpPr/>
          <p:nvPr/>
        </p:nvGrpSpPr>
        <p:grpSpPr>
          <a:xfrm>
            <a:off x="8899514" y="5742564"/>
            <a:ext cx="399548" cy="88432"/>
            <a:chOff x="8899514" y="5591157"/>
            <a:chExt cx="399548" cy="88432"/>
          </a:xfrm>
        </p:grpSpPr>
        <p:cxnSp>
          <p:nvCxnSpPr>
            <p:cNvPr id="156" name="Straight Connector 155">
              <a:extLst>
                <a:ext uri="{FF2B5EF4-FFF2-40B4-BE49-F238E27FC236}">
                  <a16:creationId xmlns="" xmlns:a16="http://schemas.microsoft.com/office/drawing/2014/main" id="{3456532E-D617-4868-B519-977CF2B96F2B}"/>
                </a:ext>
              </a:extLst>
            </p:cNvPr>
            <p:cNvCxnSpPr>
              <a:cxnSpLocks/>
            </p:cNvCxnSpPr>
            <p:nvPr/>
          </p:nvCxnSpPr>
          <p:spPr bwMode="auto">
            <a:xfrm>
              <a:off x="8899514" y="5635373"/>
              <a:ext cx="399548" cy="0"/>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 xmlns:a16="http://schemas.microsoft.com/office/drawing/2014/main" id="{9AA0F458-F94C-497C-AD29-95FF4161DDBA}"/>
                </a:ext>
              </a:extLst>
            </p:cNvPr>
            <p:cNvCxnSpPr>
              <a:cxnSpLocks/>
            </p:cNvCxnSpPr>
            <p:nvPr/>
          </p:nvCxnSpPr>
          <p:spPr bwMode="auto">
            <a:xfrm>
              <a:off x="8899514" y="5591157"/>
              <a:ext cx="0" cy="88432"/>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a:extLst>
                <a:ext uri="{FF2B5EF4-FFF2-40B4-BE49-F238E27FC236}">
                  <a16:creationId xmlns="" xmlns:a16="http://schemas.microsoft.com/office/drawing/2014/main" id="{BEB1DEF3-B3D7-4BB3-926D-620C9E86E7C1}"/>
                </a:ext>
              </a:extLst>
            </p:cNvPr>
            <p:cNvCxnSpPr>
              <a:cxnSpLocks/>
            </p:cNvCxnSpPr>
            <p:nvPr/>
          </p:nvCxnSpPr>
          <p:spPr bwMode="auto">
            <a:xfrm>
              <a:off x="9284773" y="5591157"/>
              <a:ext cx="0" cy="88432"/>
            </a:xfrm>
            <a:prstGeom prst="line">
              <a:avLst/>
            </a:prstGeom>
            <a:noFill/>
            <a:ln w="28575" cap="flat" cmpd="sng" algn="ctr">
              <a:solidFill>
                <a:schemeClr val="bg1"/>
              </a:solidFill>
              <a:prstDash val="solid"/>
              <a:round/>
              <a:headEnd type="none" w="med" len="med"/>
              <a:tailEnd type="none" w="med" len="med"/>
            </a:ln>
            <a:effectLst/>
          </p:spPr>
        </p:cxnSp>
      </p:grpSp>
      <p:sp>
        <p:nvSpPr>
          <p:cNvPr id="2" name="Title 1">
            <a:extLst>
              <a:ext uri="{FF2B5EF4-FFF2-40B4-BE49-F238E27FC236}">
                <a16:creationId xmlns="" xmlns:a16="http://schemas.microsoft.com/office/drawing/2014/main" id="{5075E76D-54B4-4BB5-BC84-C77B71DC0257}"/>
              </a:ext>
            </a:extLst>
          </p:cNvPr>
          <p:cNvSpPr>
            <a:spLocks noGrp="1"/>
          </p:cNvSpPr>
          <p:nvPr>
            <p:ph type="title"/>
          </p:nvPr>
        </p:nvSpPr>
        <p:spPr>
          <a:xfrm>
            <a:off x="609759" y="238127"/>
            <a:ext cx="11036809" cy="628147"/>
          </a:xfrm>
        </p:spPr>
        <p:txBody>
          <a:bodyPr/>
          <a:lstStyle/>
          <a:p>
            <a:r>
              <a:rPr lang="en-US" sz="2800" dirty="0"/>
              <a:t>PD-L1 </a:t>
            </a:r>
            <a:r>
              <a:rPr lang="tr-TR" sz="2800" dirty="0" smtClean="0"/>
              <a:t>ve </a:t>
            </a:r>
            <a:r>
              <a:rPr lang="en-US" sz="2800" dirty="0" smtClean="0"/>
              <a:t>TMB</a:t>
            </a:r>
            <a:r>
              <a:rPr lang="tr-TR" sz="2800" dirty="0" smtClean="0"/>
              <a:t> </a:t>
            </a:r>
            <a:r>
              <a:rPr lang="tr-TR" sz="2800" dirty="0" err="1" smtClean="0"/>
              <a:t>KHAK’nde</a:t>
            </a:r>
            <a:r>
              <a:rPr lang="tr-TR" sz="2800" dirty="0" smtClean="0"/>
              <a:t> ayırt edici belirteçler değil</a:t>
            </a:r>
            <a:endParaRPr lang="en-US" sz="2800" dirty="0"/>
          </a:p>
        </p:txBody>
      </p:sp>
      <p:sp>
        <p:nvSpPr>
          <p:cNvPr id="5" name="TextBox 4">
            <a:extLst>
              <a:ext uri="{FF2B5EF4-FFF2-40B4-BE49-F238E27FC236}">
                <a16:creationId xmlns="" xmlns:a16="http://schemas.microsoft.com/office/drawing/2014/main" id="{4F72CC99-63BD-404A-97FA-DD8B7149EC49}"/>
              </a:ext>
            </a:extLst>
          </p:cNvPr>
          <p:cNvSpPr txBox="1"/>
          <p:nvPr/>
        </p:nvSpPr>
        <p:spPr bwMode="auto">
          <a:xfrm>
            <a:off x="963404" y="3855798"/>
            <a:ext cx="25527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SCLC in KEYNOTE-158</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9" name="Text Box 15">
            <a:extLst>
              <a:ext uri="{FF2B5EF4-FFF2-40B4-BE49-F238E27FC236}">
                <a16:creationId xmlns="" xmlns:a16="http://schemas.microsoft.com/office/drawing/2014/main" id="{A700E87A-7606-4B29-A164-2E96CFAF4163}"/>
              </a:ext>
            </a:extLst>
          </p:cNvPr>
          <p:cNvSpPr txBox="1">
            <a:spLocks noChangeArrowheads="1"/>
          </p:cNvSpPr>
          <p:nvPr/>
        </p:nvSpPr>
        <p:spPr bwMode="auto">
          <a:xfrm>
            <a:off x="410953" y="6177472"/>
            <a:ext cx="8298366"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a:t>
            </a:r>
            <a:r>
              <a:rPr kumimoji="0" lang="en-US" altLang="en-US" sz="1200" b="0" i="0" u="none" strike="noStrike" kern="1200" cap="none" spc="0" normalizeH="0" baseline="0" noProof="0" dirty="0">
                <a:ln>
                  <a:noFill/>
                </a:ln>
                <a:solidFill>
                  <a:srgbClr val="CDCDCF">
                    <a:lumMod val="50000"/>
                  </a:srgbClr>
                </a:solidFill>
                <a:effectLst/>
                <a:uLnTx/>
                <a:uFillTx/>
                <a:latin typeface="Calibri" panose="020F0502020204030204" pitchFamily="34" charset="0"/>
                <a:ea typeface="+mn-ea"/>
                <a:cs typeface="Arial" panose="020B0604020202020204" pitchFamily="34" charset="0"/>
              </a:rPr>
              <a:t>Hellmann. ASCO 2017</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Abstr 8503. 2.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Chung. ASCO 2018. Abstr 8506. 3. Rudin. ASCO 2020. Abstr 9001.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4. Rudin. JCO. 2020;[Epub]. 5.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Paz-Ares. ESMO 2019. Abstr 4134. 6. Reck. ESMO 2019. Abstr 2374.</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7.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Horn. NEJM. 2018;379:2220</a:t>
            </a:r>
            <a:r>
              <a:rPr kumimoji="0" lang="en-US" altLang="en-US" sz="1200" b="1"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0" name="TextBox 9">
            <a:extLst>
              <a:ext uri="{FF2B5EF4-FFF2-40B4-BE49-F238E27FC236}">
                <a16:creationId xmlns="" xmlns:a16="http://schemas.microsoft.com/office/drawing/2014/main" id="{1D68D6EE-E868-441A-91A4-9995B2878A5F}"/>
              </a:ext>
            </a:extLst>
          </p:cNvPr>
          <p:cNvSpPr txBox="1"/>
          <p:nvPr/>
        </p:nvSpPr>
        <p:spPr bwMode="auto">
          <a:xfrm>
            <a:off x="609759" y="1457658"/>
            <a:ext cx="3259991"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SCLC in CheckMate 032</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15" name="TextBox 14">
            <a:extLst>
              <a:ext uri="{FF2B5EF4-FFF2-40B4-BE49-F238E27FC236}">
                <a16:creationId xmlns="" xmlns:a16="http://schemas.microsoft.com/office/drawing/2014/main" id="{DDD1192D-BEE7-470B-954C-4DC73B180DE4}"/>
              </a:ext>
            </a:extLst>
          </p:cNvPr>
          <p:cNvSpPr txBox="1"/>
          <p:nvPr/>
        </p:nvSpPr>
        <p:spPr bwMode="auto">
          <a:xfrm>
            <a:off x="3944901" y="2457820"/>
            <a:ext cx="3505526" cy="338554"/>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CASPIAN OS by Subgroup</a:t>
            </a:r>
            <a:r>
              <a:rPr kumimoji="0" lang="en-US" sz="16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16" name="TextBox 15">
            <a:extLst>
              <a:ext uri="{FF2B5EF4-FFF2-40B4-BE49-F238E27FC236}">
                <a16:creationId xmlns="" xmlns:a16="http://schemas.microsoft.com/office/drawing/2014/main" id="{2B4C469D-5632-4EA9-996A-8594AE36E031}"/>
              </a:ext>
            </a:extLst>
          </p:cNvPr>
          <p:cNvSpPr txBox="1"/>
          <p:nvPr/>
        </p:nvSpPr>
        <p:spPr bwMode="auto">
          <a:xfrm>
            <a:off x="7757406" y="2467318"/>
            <a:ext cx="3881780" cy="338554"/>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IMpower133 OS by PD-L1 Status</a:t>
            </a:r>
            <a:r>
              <a:rPr kumimoji="0" lang="en-US" sz="16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grpSp>
        <p:nvGrpSpPr>
          <p:cNvPr id="29" name="Group 28">
            <a:extLst>
              <a:ext uri="{FF2B5EF4-FFF2-40B4-BE49-F238E27FC236}">
                <a16:creationId xmlns="" xmlns:a16="http://schemas.microsoft.com/office/drawing/2014/main" id="{CB0E67C3-7B31-465B-9A18-9136CF9B81F1}"/>
              </a:ext>
            </a:extLst>
          </p:cNvPr>
          <p:cNvGrpSpPr/>
          <p:nvPr/>
        </p:nvGrpSpPr>
        <p:grpSpPr>
          <a:xfrm flipH="1">
            <a:off x="1285216" y="1799691"/>
            <a:ext cx="1909075" cy="1913203"/>
            <a:chOff x="3525838" y="854076"/>
            <a:chExt cx="5138738" cy="5149850"/>
          </a:xfrm>
        </p:grpSpPr>
        <p:sp>
          <p:nvSpPr>
            <p:cNvPr id="25" name="Freeform 5">
              <a:extLst>
                <a:ext uri="{FF2B5EF4-FFF2-40B4-BE49-F238E27FC236}">
                  <a16:creationId xmlns="" xmlns:a16="http://schemas.microsoft.com/office/drawing/2014/main" id="{B9E5B720-8979-4AC0-94F3-58150C4081AE}"/>
                </a:ext>
              </a:extLst>
            </p:cNvPr>
            <p:cNvSpPr>
              <a:spLocks/>
            </p:cNvSpPr>
            <p:nvPr/>
          </p:nvSpPr>
          <p:spPr bwMode="auto">
            <a:xfrm>
              <a:off x="3525838" y="854076"/>
              <a:ext cx="5138738" cy="5149850"/>
            </a:xfrm>
            <a:custGeom>
              <a:avLst/>
              <a:gdLst>
                <a:gd name="T0" fmla="*/ 1702 w 3237"/>
                <a:gd name="T1" fmla="*/ 2 h 3244"/>
                <a:gd name="T2" fmla="*/ 1865 w 3237"/>
                <a:gd name="T3" fmla="*/ 19 h 3244"/>
                <a:gd name="T4" fmla="*/ 2022 w 3237"/>
                <a:gd name="T5" fmla="*/ 51 h 3244"/>
                <a:gd name="T6" fmla="*/ 2174 w 3237"/>
                <a:gd name="T7" fmla="*/ 98 h 3244"/>
                <a:gd name="T8" fmla="*/ 2320 w 3237"/>
                <a:gd name="T9" fmla="*/ 160 h 3244"/>
                <a:gd name="T10" fmla="*/ 2457 w 3237"/>
                <a:gd name="T11" fmla="*/ 234 h 3244"/>
                <a:gd name="T12" fmla="*/ 2587 w 3237"/>
                <a:gd name="T13" fmla="*/ 322 h 3244"/>
                <a:gd name="T14" fmla="*/ 2707 w 3237"/>
                <a:gd name="T15" fmla="*/ 422 h 3244"/>
                <a:gd name="T16" fmla="*/ 2816 w 3237"/>
                <a:gd name="T17" fmla="*/ 531 h 3244"/>
                <a:gd name="T18" fmla="*/ 2915 w 3237"/>
                <a:gd name="T19" fmla="*/ 651 h 3244"/>
                <a:gd name="T20" fmla="*/ 3003 w 3237"/>
                <a:gd name="T21" fmla="*/ 781 h 3244"/>
                <a:gd name="T22" fmla="*/ 3077 w 3237"/>
                <a:gd name="T23" fmla="*/ 919 h 3244"/>
                <a:gd name="T24" fmla="*/ 3139 w 3237"/>
                <a:gd name="T25" fmla="*/ 1065 h 3244"/>
                <a:gd name="T26" fmla="*/ 3186 w 3237"/>
                <a:gd name="T27" fmla="*/ 1217 h 3244"/>
                <a:gd name="T28" fmla="*/ 3219 w 3237"/>
                <a:gd name="T29" fmla="*/ 1374 h 3244"/>
                <a:gd name="T30" fmla="*/ 3235 w 3237"/>
                <a:gd name="T31" fmla="*/ 1538 h 3244"/>
                <a:gd name="T32" fmla="*/ 3235 w 3237"/>
                <a:gd name="T33" fmla="*/ 1706 h 3244"/>
                <a:gd name="T34" fmla="*/ 3219 w 3237"/>
                <a:gd name="T35" fmla="*/ 1870 h 3244"/>
                <a:gd name="T36" fmla="*/ 3186 w 3237"/>
                <a:gd name="T37" fmla="*/ 2027 h 3244"/>
                <a:gd name="T38" fmla="*/ 3139 w 3237"/>
                <a:gd name="T39" fmla="*/ 2179 h 3244"/>
                <a:gd name="T40" fmla="*/ 3077 w 3237"/>
                <a:gd name="T41" fmla="*/ 2325 h 3244"/>
                <a:gd name="T42" fmla="*/ 3003 w 3237"/>
                <a:gd name="T43" fmla="*/ 2463 h 3244"/>
                <a:gd name="T44" fmla="*/ 2915 w 3237"/>
                <a:gd name="T45" fmla="*/ 2593 h 3244"/>
                <a:gd name="T46" fmla="*/ 2816 w 3237"/>
                <a:gd name="T47" fmla="*/ 2713 h 3244"/>
                <a:gd name="T48" fmla="*/ 2707 w 3237"/>
                <a:gd name="T49" fmla="*/ 2822 h 3244"/>
                <a:gd name="T50" fmla="*/ 2587 w 3237"/>
                <a:gd name="T51" fmla="*/ 2922 h 3244"/>
                <a:gd name="T52" fmla="*/ 2457 w 3237"/>
                <a:gd name="T53" fmla="*/ 3010 h 3244"/>
                <a:gd name="T54" fmla="*/ 2320 w 3237"/>
                <a:gd name="T55" fmla="*/ 3084 h 3244"/>
                <a:gd name="T56" fmla="*/ 2174 w 3237"/>
                <a:gd name="T57" fmla="*/ 3146 h 3244"/>
                <a:gd name="T58" fmla="*/ 2022 w 3237"/>
                <a:gd name="T59" fmla="*/ 3193 h 3244"/>
                <a:gd name="T60" fmla="*/ 1865 w 3237"/>
                <a:gd name="T61" fmla="*/ 3226 h 3244"/>
                <a:gd name="T62" fmla="*/ 1702 w 3237"/>
                <a:gd name="T63" fmla="*/ 3242 h 3244"/>
                <a:gd name="T64" fmla="*/ 1534 w 3237"/>
                <a:gd name="T65" fmla="*/ 3242 h 3244"/>
                <a:gd name="T66" fmla="*/ 1371 w 3237"/>
                <a:gd name="T67" fmla="*/ 3226 h 3244"/>
                <a:gd name="T68" fmla="*/ 1214 w 3237"/>
                <a:gd name="T69" fmla="*/ 3193 h 3244"/>
                <a:gd name="T70" fmla="*/ 1062 w 3237"/>
                <a:gd name="T71" fmla="*/ 3146 h 3244"/>
                <a:gd name="T72" fmla="*/ 917 w 3237"/>
                <a:gd name="T73" fmla="*/ 3084 h 3244"/>
                <a:gd name="T74" fmla="*/ 779 w 3237"/>
                <a:gd name="T75" fmla="*/ 3010 h 3244"/>
                <a:gd name="T76" fmla="*/ 649 w 3237"/>
                <a:gd name="T77" fmla="*/ 2922 h 3244"/>
                <a:gd name="T78" fmla="*/ 529 w 3237"/>
                <a:gd name="T79" fmla="*/ 2822 h 3244"/>
                <a:gd name="T80" fmla="*/ 421 w 3237"/>
                <a:gd name="T81" fmla="*/ 2713 h 3244"/>
                <a:gd name="T82" fmla="*/ 321 w 3237"/>
                <a:gd name="T83" fmla="*/ 2593 h 3244"/>
                <a:gd name="T84" fmla="*/ 233 w 3237"/>
                <a:gd name="T85" fmla="*/ 2463 h 3244"/>
                <a:gd name="T86" fmla="*/ 160 w 3237"/>
                <a:gd name="T87" fmla="*/ 2325 h 3244"/>
                <a:gd name="T88" fmla="*/ 97 w 3237"/>
                <a:gd name="T89" fmla="*/ 2179 h 3244"/>
                <a:gd name="T90" fmla="*/ 51 w 3237"/>
                <a:gd name="T91" fmla="*/ 2027 h 3244"/>
                <a:gd name="T92" fmla="*/ 19 w 3237"/>
                <a:gd name="T93" fmla="*/ 1870 h 3244"/>
                <a:gd name="T94" fmla="*/ 1 w 3237"/>
                <a:gd name="T95" fmla="*/ 1706 h 3244"/>
                <a:gd name="T96" fmla="*/ 0 w 3237"/>
                <a:gd name="T97" fmla="*/ 1578 h 3244"/>
                <a:gd name="T98" fmla="*/ 4 w 3237"/>
                <a:gd name="T99" fmla="*/ 1488 h 3244"/>
                <a:gd name="T100" fmla="*/ 14 w 3237"/>
                <a:gd name="T101" fmla="*/ 1400 h 3244"/>
                <a:gd name="T102" fmla="*/ 30 w 3237"/>
                <a:gd name="T103" fmla="*/ 1312 h 3244"/>
                <a:gd name="T104" fmla="*/ 49 w 3237"/>
                <a:gd name="T105" fmla="*/ 1225 h 3244"/>
                <a:gd name="T106" fmla="*/ 73 w 3237"/>
                <a:gd name="T107" fmla="*/ 1139 h 3244"/>
                <a:gd name="T108" fmla="*/ 102 w 3237"/>
                <a:gd name="T109" fmla="*/ 1055 h 3244"/>
                <a:gd name="T110" fmla="*/ 136 w 3237"/>
                <a:gd name="T111" fmla="*/ 972 h 3244"/>
                <a:gd name="T112" fmla="*/ 1619 w 3237"/>
                <a:gd name="T113" fmla="*/ 1623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37" h="3244">
                  <a:moveTo>
                    <a:pt x="1619" y="0"/>
                  </a:moveTo>
                  <a:lnTo>
                    <a:pt x="1702" y="2"/>
                  </a:lnTo>
                  <a:lnTo>
                    <a:pt x="1784" y="8"/>
                  </a:lnTo>
                  <a:lnTo>
                    <a:pt x="1865" y="19"/>
                  </a:lnTo>
                  <a:lnTo>
                    <a:pt x="1944" y="32"/>
                  </a:lnTo>
                  <a:lnTo>
                    <a:pt x="2022" y="51"/>
                  </a:lnTo>
                  <a:lnTo>
                    <a:pt x="2099" y="72"/>
                  </a:lnTo>
                  <a:lnTo>
                    <a:pt x="2174" y="98"/>
                  </a:lnTo>
                  <a:lnTo>
                    <a:pt x="2248" y="127"/>
                  </a:lnTo>
                  <a:lnTo>
                    <a:pt x="2320" y="160"/>
                  </a:lnTo>
                  <a:lnTo>
                    <a:pt x="2390" y="196"/>
                  </a:lnTo>
                  <a:lnTo>
                    <a:pt x="2457" y="234"/>
                  </a:lnTo>
                  <a:lnTo>
                    <a:pt x="2523" y="277"/>
                  </a:lnTo>
                  <a:lnTo>
                    <a:pt x="2587" y="322"/>
                  </a:lnTo>
                  <a:lnTo>
                    <a:pt x="2648" y="370"/>
                  </a:lnTo>
                  <a:lnTo>
                    <a:pt x="2707" y="422"/>
                  </a:lnTo>
                  <a:lnTo>
                    <a:pt x="2763" y="475"/>
                  </a:lnTo>
                  <a:lnTo>
                    <a:pt x="2816" y="531"/>
                  </a:lnTo>
                  <a:lnTo>
                    <a:pt x="2867" y="590"/>
                  </a:lnTo>
                  <a:lnTo>
                    <a:pt x="2915" y="651"/>
                  </a:lnTo>
                  <a:lnTo>
                    <a:pt x="2960" y="715"/>
                  </a:lnTo>
                  <a:lnTo>
                    <a:pt x="3003" y="781"/>
                  </a:lnTo>
                  <a:lnTo>
                    <a:pt x="3042" y="848"/>
                  </a:lnTo>
                  <a:lnTo>
                    <a:pt x="3077" y="919"/>
                  </a:lnTo>
                  <a:lnTo>
                    <a:pt x="3110" y="991"/>
                  </a:lnTo>
                  <a:lnTo>
                    <a:pt x="3139" y="1065"/>
                  </a:lnTo>
                  <a:lnTo>
                    <a:pt x="3165" y="1140"/>
                  </a:lnTo>
                  <a:lnTo>
                    <a:pt x="3186" y="1217"/>
                  </a:lnTo>
                  <a:lnTo>
                    <a:pt x="3205" y="1296"/>
                  </a:lnTo>
                  <a:lnTo>
                    <a:pt x="3219" y="1374"/>
                  </a:lnTo>
                  <a:lnTo>
                    <a:pt x="3229" y="1456"/>
                  </a:lnTo>
                  <a:lnTo>
                    <a:pt x="3235" y="1538"/>
                  </a:lnTo>
                  <a:lnTo>
                    <a:pt x="3237" y="1623"/>
                  </a:lnTo>
                  <a:lnTo>
                    <a:pt x="3235" y="1706"/>
                  </a:lnTo>
                  <a:lnTo>
                    <a:pt x="3229" y="1788"/>
                  </a:lnTo>
                  <a:lnTo>
                    <a:pt x="3219" y="1870"/>
                  </a:lnTo>
                  <a:lnTo>
                    <a:pt x="3205" y="1948"/>
                  </a:lnTo>
                  <a:lnTo>
                    <a:pt x="3186" y="2027"/>
                  </a:lnTo>
                  <a:lnTo>
                    <a:pt x="3165" y="2104"/>
                  </a:lnTo>
                  <a:lnTo>
                    <a:pt x="3139" y="2179"/>
                  </a:lnTo>
                  <a:lnTo>
                    <a:pt x="3110" y="2253"/>
                  </a:lnTo>
                  <a:lnTo>
                    <a:pt x="3077" y="2325"/>
                  </a:lnTo>
                  <a:lnTo>
                    <a:pt x="3042" y="2396"/>
                  </a:lnTo>
                  <a:lnTo>
                    <a:pt x="3003" y="2463"/>
                  </a:lnTo>
                  <a:lnTo>
                    <a:pt x="2960" y="2529"/>
                  </a:lnTo>
                  <a:lnTo>
                    <a:pt x="2915" y="2593"/>
                  </a:lnTo>
                  <a:lnTo>
                    <a:pt x="2867" y="2654"/>
                  </a:lnTo>
                  <a:lnTo>
                    <a:pt x="2816" y="2713"/>
                  </a:lnTo>
                  <a:lnTo>
                    <a:pt x="2763" y="2769"/>
                  </a:lnTo>
                  <a:lnTo>
                    <a:pt x="2707" y="2822"/>
                  </a:lnTo>
                  <a:lnTo>
                    <a:pt x="2648" y="2874"/>
                  </a:lnTo>
                  <a:lnTo>
                    <a:pt x="2587" y="2922"/>
                  </a:lnTo>
                  <a:lnTo>
                    <a:pt x="2523" y="2967"/>
                  </a:lnTo>
                  <a:lnTo>
                    <a:pt x="2457" y="3010"/>
                  </a:lnTo>
                  <a:lnTo>
                    <a:pt x="2390" y="3048"/>
                  </a:lnTo>
                  <a:lnTo>
                    <a:pt x="2320" y="3084"/>
                  </a:lnTo>
                  <a:lnTo>
                    <a:pt x="2248" y="3117"/>
                  </a:lnTo>
                  <a:lnTo>
                    <a:pt x="2174" y="3146"/>
                  </a:lnTo>
                  <a:lnTo>
                    <a:pt x="2099" y="3172"/>
                  </a:lnTo>
                  <a:lnTo>
                    <a:pt x="2022" y="3193"/>
                  </a:lnTo>
                  <a:lnTo>
                    <a:pt x="1944" y="3212"/>
                  </a:lnTo>
                  <a:lnTo>
                    <a:pt x="1865" y="3226"/>
                  </a:lnTo>
                  <a:lnTo>
                    <a:pt x="1784" y="3236"/>
                  </a:lnTo>
                  <a:lnTo>
                    <a:pt x="1702" y="3242"/>
                  </a:lnTo>
                  <a:lnTo>
                    <a:pt x="1619" y="3244"/>
                  </a:lnTo>
                  <a:lnTo>
                    <a:pt x="1534" y="3242"/>
                  </a:lnTo>
                  <a:lnTo>
                    <a:pt x="1453" y="3236"/>
                  </a:lnTo>
                  <a:lnTo>
                    <a:pt x="1371" y="3226"/>
                  </a:lnTo>
                  <a:lnTo>
                    <a:pt x="1293" y="3212"/>
                  </a:lnTo>
                  <a:lnTo>
                    <a:pt x="1214" y="3193"/>
                  </a:lnTo>
                  <a:lnTo>
                    <a:pt x="1137" y="3172"/>
                  </a:lnTo>
                  <a:lnTo>
                    <a:pt x="1062" y="3146"/>
                  </a:lnTo>
                  <a:lnTo>
                    <a:pt x="989" y="3117"/>
                  </a:lnTo>
                  <a:lnTo>
                    <a:pt x="917" y="3084"/>
                  </a:lnTo>
                  <a:lnTo>
                    <a:pt x="846" y="3048"/>
                  </a:lnTo>
                  <a:lnTo>
                    <a:pt x="779" y="3010"/>
                  </a:lnTo>
                  <a:lnTo>
                    <a:pt x="713" y="2967"/>
                  </a:lnTo>
                  <a:lnTo>
                    <a:pt x="649" y="2922"/>
                  </a:lnTo>
                  <a:lnTo>
                    <a:pt x="589" y="2874"/>
                  </a:lnTo>
                  <a:lnTo>
                    <a:pt x="529" y="2822"/>
                  </a:lnTo>
                  <a:lnTo>
                    <a:pt x="473" y="2769"/>
                  </a:lnTo>
                  <a:lnTo>
                    <a:pt x="421" y="2713"/>
                  </a:lnTo>
                  <a:lnTo>
                    <a:pt x="369" y="2654"/>
                  </a:lnTo>
                  <a:lnTo>
                    <a:pt x="321" y="2593"/>
                  </a:lnTo>
                  <a:lnTo>
                    <a:pt x="276" y="2529"/>
                  </a:lnTo>
                  <a:lnTo>
                    <a:pt x="233" y="2463"/>
                  </a:lnTo>
                  <a:lnTo>
                    <a:pt x="195" y="2396"/>
                  </a:lnTo>
                  <a:lnTo>
                    <a:pt x="160" y="2325"/>
                  </a:lnTo>
                  <a:lnTo>
                    <a:pt x="126" y="2253"/>
                  </a:lnTo>
                  <a:lnTo>
                    <a:pt x="97" y="2179"/>
                  </a:lnTo>
                  <a:lnTo>
                    <a:pt x="72" y="2104"/>
                  </a:lnTo>
                  <a:lnTo>
                    <a:pt x="51" y="2027"/>
                  </a:lnTo>
                  <a:lnTo>
                    <a:pt x="32" y="1948"/>
                  </a:lnTo>
                  <a:lnTo>
                    <a:pt x="19" y="1870"/>
                  </a:lnTo>
                  <a:lnTo>
                    <a:pt x="8" y="1788"/>
                  </a:lnTo>
                  <a:lnTo>
                    <a:pt x="1" y="1706"/>
                  </a:lnTo>
                  <a:lnTo>
                    <a:pt x="0" y="1623"/>
                  </a:lnTo>
                  <a:lnTo>
                    <a:pt x="0" y="1578"/>
                  </a:lnTo>
                  <a:lnTo>
                    <a:pt x="1" y="1533"/>
                  </a:lnTo>
                  <a:lnTo>
                    <a:pt x="4" y="1488"/>
                  </a:lnTo>
                  <a:lnTo>
                    <a:pt x="9" y="1443"/>
                  </a:lnTo>
                  <a:lnTo>
                    <a:pt x="14" y="1400"/>
                  </a:lnTo>
                  <a:lnTo>
                    <a:pt x="22" y="1355"/>
                  </a:lnTo>
                  <a:lnTo>
                    <a:pt x="30" y="1312"/>
                  </a:lnTo>
                  <a:lnTo>
                    <a:pt x="38" y="1268"/>
                  </a:lnTo>
                  <a:lnTo>
                    <a:pt x="49" y="1225"/>
                  </a:lnTo>
                  <a:lnTo>
                    <a:pt x="60" y="1182"/>
                  </a:lnTo>
                  <a:lnTo>
                    <a:pt x="73" y="1139"/>
                  </a:lnTo>
                  <a:lnTo>
                    <a:pt x="86" y="1097"/>
                  </a:lnTo>
                  <a:lnTo>
                    <a:pt x="102" y="1055"/>
                  </a:lnTo>
                  <a:lnTo>
                    <a:pt x="118" y="1013"/>
                  </a:lnTo>
                  <a:lnTo>
                    <a:pt x="136" y="972"/>
                  </a:lnTo>
                  <a:lnTo>
                    <a:pt x="153" y="932"/>
                  </a:lnTo>
                  <a:lnTo>
                    <a:pt x="1619" y="1623"/>
                  </a:lnTo>
                  <a:lnTo>
                    <a:pt x="1619" y="0"/>
                  </a:lnTo>
                  <a:close/>
                </a:path>
              </a:pathLst>
            </a:custGeom>
            <a:solidFill>
              <a:srgbClr val="01587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Freeform 7">
              <a:extLst>
                <a:ext uri="{FF2B5EF4-FFF2-40B4-BE49-F238E27FC236}">
                  <a16:creationId xmlns="" xmlns:a16="http://schemas.microsoft.com/office/drawing/2014/main" id="{DE038EE1-F92E-470F-9D25-42B2AF73F9F6}"/>
                </a:ext>
              </a:extLst>
            </p:cNvPr>
            <p:cNvSpPr>
              <a:spLocks/>
            </p:cNvSpPr>
            <p:nvPr/>
          </p:nvSpPr>
          <p:spPr bwMode="auto">
            <a:xfrm>
              <a:off x="3768726" y="854076"/>
              <a:ext cx="2327275" cy="2576513"/>
            </a:xfrm>
            <a:custGeom>
              <a:avLst/>
              <a:gdLst>
                <a:gd name="T0" fmla="*/ 0 w 1466"/>
                <a:gd name="T1" fmla="*/ 932 h 1623"/>
                <a:gd name="T2" fmla="*/ 26 w 1466"/>
                <a:gd name="T3" fmla="*/ 879 h 1623"/>
                <a:gd name="T4" fmla="*/ 55 w 1466"/>
                <a:gd name="T5" fmla="*/ 827 h 1623"/>
                <a:gd name="T6" fmla="*/ 83 w 1466"/>
                <a:gd name="T7" fmla="*/ 778 h 1623"/>
                <a:gd name="T8" fmla="*/ 114 w 1466"/>
                <a:gd name="T9" fmla="*/ 728 h 1623"/>
                <a:gd name="T10" fmla="*/ 147 w 1466"/>
                <a:gd name="T11" fmla="*/ 680 h 1623"/>
                <a:gd name="T12" fmla="*/ 181 w 1466"/>
                <a:gd name="T13" fmla="*/ 635 h 1623"/>
                <a:gd name="T14" fmla="*/ 216 w 1466"/>
                <a:gd name="T15" fmla="*/ 590 h 1623"/>
                <a:gd name="T16" fmla="*/ 253 w 1466"/>
                <a:gd name="T17" fmla="*/ 545 h 1623"/>
                <a:gd name="T18" fmla="*/ 293 w 1466"/>
                <a:gd name="T19" fmla="*/ 504 h 1623"/>
                <a:gd name="T20" fmla="*/ 332 w 1466"/>
                <a:gd name="T21" fmla="*/ 463 h 1623"/>
                <a:gd name="T22" fmla="*/ 373 w 1466"/>
                <a:gd name="T23" fmla="*/ 425 h 1623"/>
                <a:gd name="T24" fmla="*/ 416 w 1466"/>
                <a:gd name="T25" fmla="*/ 386 h 1623"/>
                <a:gd name="T26" fmla="*/ 460 w 1466"/>
                <a:gd name="T27" fmla="*/ 351 h 1623"/>
                <a:gd name="T28" fmla="*/ 504 w 1466"/>
                <a:gd name="T29" fmla="*/ 316 h 1623"/>
                <a:gd name="T30" fmla="*/ 551 w 1466"/>
                <a:gd name="T31" fmla="*/ 284 h 1623"/>
                <a:gd name="T32" fmla="*/ 597 w 1466"/>
                <a:gd name="T33" fmla="*/ 252 h 1623"/>
                <a:gd name="T34" fmla="*/ 647 w 1466"/>
                <a:gd name="T35" fmla="*/ 223 h 1623"/>
                <a:gd name="T36" fmla="*/ 695 w 1466"/>
                <a:gd name="T37" fmla="*/ 196 h 1623"/>
                <a:gd name="T38" fmla="*/ 746 w 1466"/>
                <a:gd name="T39" fmla="*/ 168 h 1623"/>
                <a:gd name="T40" fmla="*/ 797 w 1466"/>
                <a:gd name="T41" fmla="*/ 144 h 1623"/>
                <a:gd name="T42" fmla="*/ 848 w 1466"/>
                <a:gd name="T43" fmla="*/ 122 h 1623"/>
                <a:gd name="T44" fmla="*/ 901 w 1466"/>
                <a:gd name="T45" fmla="*/ 101 h 1623"/>
                <a:gd name="T46" fmla="*/ 956 w 1466"/>
                <a:gd name="T47" fmla="*/ 82 h 1623"/>
                <a:gd name="T48" fmla="*/ 1010 w 1466"/>
                <a:gd name="T49" fmla="*/ 66 h 1623"/>
                <a:gd name="T50" fmla="*/ 1064 w 1466"/>
                <a:gd name="T51" fmla="*/ 50 h 1623"/>
                <a:gd name="T52" fmla="*/ 1120 w 1466"/>
                <a:gd name="T53" fmla="*/ 37 h 1623"/>
                <a:gd name="T54" fmla="*/ 1176 w 1466"/>
                <a:gd name="T55" fmla="*/ 26 h 1623"/>
                <a:gd name="T56" fmla="*/ 1234 w 1466"/>
                <a:gd name="T57" fmla="*/ 16 h 1623"/>
                <a:gd name="T58" fmla="*/ 1290 w 1466"/>
                <a:gd name="T59" fmla="*/ 10 h 1623"/>
                <a:gd name="T60" fmla="*/ 1348 w 1466"/>
                <a:gd name="T61" fmla="*/ 5 h 1623"/>
                <a:gd name="T62" fmla="*/ 1407 w 1466"/>
                <a:gd name="T63" fmla="*/ 2 h 1623"/>
                <a:gd name="T64" fmla="*/ 1466 w 1466"/>
                <a:gd name="T65" fmla="*/ 0 h 1623"/>
                <a:gd name="T66" fmla="*/ 1466 w 1466"/>
                <a:gd name="T67" fmla="*/ 1623 h 1623"/>
                <a:gd name="T68" fmla="*/ 0 w 1466"/>
                <a:gd name="T69" fmla="*/ 932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6" h="1623">
                  <a:moveTo>
                    <a:pt x="0" y="932"/>
                  </a:moveTo>
                  <a:lnTo>
                    <a:pt x="26" y="879"/>
                  </a:lnTo>
                  <a:lnTo>
                    <a:pt x="55" y="827"/>
                  </a:lnTo>
                  <a:lnTo>
                    <a:pt x="83" y="778"/>
                  </a:lnTo>
                  <a:lnTo>
                    <a:pt x="114" y="728"/>
                  </a:lnTo>
                  <a:lnTo>
                    <a:pt x="147" y="680"/>
                  </a:lnTo>
                  <a:lnTo>
                    <a:pt x="181" y="635"/>
                  </a:lnTo>
                  <a:lnTo>
                    <a:pt x="216" y="590"/>
                  </a:lnTo>
                  <a:lnTo>
                    <a:pt x="253" y="545"/>
                  </a:lnTo>
                  <a:lnTo>
                    <a:pt x="293" y="504"/>
                  </a:lnTo>
                  <a:lnTo>
                    <a:pt x="332" y="463"/>
                  </a:lnTo>
                  <a:lnTo>
                    <a:pt x="373" y="425"/>
                  </a:lnTo>
                  <a:lnTo>
                    <a:pt x="416" y="386"/>
                  </a:lnTo>
                  <a:lnTo>
                    <a:pt x="460" y="351"/>
                  </a:lnTo>
                  <a:lnTo>
                    <a:pt x="504" y="316"/>
                  </a:lnTo>
                  <a:lnTo>
                    <a:pt x="551" y="284"/>
                  </a:lnTo>
                  <a:lnTo>
                    <a:pt x="597" y="252"/>
                  </a:lnTo>
                  <a:lnTo>
                    <a:pt x="647" y="223"/>
                  </a:lnTo>
                  <a:lnTo>
                    <a:pt x="695" y="196"/>
                  </a:lnTo>
                  <a:lnTo>
                    <a:pt x="746" y="168"/>
                  </a:lnTo>
                  <a:lnTo>
                    <a:pt x="797" y="144"/>
                  </a:lnTo>
                  <a:lnTo>
                    <a:pt x="848" y="122"/>
                  </a:lnTo>
                  <a:lnTo>
                    <a:pt x="901" y="101"/>
                  </a:lnTo>
                  <a:lnTo>
                    <a:pt x="956" y="82"/>
                  </a:lnTo>
                  <a:lnTo>
                    <a:pt x="1010" y="66"/>
                  </a:lnTo>
                  <a:lnTo>
                    <a:pt x="1064" y="50"/>
                  </a:lnTo>
                  <a:lnTo>
                    <a:pt x="1120" y="37"/>
                  </a:lnTo>
                  <a:lnTo>
                    <a:pt x="1176" y="26"/>
                  </a:lnTo>
                  <a:lnTo>
                    <a:pt x="1234" y="16"/>
                  </a:lnTo>
                  <a:lnTo>
                    <a:pt x="1290" y="10"/>
                  </a:lnTo>
                  <a:lnTo>
                    <a:pt x="1348" y="5"/>
                  </a:lnTo>
                  <a:lnTo>
                    <a:pt x="1407" y="2"/>
                  </a:lnTo>
                  <a:lnTo>
                    <a:pt x="1466" y="0"/>
                  </a:lnTo>
                  <a:lnTo>
                    <a:pt x="1466" y="1623"/>
                  </a:lnTo>
                  <a:lnTo>
                    <a:pt x="0" y="932"/>
                  </a:lnTo>
                  <a:close/>
                </a:path>
              </a:pathLst>
            </a:custGeom>
            <a:solidFill>
              <a:schemeClr val="accent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30" name="TextBox 29">
            <a:extLst>
              <a:ext uri="{FF2B5EF4-FFF2-40B4-BE49-F238E27FC236}">
                <a16:creationId xmlns="" xmlns:a16="http://schemas.microsoft.com/office/drawing/2014/main" id="{587C6786-D807-4B84-BA80-FF357785CF49}"/>
              </a:ext>
            </a:extLst>
          </p:cNvPr>
          <p:cNvSpPr txBox="1"/>
          <p:nvPr/>
        </p:nvSpPr>
        <p:spPr bwMode="auto">
          <a:xfrm>
            <a:off x="2093225" y="2012715"/>
            <a:ext cx="9153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18%</a:t>
            </a:r>
          </a:p>
        </p:txBody>
      </p:sp>
      <p:sp>
        <p:nvSpPr>
          <p:cNvPr id="31" name="TextBox 30">
            <a:extLst>
              <a:ext uri="{FF2B5EF4-FFF2-40B4-BE49-F238E27FC236}">
                <a16:creationId xmlns="" xmlns:a16="http://schemas.microsoft.com/office/drawing/2014/main" id="{E733E517-C780-4475-8D0A-5C5000DD3610}"/>
              </a:ext>
            </a:extLst>
          </p:cNvPr>
          <p:cNvSpPr txBox="1"/>
          <p:nvPr/>
        </p:nvSpPr>
        <p:spPr bwMode="auto">
          <a:xfrm>
            <a:off x="1338833" y="2891635"/>
            <a:ext cx="16636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82%</a:t>
            </a:r>
          </a:p>
        </p:txBody>
      </p:sp>
      <p:grpSp>
        <p:nvGrpSpPr>
          <p:cNvPr id="54" name="Group 53">
            <a:extLst>
              <a:ext uri="{FF2B5EF4-FFF2-40B4-BE49-F238E27FC236}">
                <a16:creationId xmlns="" xmlns:a16="http://schemas.microsoft.com/office/drawing/2014/main" id="{398B189A-2727-4AC8-BD38-909A4D1660E5}"/>
              </a:ext>
            </a:extLst>
          </p:cNvPr>
          <p:cNvGrpSpPr/>
          <p:nvPr/>
        </p:nvGrpSpPr>
        <p:grpSpPr>
          <a:xfrm>
            <a:off x="1300527" y="4193300"/>
            <a:ext cx="1878455" cy="1881451"/>
            <a:chOff x="1247775" y="4176713"/>
            <a:chExt cx="1990725" cy="1993900"/>
          </a:xfrm>
        </p:grpSpPr>
        <p:sp>
          <p:nvSpPr>
            <p:cNvPr id="48" name="Freeform 21">
              <a:extLst>
                <a:ext uri="{FF2B5EF4-FFF2-40B4-BE49-F238E27FC236}">
                  <a16:creationId xmlns="" xmlns:a16="http://schemas.microsoft.com/office/drawing/2014/main" id="{E6BBF902-9703-444A-A410-9AC2DD40E3C2}"/>
                </a:ext>
              </a:extLst>
            </p:cNvPr>
            <p:cNvSpPr>
              <a:spLocks/>
            </p:cNvSpPr>
            <p:nvPr/>
          </p:nvSpPr>
          <p:spPr bwMode="auto">
            <a:xfrm>
              <a:off x="2244725" y="4176713"/>
              <a:ext cx="765175" cy="996950"/>
            </a:xfrm>
            <a:custGeom>
              <a:avLst/>
              <a:gdLst>
                <a:gd name="T0" fmla="*/ 0 w 966"/>
                <a:gd name="T1" fmla="*/ 0 h 1257"/>
                <a:gd name="T2" fmla="*/ 35 w 966"/>
                <a:gd name="T3" fmla="*/ 0 h 1257"/>
                <a:gd name="T4" fmla="*/ 69 w 966"/>
                <a:gd name="T5" fmla="*/ 1 h 1257"/>
                <a:gd name="T6" fmla="*/ 104 w 966"/>
                <a:gd name="T7" fmla="*/ 4 h 1257"/>
                <a:gd name="T8" fmla="*/ 139 w 966"/>
                <a:gd name="T9" fmla="*/ 7 h 1257"/>
                <a:gd name="T10" fmla="*/ 172 w 966"/>
                <a:gd name="T11" fmla="*/ 12 h 1257"/>
                <a:gd name="T12" fmla="*/ 207 w 966"/>
                <a:gd name="T13" fmla="*/ 17 h 1257"/>
                <a:gd name="T14" fmla="*/ 240 w 966"/>
                <a:gd name="T15" fmla="*/ 24 h 1257"/>
                <a:gd name="T16" fmla="*/ 275 w 966"/>
                <a:gd name="T17" fmla="*/ 31 h 1257"/>
                <a:gd name="T18" fmla="*/ 309 w 966"/>
                <a:gd name="T19" fmla="*/ 39 h 1257"/>
                <a:gd name="T20" fmla="*/ 341 w 966"/>
                <a:gd name="T21" fmla="*/ 47 h 1257"/>
                <a:gd name="T22" fmla="*/ 374 w 966"/>
                <a:gd name="T23" fmla="*/ 57 h 1257"/>
                <a:gd name="T24" fmla="*/ 407 w 966"/>
                <a:gd name="T25" fmla="*/ 68 h 1257"/>
                <a:gd name="T26" fmla="*/ 439 w 966"/>
                <a:gd name="T27" fmla="*/ 79 h 1257"/>
                <a:gd name="T28" fmla="*/ 471 w 966"/>
                <a:gd name="T29" fmla="*/ 92 h 1257"/>
                <a:gd name="T30" fmla="*/ 502 w 966"/>
                <a:gd name="T31" fmla="*/ 106 h 1257"/>
                <a:gd name="T32" fmla="*/ 533 w 966"/>
                <a:gd name="T33" fmla="*/ 119 h 1257"/>
                <a:gd name="T34" fmla="*/ 564 w 966"/>
                <a:gd name="T35" fmla="*/ 134 h 1257"/>
                <a:gd name="T36" fmla="*/ 595 w 966"/>
                <a:gd name="T37" fmla="*/ 150 h 1257"/>
                <a:gd name="T38" fmla="*/ 625 w 966"/>
                <a:gd name="T39" fmla="*/ 166 h 1257"/>
                <a:gd name="T40" fmla="*/ 653 w 966"/>
                <a:gd name="T41" fmla="*/ 185 h 1257"/>
                <a:gd name="T42" fmla="*/ 712 w 966"/>
                <a:gd name="T43" fmla="*/ 222 h 1257"/>
                <a:gd name="T44" fmla="*/ 767 w 966"/>
                <a:gd name="T45" fmla="*/ 262 h 1257"/>
                <a:gd name="T46" fmla="*/ 821 w 966"/>
                <a:gd name="T47" fmla="*/ 307 h 1257"/>
                <a:gd name="T48" fmla="*/ 871 w 966"/>
                <a:gd name="T49" fmla="*/ 353 h 1257"/>
                <a:gd name="T50" fmla="*/ 920 w 966"/>
                <a:gd name="T51" fmla="*/ 402 h 1257"/>
                <a:gd name="T52" fmla="*/ 966 w 966"/>
                <a:gd name="T53" fmla="*/ 456 h 1257"/>
                <a:gd name="T54" fmla="*/ 0 w 966"/>
                <a:gd name="T55" fmla="*/ 1257 h 1257"/>
                <a:gd name="T56" fmla="*/ 0 w 966"/>
                <a:gd name="T57"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6" h="1257">
                  <a:moveTo>
                    <a:pt x="0" y="0"/>
                  </a:moveTo>
                  <a:lnTo>
                    <a:pt x="35" y="0"/>
                  </a:lnTo>
                  <a:lnTo>
                    <a:pt x="69" y="1"/>
                  </a:lnTo>
                  <a:lnTo>
                    <a:pt x="104" y="4"/>
                  </a:lnTo>
                  <a:lnTo>
                    <a:pt x="139" y="7"/>
                  </a:lnTo>
                  <a:lnTo>
                    <a:pt x="172" y="12"/>
                  </a:lnTo>
                  <a:lnTo>
                    <a:pt x="207" y="17"/>
                  </a:lnTo>
                  <a:lnTo>
                    <a:pt x="240" y="24"/>
                  </a:lnTo>
                  <a:lnTo>
                    <a:pt x="275" y="31"/>
                  </a:lnTo>
                  <a:lnTo>
                    <a:pt x="309" y="39"/>
                  </a:lnTo>
                  <a:lnTo>
                    <a:pt x="341" y="47"/>
                  </a:lnTo>
                  <a:lnTo>
                    <a:pt x="374" y="57"/>
                  </a:lnTo>
                  <a:lnTo>
                    <a:pt x="407" y="68"/>
                  </a:lnTo>
                  <a:lnTo>
                    <a:pt x="439" y="79"/>
                  </a:lnTo>
                  <a:lnTo>
                    <a:pt x="471" y="92"/>
                  </a:lnTo>
                  <a:lnTo>
                    <a:pt x="502" y="106"/>
                  </a:lnTo>
                  <a:lnTo>
                    <a:pt x="533" y="119"/>
                  </a:lnTo>
                  <a:lnTo>
                    <a:pt x="564" y="134"/>
                  </a:lnTo>
                  <a:lnTo>
                    <a:pt x="595" y="150"/>
                  </a:lnTo>
                  <a:lnTo>
                    <a:pt x="625" y="166"/>
                  </a:lnTo>
                  <a:lnTo>
                    <a:pt x="653" y="185"/>
                  </a:lnTo>
                  <a:lnTo>
                    <a:pt x="712" y="222"/>
                  </a:lnTo>
                  <a:lnTo>
                    <a:pt x="767" y="262"/>
                  </a:lnTo>
                  <a:lnTo>
                    <a:pt x="821" y="307"/>
                  </a:lnTo>
                  <a:lnTo>
                    <a:pt x="871" y="353"/>
                  </a:lnTo>
                  <a:lnTo>
                    <a:pt x="920" y="402"/>
                  </a:lnTo>
                  <a:lnTo>
                    <a:pt x="966" y="456"/>
                  </a:lnTo>
                  <a:lnTo>
                    <a:pt x="0" y="1257"/>
                  </a:lnTo>
                  <a:lnTo>
                    <a:pt x="0" y="0"/>
                  </a:lnTo>
                  <a:close/>
                </a:path>
              </a:pathLst>
            </a:custGeom>
            <a:solidFill>
              <a:schemeClr val="accent4"/>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Freeform 23">
              <a:extLst>
                <a:ext uri="{FF2B5EF4-FFF2-40B4-BE49-F238E27FC236}">
                  <a16:creationId xmlns="" xmlns:a16="http://schemas.microsoft.com/office/drawing/2014/main" id="{BA9EC3D6-C7E0-4B20-9D10-F6C054FA34A5}"/>
                </a:ext>
              </a:extLst>
            </p:cNvPr>
            <p:cNvSpPr>
              <a:spLocks/>
            </p:cNvSpPr>
            <p:nvPr/>
          </p:nvSpPr>
          <p:spPr bwMode="auto">
            <a:xfrm>
              <a:off x="2057400" y="4538663"/>
              <a:ext cx="1181100" cy="1631950"/>
            </a:xfrm>
            <a:custGeom>
              <a:avLst/>
              <a:gdLst>
                <a:gd name="T0" fmla="*/ 1241 w 1489"/>
                <a:gd name="T1" fmla="*/ 51 h 2056"/>
                <a:gd name="T2" fmla="*/ 1312 w 1489"/>
                <a:gd name="T3" fmla="*/ 156 h 2056"/>
                <a:gd name="T4" fmla="*/ 1371 w 1489"/>
                <a:gd name="T5" fmla="*/ 267 h 2056"/>
                <a:gd name="T6" fmla="*/ 1417 w 1489"/>
                <a:gd name="T7" fmla="*/ 381 h 2056"/>
                <a:gd name="T8" fmla="*/ 1453 w 1489"/>
                <a:gd name="T9" fmla="*/ 498 h 2056"/>
                <a:gd name="T10" fmla="*/ 1477 w 1489"/>
                <a:gd name="T11" fmla="*/ 617 h 2056"/>
                <a:gd name="T12" fmla="*/ 1488 w 1489"/>
                <a:gd name="T13" fmla="*/ 737 h 2056"/>
                <a:gd name="T14" fmla="*/ 1488 w 1489"/>
                <a:gd name="T15" fmla="*/ 858 h 2056"/>
                <a:gd name="T16" fmla="*/ 1477 w 1489"/>
                <a:gd name="T17" fmla="*/ 978 h 2056"/>
                <a:gd name="T18" fmla="*/ 1454 w 1489"/>
                <a:gd name="T19" fmla="*/ 1096 h 2056"/>
                <a:gd name="T20" fmla="*/ 1420 w 1489"/>
                <a:gd name="T21" fmla="*/ 1213 h 2056"/>
                <a:gd name="T22" fmla="*/ 1375 w 1489"/>
                <a:gd name="T23" fmla="*/ 1326 h 2056"/>
                <a:gd name="T24" fmla="*/ 1318 w 1489"/>
                <a:gd name="T25" fmla="*/ 1434 h 2056"/>
                <a:gd name="T26" fmla="*/ 1251 w 1489"/>
                <a:gd name="T27" fmla="*/ 1537 h 2056"/>
                <a:gd name="T28" fmla="*/ 1173 w 1489"/>
                <a:gd name="T29" fmla="*/ 1635 h 2056"/>
                <a:gd name="T30" fmla="*/ 1084 w 1489"/>
                <a:gd name="T31" fmla="*/ 1726 h 2056"/>
                <a:gd name="T32" fmla="*/ 1007 w 1489"/>
                <a:gd name="T33" fmla="*/ 1790 h 2056"/>
                <a:gd name="T34" fmla="*/ 951 w 1489"/>
                <a:gd name="T35" fmla="*/ 1831 h 2056"/>
                <a:gd name="T36" fmla="*/ 893 w 1489"/>
                <a:gd name="T37" fmla="*/ 1870 h 2056"/>
                <a:gd name="T38" fmla="*/ 833 w 1489"/>
                <a:gd name="T39" fmla="*/ 1904 h 2056"/>
                <a:gd name="T40" fmla="*/ 773 w 1489"/>
                <a:gd name="T41" fmla="*/ 1936 h 2056"/>
                <a:gd name="T42" fmla="*/ 710 w 1489"/>
                <a:gd name="T43" fmla="*/ 1963 h 2056"/>
                <a:gd name="T44" fmla="*/ 645 w 1489"/>
                <a:gd name="T45" fmla="*/ 1988 h 2056"/>
                <a:gd name="T46" fmla="*/ 581 w 1489"/>
                <a:gd name="T47" fmla="*/ 2008 h 2056"/>
                <a:gd name="T48" fmla="*/ 514 w 1489"/>
                <a:gd name="T49" fmla="*/ 2025 h 2056"/>
                <a:gd name="T50" fmla="*/ 447 w 1489"/>
                <a:gd name="T51" fmla="*/ 2039 h 2056"/>
                <a:gd name="T52" fmla="*/ 380 w 1489"/>
                <a:gd name="T53" fmla="*/ 2049 h 2056"/>
                <a:gd name="T54" fmla="*/ 310 w 1489"/>
                <a:gd name="T55" fmla="*/ 2053 h 2056"/>
                <a:gd name="T56" fmla="*/ 242 w 1489"/>
                <a:gd name="T57" fmla="*/ 2056 h 2056"/>
                <a:gd name="T58" fmla="*/ 173 w 1489"/>
                <a:gd name="T59" fmla="*/ 2055 h 2056"/>
                <a:gd name="T60" fmla="*/ 103 w 1489"/>
                <a:gd name="T61" fmla="*/ 2050 h 2056"/>
                <a:gd name="T62" fmla="*/ 35 w 1489"/>
                <a:gd name="T63" fmla="*/ 2040 h 2056"/>
                <a:gd name="T64" fmla="*/ 236 w 1489"/>
                <a:gd name="T65" fmla="*/ 801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9" h="2056">
                  <a:moveTo>
                    <a:pt x="1202" y="0"/>
                  </a:moveTo>
                  <a:lnTo>
                    <a:pt x="1241" y="51"/>
                  </a:lnTo>
                  <a:lnTo>
                    <a:pt x="1278" y="103"/>
                  </a:lnTo>
                  <a:lnTo>
                    <a:pt x="1312" y="156"/>
                  </a:lnTo>
                  <a:lnTo>
                    <a:pt x="1343" y="211"/>
                  </a:lnTo>
                  <a:lnTo>
                    <a:pt x="1371" y="267"/>
                  </a:lnTo>
                  <a:lnTo>
                    <a:pt x="1396" y="324"/>
                  </a:lnTo>
                  <a:lnTo>
                    <a:pt x="1417" y="381"/>
                  </a:lnTo>
                  <a:lnTo>
                    <a:pt x="1437" y="439"/>
                  </a:lnTo>
                  <a:lnTo>
                    <a:pt x="1453" y="498"/>
                  </a:lnTo>
                  <a:lnTo>
                    <a:pt x="1466" y="557"/>
                  </a:lnTo>
                  <a:lnTo>
                    <a:pt x="1477" y="617"/>
                  </a:lnTo>
                  <a:lnTo>
                    <a:pt x="1483" y="678"/>
                  </a:lnTo>
                  <a:lnTo>
                    <a:pt x="1488" y="737"/>
                  </a:lnTo>
                  <a:lnTo>
                    <a:pt x="1489" y="798"/>
                  </a:lnTo>
                  <a:lnTo>
                    <a:pt x="1488" y="858"/>
                  </a:lnTo>
                  <a:lnTo>
                    <a:pt x="1484" y="919"/>
                  </a:lnTo>
                  <a:lnTo>
                    <a:pt x="1477" y="978"/>
                  </a:lnTo>
                  <a:lnTo>
                    <a:pt x="1467" y="1038"/>
                  </a:lnTo>
                  <a:lnTo>
                    <a:pt x="1454" y="1096"/>
                  </a:lnTo>
                  <a:lnTo>
                    <a:pt x="1438" y="1155"/>
                  </a:lnTo>
                  <a:lnTo>
                    <a:pt x="1420" y="1213"/>
                  </a:lnTo>
                  <a:lnTo>
                    <a:pt x="1399" y="1270"/>
                  </a:lnTo>
                  <a:lnTo>
                    <a:pt x="1375" y="1326"/>
                  </a:lnTo>
                  <a:lnTo>
                    <a:pt x="1348" y="1380"/>
                  </a:lnTo>
                  <a:lnTo>
                    <a:pt x="1318" y="1434"/>
                  </a:lnTo>
                  <a:lnTo>
                    <a:pt x="1286" y="1486"/>
                  </a:lnTo>
                  <a:lnTo>
                    <a:pt x="1251" y="1537"/>
                  </a:lnTo>
                  <a:lnTo>
                    <a:pt x="1213" y="1587"/>
                  </a:lnTo>
                  <a:lnTo>
                    <a:pt x="1173" y="1635"/>
                  </a:lnTo>
                  <a:lnTo>
                    <a:pt x="1130" y="1681"/>
                  </a:lnTo>
                  <a:lnTo>
                    <a:pt x="1084" y="1726"/>
                  </a:lnTo>
                  <a:lnTo>
                    <a:pt x="1034" y="1768"/>
                  </a:lnTo>
                  <a:lnTo>
                    <a:pt x="1007" y="1790"/>
                  </a:lnTo>
                  <a:lnTo>
                    <a:pt x="980" y="1811"/>
                  </a:lnTo>
                  <a:lnTo>
                    <a:pt x="951" y="1831"/>
                  </a:lnTo>
                  <a:lnTo>
                    <a:pt x="923" y="1851"/>
                  </a:lnTo>
                  <a:lnTo>
                    <a:pt x="893" y="1870"/>
                  </a:lnTo>
                  <a:lnTo>
                    <a:pt x="864" y="1887"/>
                  </a:lnTo>
                  <a:lnTo>
                    <a:pt x="833" y="1904"/>
                  </a:lnTo>
                  <a:lnTo>
                    <a:pt x="804" y="1921"/>
                  </a:lnTo>
                  <a:lnTo>
                    <a:pt x="773" y="1936"/>
                  </a:lnTo>
                  <a:lnTo>
                    <a:pt x="742" y="1949"/>
                  </a:lnTo>
                  <a:lnTo>
                    <a:pt x="710" y="1963"/>
                  </a:lnTo>
                  <a:lnTo>
                    <a:pt x="677" y="1975"/>
                  </a:lnTo>
                  <a:lnTo>
                    <a:pt x="645" y="1988"/>
                  </a:lnTo>
                  <a:lnTo>
                    <a:pt x="613" y="1998"/>
                  </a:lnTo>
                  <a:lnTo>
                    <a:pt x="581" y="2008"/>
                  </a:lnTo>
                  <a:lnTo>
                    <a:pt x="547" y="2016"/>
                  </a:lnTo>
                  <a:lnTo>
                    <a:pt x="514" y="2025"/>
                  </a:lnTo>
                  <a:lnTo>
                    <a:pt x="480" y="2032"/>
                  </a:lnTo>
                  <a:lnTo>
                    <a:pt x="447" y="2039"/>
                  </a:lnTo>
                  <a:lnTo>
                    <a:pt x="413" y="2044"/>
                  </a:lnTo>
                  <a:lnTo>
                    <a:pt x="380" y="2049"/>
                  </a:lnTo>
                  <a:lnTo>
                    <a:pt x="345" y="2051"/>
                  </a:lnTo>
                  <a:lnTo>
                    <a:pt x="310" y="2053"/>
                  </a:lnTo>
                  <a:lnTo>
                    <a:pt x="277" y="2056"/>
                  </a:lnTo>
                  <a:lnTo>
                    <a:pt x="242" y="2056"/>
                  </a:lnTo>
                  <a:lnTo>
                    <a:pt x="207" y="2056"/>
                  </a:lnTo>
                  <a:lnTo>
                    <a:pt x="173" y="2055"/>
                  </a:lnTo>
                  <a:lnTo>
                    <a:pt x="138" y="2052"/>
                  </a:lnTo>
                  <a:lnTo>
                    <a:pt x="103" y="2050"/>
                  </a:lnTo>
                  <a:lnTo>
                    <a:pt x="70" y="2045"/>
                  </a:lnTo>
                  <a:lnTo>
                    <a:pt x="35" y="2040"/>
                  </a:lnTo>
                  <a:lnTo>
                    <a:pt x="0" y="2034"/>
                  </a:lnTo>
                  <a:lnTo>
                    <a:pt x="236" y="801"/>
                  </a:lnTo>
                  <a:lnTo>
                    <a:pt x="1202" y="0"/>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Freeform 25">
              <a:extLst>
                <a:ext uri="{FF2B5EF4-FFF2-40B4-BE49-F238E27FC236}">
                  <a16:creationId xmlns="" xmlns:a16="http://schemas.microsoft.com/office/drawing/2014/main" id="{DEDCB88F-4679-4940-898B-FF6C0E29C263}"/>
                </a:ext>
              </a:extLst>
            </p:cNvPr>
            <p:cNvSpPr>
              <a:spLocks/>
            </p:cNvSpPr>
            <p:nvPr/>
          </p:nvSpPr>
          <p:spPr bwMode="auto">
            <a:xfrm>
              <a:off x="1247775" y="4176713"/>
              <a:ext cx="996950" cy="1976438"/>
            </a:xfrm>
            <a:custGeom>
              <a:avLst/>
              <a:gdLst>
                <a:gd name="T0" fmla="*/ 955 w 1254"/>
                <a:gd name="T1" fmla="*/ 2476 h 2490"/>
                <a:gd name="T2" fmla="*/ 834 w 1254"/>
                <a:gd name="T3" fmla="*/ 2440 h 2490"/>
                <a:gd name="T4" fmla="*/ 719 w 1254"/>
                <a:gd name="T5" fmla="*/ 2393 h 2490"/>
                <a:gd name="T6" fmla="*/ 609 w 1254"/>
                <a:gd name="T7" fmla="*/ 2334 h 2490"/>
                <a:gd name="T8" fmla="*/ 508 w 1254"/>
                <a:gd name="T9" fmla="*/ 2266 h 2490"/>
                <a:gd name="T10" fmla="*/ 414 w 1254"/>
                <a:gd name="T11" fmla="*/ 2189 h 2490"/>
                <a:gd name="T12" fmla="*/ 328 w 1254"/>
                <a:gd name="T13" fmla="*/ 2103 h 2490"/>
                <a:gd name="T14" fmla="*/ 251 w 1254"/>
                <a:gd name="T15" fmla="*/ 2012 h 2490"/>
                <a:gd name="T16" fmla="*/ 184 w 1254"/>
                <a:gd name="T17" fmla="*/ 1911 h 2490"/>
                <a:gd name="T18" fmla="*/ 126 w 1254"/>
                <a:gd name="T19" fmla="*/ 1805 h 2490"/>
                <a:gd name="T20" fmla="*/ 78 w 1254"/>
                <a:gd name="T21" fmla="*/ 1695 h 2490"/>
                <a:gd name="T22" fmla="*/ 42 w 1254"/>
                <a:gd name="T23" fmla="*/ 1579 h 2490"/>
                <a:gd name="T24" fmla="*/ 16 w 1254"/>
                <a:gd name="T25" fmla="*/ 1459 h 2490"/>
                <a:gd name="T26" fmla="*/ 2 w 1254"/>
                <a:gd name="T27" fmla="*/ 1336 h 2490"/>
                <a:gd name="T28" fmla="*/ 0 w 1254"/>
                <a:gd name="T29" fmla="*/ 1212 h 2490"/>
                <a:gd name="T30" fmla="*/ 7 w 1254"/>
                <a:gd name="T31" fmla="*/ 1116 h 2490"/>
                <a:gd name="T32" fmla="*/ 16 w 1254"/>
                <a:gd name="T33" fmla="*/ 1053 h 2490"/>
                <a:gd name="T34" fmla="*/ 33 w 1254"/>
                <a:gd name="T35" fmla="*/ 966 h 2490"/>
                <a:gd name="T36" fmla="*/ 64 w 1254"/>
                <a:gd name="T37" fmla="*/ 859 h 2490"/>
                <a:gd name="T38" fmla="*/ 102 w 1254"/>
                <a:gd name="T39" fmla="*/ 756 h 2490"/>
                <a:gd name="T40" fmla="*/ 151 w 1254"/>
                <a:gd name="T41" fmla="*/ 658 h 2490"/>
                <a:gd name="T42" fmla="*/ 205 w 1254"/>
                <a:gd name="T43" fmla="*/ 566 h 2490"/>
                <a:gd name="T44" fmla="*/ 269 w 1254"/>
                <a:gd name="T45" fmla="*/ 479 h 2490"/>
                <a:gd name="T46" fmla="*/ 338 w 1254"/>
                <a:gd name="T47" fmla="*/ 397 h 2490"/>
                <a:gd name="T48" fmla="*/ 414 w 1254"/>
                <a:gd name="T49" fmla="*/ 323 h 2490"/>
                <a:gd name="T50" fmla="*/ 495 w 1254"/>
                <a:gd name="T51" fmla="*/ 255 h 2490"/>
                <a:gd name="T52" fmla="*/ 583 w 1254"/>
                <a:gd name="T53" fmla="*/ 194 h 2490"/>
                <a:gd name="T54" fmla="*/ 675 w 1254"/>
                <a:gd name="T55" fmla="*/ 142 h 2490"/>
                <a:gd name="T56" fmla="*/ 773 w 1254"/>
                <a:gd name="T57" fmla="*/ 96 h 2490"/>
                <a:gd name="T58" fmla="*/ 873 w 1254"/>
                <a:gd name="T59" fmla="*/ 58 h 2490"/>
                <a:gd name="T60" fmla="*/ 979 w 1254"/>
                <a:gd name="T61" fmla="*/ 30 h 2490"/>
                <a:gd name="T62" fmla="*/ 1087 w 1254"/>
                <a:gd name="T63" fmla="*/ 11 h 2490"/>
                <a:gd name="T64" fmla="*/ 1197 w 1254"/>
                <a:gd name="T65" fmla="*/ 1 h 2490"/>
                <a:gd name="T66" fmla="*/ 1254 w 1254"/>
                <a:gd name="T67" fmla="*/ 1257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4" h="2490">
                  <a:moveTo>
                    <a:pt x="1018" y="2490"/>
                  </a:moveTo>
                  <a:lnTo>
                    <a:pt x="955" y="2476"/>
                  </a:lnTo>
                  <a:lnTo>
                    <a:pt x="893" y="2460"/>
                  </a:lnTo>
                  <a:lnTo>
                    <a:pt x="834" y="2440"/>
                  </a:lnTo>
                  <a:lnTo>
                    <a:pt x="776" y="2418"/>
                  </a:lnTo>
                  <a:lnTo>
                    <a:pt x="719" y="2393"/>
                  </a:lnTo>
                  <a:lnTo>
                    <a:pt x="663" y="2364"/>
                  </a:lnTo>
                  <a:lnTo>
                    <a:pt x="609" y="2334"/>
                  </a:lnTo>
                  <a:lnTo>
                    <a:pt x="557" y="2301"/>
                  </a:lnTo>
                  <a:lnTo>
                    <a:pt x="508" y="2266"/>
                  </a:lnTo>
                  <a:lnTo>
                    <a:pt x="459" y="2229"/>
                  </a:lnTo>
                  <a:lnTo>
                    <a:pt x="414" y="2189"/>
                  </a:lnTo>
                  <a:lnTo>
                    <a:pt x="370" y="2148"/>
                  </a:lnTo>
                  <a:lnTo>
                    <a:pt x="328" y="2103"/>
                  </a:lnTo>
                  <a:lnTo>
                    <a:pt x="288" y="2059"/>
                  </a:lnTo>
                  <a:lnTo>
                    <a:pt x="251" y="2012"/>
                  </a:lnTo>
                  <a:lnTo>
                    <a:pt x="216" y="1962"/>
                  </a:lnTo>
                  <a:lnTo>
                    <a:pt x="184" y="1911"/>
                  </a:lnTo>
                  <a:lnTo>
                    <a:pt x="153" y="1859"/>
                  </a:lnTo>
                  <a:lnTo>
                    <a:pt x="126" y="1805"/>
                  </a:lnTo>
                  <a:lnTo>
                    <a:pt x="101" y="1751"/>
                  </a:lnTo>
                  <a:lnTo>
                    <a:pt x="78" y="1695"/>
                  </a:lnTo>
                  <a:lnTo>
                    <a:pt x="58" y="1638"/>
                  </a:lnTo>
                  <a:lnTo>
                    <a:pt x="42" y="1579"/>
                  </a:lnTo>
                  <a:lnTo>
                    <a:pt x="27" y="1520"/>
                  </a:lnTo>
                  <a:lnTo>
                    <a:pt x="16" y="1459"/>
                  </a:lnTo>
                  <a:lnTo>
                    <a:pt x="7" y="1398"/>
                  </a:lnTo>
                  <a:lnTo>
                    <a:pt x="2" y="1336"/>
                  </a:lnTo>
                  <a:lnTo>
                    <a:pt x="0" y="1274"/>
                  </a:lnTo>
                  <a:lnTo>
                    <a:pt x="0" y="1212"/>
                  </a:lnTo>
                  <a:lnTo>
                    <a:pt x="5" y="1149"/>
                  </a:lnTo>
                  <a:lnTo>
                    <a:pt x="7" y="1116"/>
                  </a:lnTo>
                  <a:lnTo>
                    <a:pt x="11" y="1084"/>
                  </a:lnTo>
                  <a:lnTo>
                    <a:pt x="16" y="1053"/>
                  </a:lnTo>
                  <a:lnTo>
                    <a:pt x="22" y="1021"/>
                  </a:lnTo>
                  <a:lnTo>
                    <a:pt x="33" y="966"/>
                  </a:lnTo>
                  <a:lnTo>
                    <a:pt x="48" y="911"/>
                  </a:lnTo>
                  <a:lnTo>
                    <a:pt x="64" y="859"/>
                  </a:lnTo>
                  <a:lnTo>
                    <a:pt x="83" y="807"/>
                  </a:lnTo>
                  <a:lnTo>
                    <a:pt x="102" y="756"/>
                  </a:lnTo>
                  <a:lnTo>
                    <a:pt x="126" y="707"/>
                  </a:lnTo>
                  <a:lnTo>
                    <a:pt x="151" y="658"/>
                  </a:lnTo>
                  <a:lnTo>
                    <a:pt x="177" y="611"/>
                  </a:lnTo>
                  <a:lnTo>
                    <a:pt x="205" y="566"/>
                  </a:lnTo>
                  <a:lnTo>
                    <a:pt x="236" y="522"/>
                  </a:lnTo>
                  <a:lnTo>
                    <a:pt x="269" y="479"/>
                  </a:lnTo>
                  <a:lnTo>
                    <a:pt x="302" y="437"/>
                  </a:lnTo>
                  <a:lnTo>
                    <a:pt x="338" y="397"/>
                  </a:lnTo>
                  <a:lnTo>
                    <a:pt x="375" y="360"/>
                  </a:lnTo>
                  <a:lnTo>
                    <a:pt x="414" y="323"/>
                  </a:lnTo>
                  <a:lnTo>
                    <a:pt x="454" y="288"/>
                  </a:lnTo>
                  <a:lnTo>
                    <a:pt x="495" y="255"/>
                  </a:lnTo>
                  <a:lnTo>
                    <a:pt x="539" y="224"/>
                  </a:lnTo>
                  <a:lnTo>
                    <a:pt x="583" y="194"/>
                  </a:lnTo>
                  <a:lnTo>
                    <a:pt x="629" y="166"/>
                  </a:lnTo>
                  <a:lnTo>
                    <a:pt x="675" y="142"/>
                  </a:lnTo>
                  <a:lnTo>
                    <a:pt x="723" y="117"/>
                  </a:lnTo>
                  <a:lnTo>
                    <a:pt x="773" y="96"/>
                  </a:lnTo>
                  <a:lnTo>
                    <a:pt x="823" y="76"/>
                  </a:lnTo>
                  <a:lnTo>
                    <a:pt x="873" y="58"/>
                  </a:lnTo>
                  <a:lnTo>
                    <a:pt x="926" y="43"/>
                  </a:lnTo>
                  <a:lnTo>
                    <a:pt x="979" y="30"/>
                  </a:lnTo>
                  <a:lnTo>
                    <a:pt x="1032" y="20"/>
                  </a:lnTo>
                  <a:lnTo>
                    <a:pt x="1087" y="11"/>
                  </a:lnTo>
                  <a:lnTo>
                    <a:pt x="1141" y="5"/>
                  </a:lnTo>
                  <a:lnTo>
                    <a:pt x="1197" y="1"/>
                  </a:lnTo>
                  <a:lnTo>
                    <a:pt x="1254" y="0"/>
                  </a:lnTo>
                  <a:lnTo>
                    <a:pt x="1254" y="1257"/>
                  </a:lnTo>
                  <a:lnTo>
                    <a:pt x="1018" y="2490"/>
                  </a:lnTo>
                  <a:close/>
                </a:path>
              </a:pathLst>
            </a:custGeom>
            <a:solidFill>
              <a:schemeClr val="accent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55" name="TextBox 54">
            <a:extLst>
              <a:ext uri="{FF2B5EF4-FFF2-40B4-BE49-F238E27FC236}">
                <a16:creationId xmlns="" xmlns:a16="http://schemas.microsoft.com/office/drawing/2014/main" id="{7712717E-7028-49C3-A799-8C4946133726}"/>
              </a:ext>
            </a:extLst>
          </p:cNvPr>
          <p:cNvSpPr txBox="1"/>
          <p:nvPr/>
        </p:nvSpPr>
        <p:spPr bwMode="auto">
          <a:xfrm>
            <a:off x="2231747" y="4349112"/>
            <a:ext cx="618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14%</a:t>
            </a:r>
          </a:p>
        </p:txBody>
      </p:sp>
      <p:sp>
        <p:nvSpPr>
          <p:cNvPr id="56" name="TextBox 55">
            <a:extLst>
              <a:ext uri="{FF2B5EF4-FFF2-40B4-BE49-F238E27FC236}">
                <a16:creationId xmlns="" xmlns:a16="http://schemas.microsoft.com/office/drawing/2014/main" id="{577BC6D2-A229-411A-8081-F0745278139A}"/>
              </a:ext>
            </a:extLst>
          </p:cNvPr>
          <p:cNvSpPr txBox="1"/>
          <p:nvPr/>
        </p:nvSpPr>
        <p:spPr bwMode="auto">
          <a:xfrm>
            <a:off x="2336747" y="5187867"/>
            <a:ext cx="618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39%</a:t>
            </a:r>
          </a:p>
        </p:txBody>
      </p:sp>
      <p:sp>
        <p:nvSpPr>
          <p:cNvPr id="57" name="TextBox 56">
            <a:extLst>
              <a:ext uri="{FF2B5EF4-FFF2-40B4-BE49-F238E27FC236}">
                <a16:creationId xmlns="" xmlns:a16="http://schemas.microsoft.com/office/drawing/2014/main" id="{3570E121-8CF0-47B5-BFF3-6BF1353A3AA6}"/>
              </a:ext>
            </a:extLst>
          </p:cNvPr>
          <p:cNvSpPr txBox="1"/>
          <p:nvPr/>
        </p:nvSpPr>
        <p:spPr bwMode="auto">
          <a:xfrm>
            <a:off x="1468529" y="4887554"/>
            <a:ext cx="618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47%</a:t>
            </a:r>
          </a:p>
        </p:txBody>
      </p:sp>
      <p:sp>
        <p:nvSpPr>
          <p:cNvPr id="58" name="TextBox 57">
            <a:extLst>
              <a:ext uri="{FF2B5EF4-FFF2-40B4-BE49-F238E27FC236}">
                <a16:creationId xmlns="" xmlns:a16="http://schemas.microsoft.com/office/drawing/2014/main" id="{7EC7142B-2835-424A-8C36-31C9E54E0A40}"/>
              </a:ext>
            </a:extLst>
          </p:cNvPr>
          <p:cNvSpPr txBox="1"/>
          <p:nvPr/>
        </p:nvSpPr>
        <p:spPr bwMode="auto">
          <a:xfrm>
            <a:off x="323793" y="2771933"/>
            <a:ext cx="146365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12573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a:t>
            </a:r>
          </a:p>
          <a:p>
            <a:pPr marL="0" marR="0" lvl="0" indent="0" algn="l" defTabSz="12573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a:t>
            </a:r>
          </a:p>
          <a:p>
            <a:pPr marL="0" marR="0" lvl="0" indent="0" algn="l" defTabSz="12573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Nonevaluable</a:t>
            </a:r>
          </a:p>
        </p:txBody>
      </p:sp>
      <p:sp>
        <p:nvSpPr>
          <p:cNvPr id="59" name="Rectangle 58">
            <a:extLst>
              <a:ext uri="{FF2B5EF4-FFF2-40B4-BE49-F238E27FC236}">
                <a16:creationId xmlns="" xmlns:a16="http://schemas.microsoft.com/office/drawing/2014/main" id="{72C3CF2A-335B-41D5-BF5F-B92D411C0AED}"/>
              </a:ext>
            </a:extLst>
          </p:cNvPr>
          <p:cNvSpPr/>
          <p:nvPr/>
        </p:nvSpPr>
        <p:spPr bwMode="auto">
          <a:xfrm>
            <a:off x="196047" y="2867172"/>
            <a:ext cx="146304" cy="146304"/>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0" name="Rectangle 59">
            <a:extLst>
              <a:ext uri="{FF2B5EF4-FFF2-40B4-BE49-F238E27FC236}">
                <a16:creationId xmlns="" xmlns:a16="http://schemas.microsoft.com/office/drawing/2014/main" id="{03913234-A854-40F6-9170-36DCDD8B5A90}"/>
              </a:ext>
            </a:extLst>
          </p:cNvPr>
          <p:cNvSpPr/>
          <p:nvPr/>
        </p:nvSpPr>
        <p:spPr bwMode="auto">
          <a:xfrm>
            <a:off x="196047" y="3245189"/>
            <a:ext cx="146304" cy="146304"/>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1" name="Rectangle 60">
            <a:extLst>
              <a:ext uri="{FF2B5EF4-FFF2-40B4-BE49-F238E27FC236}">
                <a16:creationId xmlns="" xmlns:a16="http://schemas.microsoft.com/office/drawing/2014/main" id="{AF489E6F-808A-4315-901A-FF14EBC96C9C}"/>
              </a:ext>
            </a:extLst>
          </p:cNvPr>
          <p:cNvSpPr/>
          <p:nvPr/>
        </p:nvSpPr>
        <p:spPr bwMode="auto">
          <a:xfrm>
            <a:off x="191288" y="3618183"/>
            <a:ext cx="146304" cy="146304"/>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128" name="Straight Connector 127">
            <a:extLst>
              <a:ext uri="{FF2B5EF4-FFF2-40B4-BE49-F238E27FC236}">
                <a16:creationId xmlns="" xmlns:a16="http://schemas.microsoft.com/office/drawing/2014/main" id="{0285C02D-5827-46F6-A659-9A11D9B2BC52}"/>
              </a:ext>
            </a:extLst>
          </p:cNvPr>
          <p:cNvCxnSpPr>
            <a:cxnSpLocks/>
            <a:stCxn id="148" idx="2"/>
          </p:cNvCxnSpPr>
          <p:nvPr/>
        </p:nvCxnSpPr>
        <p:spPr bwMode="auto">
          <a:xfrm flipV="1">
            <a:off x="7682237" y="5868640"/>
            <a:ext cx="2355946" cy="0"/>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 xmlns:a16="http://schemas.microsoft.com/office/drawing/2014/main" id="{DD712810-7A7B-48C5-82F1-F2C28B96077D}"/>
              </a:ext>
            </a:extLst>
          </p:cNvPr>
          <p:cNvCxnSpPr>
            <a:cxnSpLocks/>
          </p:cNvCxnSpPr>
          <p:nvPr/>
        </p:nvCxnSpPr>
        <p:spPr bwMode="auto">
          <a:xfrm>
            <a:off x="7696750" y="586303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25682BAF-666D-450E-B052-EA2502674FEF}"/>
              </a:ext>
            </a:extLst>
          </p:cNvPr>
          <p:cNvCxnSpPr>
            <a:cxnSpLocks/>
          </p:cNvCxnSpPr>
          <p:nvPr/>
        </p:nvCxnSpPr>
        <p:spPr bwMode="auto">
          <a:xfrm>
            <a:off x="9344669" y="586303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 xmlns:a16="http://schemas.microsoft.com/office/drawing/2014/main" id="{FE4148D6-901C-4D3E-BD50-11A9B075719D}"/>
              </a:ext>
            </a:extLst>
          </p:cNvPr>
          <p:cNvCxnSpPr>
            <a:cxnSpLocks/>
          </p:cNvCxnSpPr>
          <p:nvPr/>
        </p:nvCxnSpPr>
        <p:spPr bwMode="auto">
          <a:xfrm>
            <a:off x="10023894" y="586303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AD6AB271-C893-470E-B073-0ACFE6C40DE7}"/>
              </a:ext>
            </a:extLst>
          </p:cNvPr>
          <p:cNvCxnSpPr/>
          <p:nvPr/>
        </p:nvCxnSpPr>
        <p:spPr bwMode="auto">
          <a:xfrm flipV="1">
            <a:off x="9344669" y="5093835"/>
            <a:ext cx="0" cy="769204"/>
          </a:xfrm>
          <a:prstGeom prst="line">
            <a:avLst/>
          </a:prstGeom>
          <a:noFill/>
          <a:ln w="28575" cap="flat" cmpd="sng" algn="ctr">
            <a:solidFill>
              <a:schemeClr val="bg1"/>
            </a:solidFill>
            <a:prstDash val="solid"/>
            <a:round/>
            <a:headEnd type="none" w="med" len="med"/>
            <a:tailEnd type="none" w="med" len="med"/>
          </a:ln>
          <a:effectLst/>
        </p:spPr>
      </p:cxnSp>
      <p:sp>
        <p:nvSpPr>
          <p:cNvPr id="136" name="TextBox 135">
            <a:extLst>
              <a:ext uri="{FF2B5EF4-FFF2-40B4-BE49-F238E27FC236}">
                <a16:creationId xmlns="" xmlns:a16="http://schemas.microsoft.com/office/drawing/2014/main" id="{6C45D2BD-DD80-412E-87CE-AD8B7D9C62F9}"/>
              </a:ext>
            </a:extLst>
          </p:cNvPr>
          <p:cNvSpPr txBox="1"/>
          <p:nvPr/>
        </p:nvSpPr>
        <p:spPr bwMode="auto">
          <a:xfrm>
            <a:off x="7453667" y="5860597"/>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a:t>
            </a:r>
          </a:p>
        </p:txBody>
      </p:sp>
      <p:sp>
        <p:nvSpPr>
          <p:cNvPr id="137" name="TextBox 136">
            <a:extLst>
              <a:ext uri="{FF2B5EF4-FFF2-40B4-BE49-F238E27FC236}">
                <a16:creationId xmlns="" xmlns:a16="http://schemas.microsoft.com/office/drawing/2014/main" id="{2D1898C6-88FC-424B-95DC-CE459D40DB77}"/>
              </a:ext>
            </a:extLst>
          </p:cNvPr>
          <p:cNvSpPr txBox="1"/>
          <p:nvPr/>
        </p:nvSpPr>
        <p:spPr bwMode="auto">
          <a:xfrm>
            <a:off x="9101810" y="5860597"/>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38" name="TextBox 137">
            <a:extLst>
              <a:ext uri="{FF2B5EF4-FFF2-40B4-BE49-F238E27FC236}">
                <a16:creationId xmlns="" xmlns:a16="http://schemas.microsoft.com/office/drawing/2014/main" id="{E0187C27-2BD1-4EB9-8113-13B1249C6B56}"/>
              </a:ext>
            </a:extLst>
          </p:cNvPr>
          <p:cNvSpPr txBox="1"/>
          <p:nvPr/>
        </p:nvSpPr>
        <p:spPr bwMode="auto">
          <a:xfrm>
            <a:off x="9800919" y="5860597"/>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a:t>
            </a:r>
          </a:p>
        </p:txBody>
      </p:sp>
      <p:cxnSp>
        <p:nvCxnSpPr>
          <p:cNvPr id="139" name="Straight Arrow Connector 138">
            <a:extLst>
              <a:ext uri="{FF2B5EF4-FFF2-40B4-BE49-F238E27FC236}">
                <a16:creationId xmlns="" xmlns:a16="http://schemas.microsoft.com/office/drawing/2014/main" id="{6B10E2A8-75CE-4C6B-8335-7B5B2C1FC3DA}"/>
              </a:ext>
            </a:extLst>
          </p:cNvPr>
          <p:cNvCxnSpPr>
            <a:cxnSpLocks/>
          </p:cNvCxnSpPr>
          <p:nvPr/>
        </p:nvCxnSpPr>
        <p:spPr bwMode="auto">
          <a:xfrm>
            <a:off x="9396902" y="6131105"/>
            <a:ext cx="708747" cy="0"/>
          </a:xfrm>
          <a:prstGeom prst="straightConnector1">
            <a:avLst/>
          </a:prstGeom>
          <a:noFill/>
          <a:ln w="28575" cap="flat" cmpd="sng" algn="ctr">
            <a:solidFill>
              <a:schemeClr val="bg1"/>
            </a:solidFill>
            <a:prstDash val="solid"/>
            <a:round/>
            <a:headEnd type="none" w="med" len="med"/>
            <a:tailEnd type="triangle"/>
          </a:ln>
          <a:effectLst/>
        </p:spPr>
      </p:cxnSp>
      <p:sp>
        <p:nvSpPr>
          <p:cNvPr id="140" name="TextBox 139">
            <a:extLst>
              <a:ext uri="{FF2B5EF4-FFF2-40B4-BE49-F238E27FC236}">
                <a16:creationId xmlns="" xmlns:a16="http://schemas.microsoft.com/office/drawing/2014/main" id="{C5315E3A-033C-4BC8-92C1-3A281A0C9DCD}"/>
              </a:ext>
            </a:extLst>
          </p:cNvPr>
          <p:cNvSpPr txBox="1"/>
          <p:nvPr/>
        </p:nvSpPr>
        <p:spPr bwMode="auto">
          <a:xfrm>
            <a:off x="9313290" y="6155008"/>
            <a:ext cx="1374838" cy="2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 Placebo</a:t>
            </a:r>
          </a:p>
        </p:txBody>
      </p:sp>
      <p:cxnSp>
        <p:nvCxnSpPr>
          <p:cNvPr id="142" name="Straight Arrow Connector 141">
            <a:extLst>
              <a:ext uri="{FF2B5EF4-FFF2-40B4-BE49-F238E27FC236}">
                <a16:creationId xmlns="" xmlns:a16="http://schemas.microsoft.com/office/drawing/2014/main" id="{DD4AF3CC-4F61-43F1-AF14-26AAFB6C3EF5}"/>
              </a:ext>
            </a:extLst>
          </p:cNvPr>
          <p:cNvCxnSpPr>
            <a:cxnSpLocks/>
          </p:cNvCxnSpPr>
          <p:nvPr/>
        </p:nvCxnSpPr>
        <p:spPr bwMode="auto">
          <a:xfrm flipH="1">
            <a:off x="7582619" y="6136860"/>
            <a:ext cx="1673371" cy="0"/>
          </a:xfrm>
          <a:prstGeom prst="straightConnector1">
            <a:avLst/>
          </a:prstGeom>
          <a:noFill/>
          <a:ln w="28575" cap="flat" cmpd="sng" algn="ctr">
            <a:solidFill>
              <a:schemeClr val="bg1"/>
            </a:solidFill>
            <a:prstDash val="solid"/>
            <a:round/>
            <a:headEnd type="none" w="med" len="med"/>
            <a:tailEnd type="triangle"/>
          </a:ln>
          <a:effectLst/>
        </p:spPr>
      </p:cxnSp>
      <p:sp>
        <p:nvSpPr>
          <p:cNvPr id="143" name="TextBox 142">
            <a:extLst>
              <a:ext uri="{FF2B5EF4-FFF2-40B4-BE49-F238E27FC236}">
                <a16:creationId xmlns="" xmlns:a16="http://schemas.microsoft.com/office/drawing/2014/main" id="{714070A2-6C56-43AB-9C26-40E2979CC566}"/>
              </a:ext>
            </a:extLst>
          </p:cNvPr>
          <p:cNvSpPr txBox="1"/>
          <p:nvPr/>
        </p:nvSpPr>
        <p:spPr bwMode="auto">
          <a:xfrm>
            <a:off x="7582619" y="6155008"/>
            <a:ext cx="1730671" cy="2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 Atezolizumab</a:t>
            </a:r>
          </a:p>
        </p:txBody>
      </p:sp>
      <p:sp>
        <p:nvSpPr>
          <p:cNvPr id="145" name="TextBox 144">
            <a:extLst>
              <a:ext uri="{FF2B5EF4-FFF2-40B4-BE49-F238E27FC236}">
                <a16:creationId xmlns="" xmlns:a16="http://schemas.microsoft.com/office/drawing/2014/main" id="{31CBD320-D366-41E3-B1BB-0C8686550C16}"/>
              </a:ext>
            </a:extLst>
          </p:cNvPr>
          <p:cNvSpPr txBox="1"/>
          <p:nvPr/>
        </p:nvSpPr>
        <p:spPr bwMode="auto">
          <a:xfrm>
            <a:off x="4781850" y="5038514"/>
            <a:ext cx="1267797" cy="87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TMB</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 10 mut/Mb</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10 mut/Mb</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 16 mut/Mb</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16 mut/Mb</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ITT population</a:t>
            </a:r>
          </a:p>
        </p:txBody>
      </p:sp>
      <p:sp>
        <p:nvSpPr>
          <p:cNvPr id="146" name="TextBox 145">
            <a:extLst>
              <a:ext uri="{FF2B5EF4-FFF2-40B4-BE49-F238E27FC236}">
                <a16:creationId xmlns="" xmlns:a16="http://schemas.microsoft.com/office/drawing/2014/main" id="{BFF1F56B-D46F-409D-81AD-30D2F64DF3EA}"/>
              </a:ext>
            </a:extLst>
          </p:cNvPr>
          <p:cNvSpPr txBox="1"/>
          <p:nvPr/>
        </p:nvSpPr>
        <p:spPr bwMode="auto">
          <a:xfrm>
            <a:off x="5829300" y="5167781"/>
            <a:ext cx="830807" cy="74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139 (34)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212 (53)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271 (67)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80 (20)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403 (100)</a:t>
            </a:r>
          </a:p>
        </p:txBody>
      </p:sp>
      <p:sp>
        <p:nvSpPr>
          <p:cNvPr id="147" name="TextBox 146">
            <a:extLst>
              <a:ext uri="{FF2B5EF4-FFF2-40B4-BE49-F238E27FC236}">
                <a16:creationId xmlns="" xmlns:a16="http://schemas.microsoft.com/office/drawing/2014/main" id="{83CE61CA-58D6-4000-A93B-662BACA07604}"/>
              </a:ext>
            </a:extLst>
          </p:cNvPr>
          <p:cNvSpPr txBox="1"/>
          <p:nvPr/>
        </p:nvSpPr>
        <p:spPr bwMode="auto">
          <a:xfrm>
            <a:off x="6660107" y="5167781"/>
            <a:ext cx="485718" cy="74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11.8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14.6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12.5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17.8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12.3</a:t>
            </a:r>
          </a:p>
        </p:txBody>
      </p:sp>
      <p:sp>
        <p:nvSpPr>
          <p:cNvPr id="148" name="TextBox 147">
            <a:extLst>
              <a:ext uri="{FF2B5EF4-FFF2-40B4-BE49-F238E27FC236}">
                <a16:creationId xmlns="" xmlns:a16="http://schemas.microsoft.com/office/drawing/2014/main" id="{A221C025-E860-4BF4-BD83-69088EF0509F}"/>
              </a:ext>
            </a:extLst>
          </p:cNvPr>
          <p:cNvSpPr txBox="1"/>
          <p:nvPr/>
        </p:nvSpPr>
        <p:spPr bwMode="auto">
          <a:xfrm>
            <a:off x="7439378" y="5167781"/>
            <a:ext cx="485718" cy="74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11.2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11.9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10.3</a:t>
            </a:r>
          </a:p>
        </p:txBody>
      </p:sp>
      <p:sp>
        <p:nvSpPr>
          <p:cNvPr id="149" name="TextBox 148">
            <a:extLst>
              <a:ext uri="{FF2B5EF4-FFF2-40B4-BE49-F238E27FC236}">
                <a16:creationId xmlns="" xmlns:a16="http://schemas.microsoft.com/office/drawing/2014/main" id="{C1E4C427-CA2C-4D1E-87C9-7A720DFAC4CF}"/>
              </a:ext>
            </a:extLst>
          </p:cNvPr>
          <p:cNvSpPr txBox="1"/>
          <p:nvPr/>
        </p:nvSpPr>
        <p:spPr bwMode="auto">
          <a:xfrm>
            <a:off x="9911075" y="5167781"/>
            <a:ext cx="1312156" cy="74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0.70 (0.45-1.07)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0.68 (0.47-0.97)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0.71 (0.52-0.98)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0.63 (0.35-1.15)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0.70 (0.54-0.91)</a:t>
            </a:r>
          </a:p>
        </p:txBody>
      </p:sp>
      <p:cxnSp>
        <p:nvCxnSpPr>
          <p:cNvPr id="158" name="Straight Connector 157">
            <a:extLst>
              <a:ext uri="{FF2B5EF4-FFF2-40B4-BE49-F238E27FC236}">
                <a16:creationId xmlns="" xmlns:a16="http://schemas.microsoft.com/office/drawing/2014/main" id="{76C29BE3-645E-4010-B7C7-62CB7A8DB145}"/>
              </a:ext>
            </a:extLst>
          </p:cNvPr>
          <p:cNvCxnSpPr>
            <a:cxnSpLocks/>
          </p:cNvCxnSpPr>
          <p:nvPr/>
        </p:nvCxnSpPr>
        <p:spPr bwMode="auto">
          <a:xfrm>
            <a:off x="8576164" y="5652964"/>
            <a:ext cx="886924" cy="0"/>
          </a:xfrm>
          <a:prstGeom prst="line">
            <a:avLst/>
          </a:prstGeom>
          <a:noFill/>
          <a:ln w="28575" cap="flat" cmpd="sng" algn="ctr">
            <a:solidFill>
              <a:schemeClr val="bg1"/>
            </a:solidFill>
            <a:prstDash val="solid"/>
            <a:round/>
            <a:headEnd type="none" w="med" len="med"/>
            <a:tailEnd type="none" w="med" len="med"/>
          </a:ln>
          <a:effectLst/>
        </p:spPr>
      </p:cxnSp>
      <p:sp>
        <p:nvSpPr>
          <p:cNvPr id="160" name="Diamond 159">
            <a:extLst>
              <a:ext uri="{FF2B5EF4-FFF2-40B4-BE49-F238E27FC236}">
                <a16:creationId xmlns="" xmlns:a16="http://schemas.microsoft.com/office/drawing/2014/main" id="{EBEA6C0A-85D5-408E-B637-FEB589C2E630}"/>
              </a:ext>
            </a:extLst>
          </p:cNvPr>
          <p:cNvSpPr/>
          <p:nvPr/>
        </p:nvSpPr>
        <p:spPr bwMode="auto">
          <a:xfrm>
            <a:off x="9042973" y="5221014"/>
            <a:ext cx="74413" cy="74413"/>
          </a:xfrm>
          <a:prstGeom prst="diamond">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1" name="Diamond 160">
            <a:extLst>
              <a:ext uri="{FF2B5EF4-FFF2-40B4-BE49-F238E27FC236}">
                <a16:creationId xmlns="" xmlns:a16="http://schemas.microsoft.com/office/drawing/2014/main" id="{A73D50F8-ACCE-42F0-BB7C-3335545AAE6D}"/>
              </a:ext>
            </a:extLst>
          </p:cNvPr>
          <p:cNvSpPr/>
          <p:nvPr/>
        </p:nvSpPr>
        <p:spPr bwMode="auto">
          <a:xfrm>
            <a:off x="9028586" y="5349880"/>
            <a:ext cx="74413" cy="74413"/>
          </a:xfrm>
          <a:prstGeom prst="diamond">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2" name="Diamond 161">
            <a:extLst>
              <a:ext uri="{FF2B5EF4-FFF2-40B4-BE49-F238E27FC236}">
                <a16:creationId xmlns="" xmlns:a16="http://schemas.microsoft.com/office/drawing/2014/main" id="{761D8171-2610-4877-8121-BC5304300F20}"/>
              </a:ext>
            </a:extLst>
          </p:cNvPr>
          <p:cNvSpPr/>
          <p:nvPr/>
        </p:nvSpPr>
        <p:spPr bwMode="auto">
          <a:xfrm>
            <a:off x="9062081" y="5482452"/>
            <a:ext cx="74413" cy="74413"/>
          </a:xfrm>
          <a:prstGeom prst="diamond">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3" name="Diamond 162">
            <a:extLst>
              <a:ext uri="{FF2B5EF4-FFF2-40B4-BE49-F238E27FC236}">
                <a16:creationId xmlns="" xmlns:a16="http://schemas.microsoft.com/office/drawing/2014/main" id="{B84D8F80-89FB-4478-8E1B-2EB47CE01F98}"/>
              </a:ext>
            </a:extLst>
          </p:cNvPr>
          <p:cNvSpPr/>
          <p:nvPr/>
        </p:nvSpPr>
        <p:spPr bwMode="auto">
          <a:xfrm>
            <a:off x="8972545" y="5618052"/>
            <a:ext cx="74413" cy="74413"/>
          </a:xfrm>
          <a:prstGeom prst="diamond">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4" name="Diamond 163">
            <a:extLst>
              <a:ext uri="{FF2B5EF4-FFF2-40B4-BE49-F238E27FC236}">
                <a16:creationId xmlns="" xmlns:a16="http://schemas.microsoft.com/office/drawing/2014/main" id="{B0AE7C03-2B3C-4F5C-9FED-8C15365BA252}"/>
              </a:ext>
            </a:extLst>
          </p:cNvPr>
          <p:cNvSpPr/>
          <p:nvPr/>
        </p:nvSpPr>
        <p:spPr bwMode="auto">
          <a:xfrm>
            <a:off x="9042973" y="5749868"/>
            <a:ext cx="74413" cy="74413"/>
          </a:xfrm>
          <a:prstGeom prst="diamond">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175" name="Straight Connector 174">
            <a:extLst>
              <a:ext uri="{FF2B5EF4-FFF2-40B4-BE49-F238E27FC236}">
                <a16:creationId xmlns="" xmlns:a16="http://schemas.microsoft.com/office/drawing/2014/main" id="{7981A0F7-E1B3-4CC9-9D2A-A4A50DDB451D}"/>
              </a:ext>
            </a:extLst>
          </p:cNvPr>
          <p:cNvCxnSpPr>
            <a:cxnSpLocks/>
          </p:cNvCxnSpPr>
          <p:nvPr/>
        </p:nvCxnSpPr>
        <p:spPr bwMode="auto">
          <a:xfrm>
            <a:off x="8574985" y="5608748"/>
            <a:ext cx="0" cy="88432"/>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a:extLst>
              <a:ext uri="{FF2B5EF4-FFF2-40B4-BE49-F238E27FC236}">
                <a16:creationId xmlns="" xmlns:a16="http://schemas.microsoft.com/office/drawing/2014/main" id="{5172EF61-21B2-46B1-A54E-31C930A7CCCE}"/>
              </a:ext>
            </a:extLst>
          </p:cNvPr>
          <p:cNvCxnSpPr>
            <a:cxnSpLocks/>
          </p:cNvCxnSpPr>
          <p:nvPr/>
        </p:nvCxnSpPr>
        <p:spPr bwMode="auto">
          <a:xfrm>
            <a:off x="4902003" y="4188843"/>
            <a:ext cx="1397813" cy="0"/>
          </a:xfrm>
          <a:prstGeom prst="line">
            <a:avLst/>
          </a:prstGeom>
          <a:noFill/>
          <a:ln w="28575" cap="flat" cmpd="sng" algn="ctr">
            <a:solidFill>
              <a:schemeClr val="bg1"/>
            </a:solidFill>
            <a:prstDash val="solid"/>
            <a:round/>
            <a:headEnd type="none" w="med" len="med"/>
            <a:tailEnd type="none" w="med" len="med"/>
          </a:ln>
          <a:effectLst/>
        </p:spPr>
      </p:cxnSp>
      <p:cxnSp>
        <p:nvCxnSpPr>
          <p:cNvPr id="186" name="Straight Connector 185">
            <a:extLst>
              <a:ext uri="{FF2B5EF4-FFF2-40B4-BE49-F238E27FC236}">
                <a16:creationId xmlns="" xmlns:a16="http://schemas.microsoft.com/office/drawing/2014/main" id="{52EE66BE-C2D8-428F-9140-95E1A846E9D2}"/>
              </a:ext>
            </a:extLst>
          </p:cNvPr>
          <p:cNvCxnSpPr>
            <a:cxnSpLocks/>
          </p:cNvCxnSpPr>
          <p:nvPr/>
        </p:nvCxnSpPr>
        <p:spPr bwMode="auto">
          <a:xfrm>
            <a:off x="4922969" y="4181473"/>
            <a:ext cx="0" cy="63729"/>
          </a:xfrm>
          <a:prstGeom prst="line">
            <a:avLst/>
          </a:prstGeom>
          <a:noFill/>
          <a:ln w="28575" cap="flat" cmpd="sng" algn="ctr">
            <a:solidFill>
              <a:schemeClr val="bg1"/>
            </a:solidFill>
            <a:prstDash val="solid"/>
            <a:round/>
            <a:headEnd type="none" w="med" len="med"/>
            <a:tailEnd type="none" w="med" len="med"/>
          </a:ln>
          <a:effectLst/>
        </p:spPr>
      </p:cxnSp>
      <p:cxnSp>
        <p:nvCxnSpPr>
          <p:cNvPr id="187" name="Straight Connector 186">
            <a:extLst>
              <a:ext uri="{FF2B5EF4-FFF2-40B4-BE49-F238E27FC236}">
                <a16:creationId xmlns="" xmlns:a16="http://schemas.microsoft.com/office/drawing/2014/main" id="{4C4727D5-2296-42EF-A1E4-03DDCEF846BE}"/>
              </a:ext>
            </a:extLst>
          </p:cNvPr>
          <p:cNvCxnSpPr>
            <a:cxnSpLocks/>
          </p:cNvCxnSpPr>
          <p:nvPr/>
        </p:nvCxnSpPr>
        <p:spPr bwMode="auto">
          <a:xfrm>
            <a:off x="5280294" y="4181473"/>
            <a:ext cx="0" cy="63729"/>
          </a:xfrm>
          <a:prstGeom prst="line">
            <a:avLst/>
          </a:prstGeom>
          <a:noFill/>
          <a:ln w="28575" cap="flat" cmpd="sng" algn="ctr">
            <a:solidFill>
              <a:schemeClr val="bg1"/>
            </a:solidFill>
            <a:prstDash val="solid"/>
            <a:round/>
            <a:headEnd type="none" w="med" len="med"/>
            <a:tailEnd type="none" w="med" len="med"/>
          </a:ln>
          <a:effectLst/>
        </p:spPr>
      </p:cxnSp>
      <p:cxnSp>
        <p:nvCxnSpPr>
          <p:cNvPr id="188" name="Straight Connector 187">
            <a:extLst>
              <a:ext uri="{FF2B5EF4-FFF2-40B4-BE49-F238E27FC236}">
                <a16:creationId xmlns="" xmlns:a16="http://schemas.microsoft.com/office/drawing/2014/main" id="{43CC350D-02D8-45C3-8CF7-79D8A12D5A92}"/>
              </a:ext>
            </a:extLst>
          </p:cNvPr>
          <p:cNvCxnSpPr>
            <a:cxnSpLocks/>
          </p:cNvCxnSpPr>
          <p:nvPr/>
        </p:nvCxnSpPr>
        <p:spPr bwMode="auto">
          <a:xfrm>
            <a:off x="5637619" y="4181473"/>
            <a:ext cx="0" cy="63729"/>
          </a:xfrm>
          <a:prstGeom prst="line">
            <a:avLst/>
          </a:prstGeom>
          <a:noFill/>
          <a:ln w="28575" cap="flat" cmpd="sng" algn="ctr">
            <a:solidFill>
              <a:schemeClr val="bg1"/>
            </a:solidFill>
            <a:prstDash val="solid"/>
            <a:round/>
            <a:headEnd type="none" w="med" len="med"/>
            <a:tailEnd type="none" w="med" len="med"/>
          </a:ln>
          <a:effectLst/>
        </p:spPr>
      </p:cxnSp>
      <p:cxnSp>
        <p:nvCxnSpPr>
          <p:cNvPr id="189" name="Straight Connector 188">
            <a:extLst>
              <a:ext uri="{FF2B5EF4-FFF2-40B4-BE49-F238E27FC236}">
                <a16:creationId xmlns="" xmlns:a16="http://schemas.microsoft.com/office/drawing/2014/main" id="{B28D5F64-4109-4824-B45B-AFF96A0EB972}"/>
              </a:ext>
            </a:extLst>
          </p:cNvPr>
          <p:cNvCxnSpPr>
            <a:cxnSpLocks/>
          </p:cNvCxnSpPr>
          <p:nvPr/>
        </p:nvCxnSpPr>
        <p:spPr bwMode="auto">
          <a:xfrm>
            <a:off x="5994943" y="4181473"/>
            <a:ext cx="0" cy="63729"/>
          </a:xfrm>
          <a:prstGeom prst="line">
            <a:avLst/>
          </a:prstGeom>
          <a:noFill/>
          <a:ln w="28575" cap="flat" cmpd="sng" algn="ctr">
            <a:solidFill>
              <a:schemeClr val="bg1"/>
            </a:solidFill>
            <a:prstDash val="solid"/>
            <a:round/>
            <a:headEnd type="none" w="med" len="med"/>
            <a:tailEnd type="none" w="med" len="med"/>
          </a:ln>
          <a:effectLst/>
        </p:spPr>
      </p:cxnSp>
      <p:cxnSp>
        <p:nvCxnSpPr>
          <p:cNvPr id="190" name="Straight Connector 189">
            <a:extLst>
              <a:ext uri="{FF2B5EF4-FFF2-40B4-BE49-F238E27FC236}">
                <a16:creationId xmlns="" xmlns:a16="http://schemas.microsoft.com/office/drawing/2014/main" id="{8A004ED5-7998-42F6-BA56-D514C5175897}"/>
              </a:ext>
            </a:extLst>
          </p:cNvPr>
          <p:cNvCxnSpPr>
            <a:cxnSpLocks/>
          </p:cNvCxnSpPr>
          <p:nvPr/>
        </p:nvCxnSpPr>
        <p:spPr bwMode="auto">
          <a:xfrm>
            <a:off x="6301463" y="4181473"/>
            <a:ext cx="0" cy="63729"/>
          </a:xfrm>
          <a:prstGeom prst="line">
            <a:avLst/>
          </a:prstGeom>
          <a:noFill/>
          <a:ln w="28575" cap="flat" cmpd="sng" algn="ctr">
            <a:solidFill>
              <a:schemeClr val="bg1"/>
            </a:solidFill>
            <a:prstDash val="solid"/>
            <a:round/>
            <a:headEnd type="none" w="med" len="med"/>
            <a:tailEnd type="none" w="med" len="med"/>
          </a:ln>
          <a:effectLst/>
        </p:spPr>
      </p:cxnSp>
      <p:cxnSp>
        <p:nvCxnSpPr>
          <p:cNvPr id="191" name="Straight Arrow Connector 190">
            <a:extLst>
              <a:ext uri="{FF2B5EF4-FFF2-40B4-BE49-F238E27FC236}">
                <a16:creationId xmlns="" xmlns:a16="http://schemas.microsoft.com/office/drawing/2014/main" id="{4639B2D9-01CF-4CB4-9AB1-ACAC7BCABA5B}"/>
              </a:ext>
            </a:extLst>
          </p:cNvPr>
          <p:cNvCxnSpPr>
            <a:cxnSpLocks/>
          </p:cNvCxnSpPr>
          <p:nvPr/>
        </p:nvCxnSpPr>
        <p:spPr bwMode="auto">
          <a:xfrm flipH="1">
            <a:off x="4280306" y="4407179"/>
            <a:ext cx="1673371" cy="0"/>
          </a:xfrm>
          <a:prstGeom prst="straightConnector1">
            <a:avLst/>
          </a:prstGeom>
          <a:noFill/>
          <a:ln w="28575" cap="flat" cmpd="sng" algn="ctr">
            <a:solidFill>
              <a:schemeClr val="bg1"/>
            </a:solidFill>
            <a:prstDash val="solid"/>
            <a:round/>
            <a:headEnd type="none" w="med" len="med"/>
            <a:tailEnd type="triangle"/>
          </a:ln>
          <a:effectLst/>
        </p:spPr>
      </p:cxnSp>
      <p:sp>
        <p:nvSpPr>
          <p:cNvPr id="192" name="TextBox 191">
            <a:extLst>
              <a:ext uri="{FF2B5EF4-FFF2-40B4-BE49-F238E27FC236}">
                <a16:creationId xmlns="" xmlns:a16="http://schemas.microsoft.com/office/drawing/2014/main" id="{39F7C41C-6141-4101-8AC0-1966DA1837CD}"/>
              </a:ext>
            </a:extLst>
          </p:cNvPr>
          <p:cNvSpPr txBox="1"/>
          <p:nvPr/>
        </p:nvSpPr>
        <p:spPr bwMode="auto">
          <a:xfrm>
            <a:off x="4097410" y="4425327"/>
            <a:ext cx="1913568" cy="2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 Durvalumab + EP</a:t>
            </a:r>
          </a:p>
        </p:txBody>
      </p:sp>
      <p:cxnSp>
        <p:nvCxnSpPr>
          <p:cNvPr id="193" name="Straight Arrow Connector 192">
            <a:extLst>
              <a:ext uri="{FF2B5EF4-FFF2-40B4-BE49-F238E27FC236}">
                <a16:creationId xmlns="" xmlns:a16="http://schemas.microsoft.com/office/drawing/2014/main" id="{FED977AE-C2A8-4652-92CC-D48868653A3F}"/>
              </a:ext>
            </a:extLst>
          </p:cNvPr>
          <p:cNvCxnSpPr>
            <a:cxnSpLocks/>
          </p:cNvCxnSpPr>
          <p:nvPr/>
        </p:nvCxnSpPr>
        <p:spPr bwMode="auto">
          <a:xfrm>
            <a:off x="6025957" y="4407711"/>
            <a:ext cx="708747" cy="0"/>
          </a:xfrm>
          <a:prstGeom prst="straightConnector1">
            <a:avLst/>
          </a:prstGeom>
          <a:noFill/>
          <a:ln w="28575" cap="flat" cmpd="sng" algn="ctr">
            <a:solidFill>
              <a:schemeClr val="bg1"/>
            </a:solidFill>
            <a:prstDash val="solid"/>
            <a:round/>
            <a:headEnd type="none" w="med" len="med"/>
            <a:tailEnd type="triangle"/>
          </a:ln>
          <a:effectLst/>
        </p:spPr>
      </p:cxnSp>
      <p:sp>
        <p:nvSpPr>
          <p:cNvPr id="194" name="TextBox 193">
            <a:extLst>
              <a:ext uri="{FF2B5EF4-FFF2-40B4-BE49-F238E27FC236}">
                <a16:creationId xmlns="" xmlns:a16="http://schemas.microsoft.com/office/drawing/2014/main" id="{0B0BE339-3DDD-4129-A275-24E632410EB4}"/>
              </a:ext>
            </a:extLst>
          </p:cNvPr>
          <p:cNvSpPr txBox="1"/>
          <p:nvPr/>
        </p:nvSpPr>
        <p:spPr bwMode="auto">
          <a:xfrm>
            <a:off x="5942345" y="4431614"/>
            <a:ext cx="883976" cy="2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 EP</a:t>
            </a:r>
          </a:p>
        </p:txBody>
      </p:sp>
      <p:sp>
        <p:nvSpPr>
          <p:cNvPr id="195" name="TextBox 194">
            <a:extLst>
              <a:ext uri="{FF2B5EF4-FFF2-40B4-BE49-F238E27FC236}">
                <a16:creationId xmlns="" xmlns:a16="http://schemas.microsoft.com/office/drawing/2014/main" id="{BBBDAF50-E7B3-4E99-BA6B-1A81BC01FBA0}"/>
              </a:ext>
            </a:extLst>
          </p:cNvPr>
          <p:cNvSpPr txBox="1"/>
          <p:nvPr/>
        </p:nvSpPr>
        <p:spPr bwMode="auto">
          <a:xfrm>
            <a:off x="4680110" y="4167705"/>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0.10</a:t>
            </a:r>
          </a:p>
        </p:txBody>
      </p:sp>
      <p:sp>
        <p:nvSpPr>
          <p:cNvPr id="196" name="TextBox 195">
            <a:extLst>
              <a:ext uri="{FF2B5EF4-FFF2-40B4-BE49-F238E27FC236}">
                <a16:creationId xmlns="" xmlns:a16="http://schemas.microsoft.com/office/drawing/2014/main" id="{6E80CF1A-EC5F-4F91-AB9D-0A29DDD157FC}"/>
              </a:ext>
            </a:extLst>
          </p:cNvPr>
          <p:cNvSpPr txBox="1"/>
          <p:nvPr/>
        </p:nvSpPr>
        <p:spPr bwMode="auto">
          <a:xfrm>
            <a:off x="5027923" y="4167705"/>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197" name="TextBox 196">
            <a:extLst>
              <a:ext uri="{FF2B5EF4-FFF2-40B4-BE49-F238E27FC236}">
                <a16:creationId xmlns="" xmlns:a16="http://schemas.microsoft.com/office/drawing/2014/main" id="{5217F0B0-3F09-41B1-8755-AD6FC32BC06D}"/>
              </a:ext>
            </a:extLst>
          </p:cNvPr>
          <p:cNvSpPr txBox="1"/>
          <p:nvPr/>
        </p:nvSpPr>
        <p:spPr bwMode="auto">
          <a:xfrm>
            <a:off x="5375736" y="4167705"/>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0.50</a:t>
            </a:r>
          </a:p>
        </p:txBody>
      </p:sp>
      <p:sp>
        <p:nvSpPr>
          <p:cNvPr id="198" name="TextBox 197">
            <a:extLst>
              <a:ext uri="{FF2B5EF4-FFF2-40B4-BE49-F238E27FC236}">
                <a16:creationId xmlns="" xmlns:a16="http://schemas.microsoft.com/office/drawing/2014/main" id="{39BBB379-5372-45D7-A541-2402D8230C12}"/>
              </a:ext>
            </a:extLst>
          </p:cNvPr>
          <p:cNvSpPr txBox="1"/>
          <p:nvPr/>
        </p:nvSpPr>
        <p:spPr bwMode="auto">
          <a:xfrm>
            <a:off x="5723549" y="4167705"/>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99" name="TextBox 198">
            <a:extLst>
              <a:ext uri="{FF2B5EF4-FFF2-40B4-BE49-F238E27FC236}">
                <a16:creationId xmlns="" xmlns:a16="http://schemas.microsoft.com/office/drawing/2014/main" id="{201CBBC4-FD43-445C-A4B8-1F9218A64973}"/>
              </a:ext>
            </a:extLst>
          </p:cNvPr>
          <p:cNvSpPr txBox="1"/>
          <p:nvPr/>
        </p:nvSpPr>
        <p:spPr bwMode="auto">
          <a:xfrm>
            <a:off x="6071361" y="4167705"/>
            <a:ext cx="4857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cxnSp>
        <p:nvCxnSpPr>
          <p:cNvPr id="201" name="Straight Connector 200">
            <a:extLst>
              <a:ext uri="{FF2B5EF4-FFF2-40B4-BE49-F238E27FC236}">
                <a16:creationId xmlns="" xmlns:a16="http://schemas.microsoft.com/office/drawing/2014/main" id="{96D2B60B-821E-4707-BCE0-30F052270935}"/>
              </a:ext>
            </a:extLst>
          </p:cNvPr>
          <p:cNvCxnSpPr>
            <a:cxnSpLocks/>
          </p:cNvCxnSpPr>
          <p:nvPr/>
        </p:nvCxnSpPr>
        <p:spPr bwMode="auto">
          <a:xfrm flipV="1">
            <a:off x="5994985" y="2897449"/>
            <a:ext cx="0" cy="1289308"/>
          </a:xfrm>
          <a:prstGeom prst="line">
            <a:avLst/>
          </a:prstGeom>
          <a:noFill/>
          <a:ln w="28575" cap="flat" cmpd="sng" algn="ctr">
            <a:solidFill>
              <a:schemeClr val="bg1"/>
            </a:solidFill>
            <a:prstDash val="solid"/>
            <a:round/>
            <a:headEnd type="none" w="med" len="med"/>
            <a:tailEnd type="none" w="med" len="med"/>
          </a:ln>
          <a:effectLst/>
        </p:spPr>
      </p:cxnSp>
      <p:sp>
        <p:nvSpPr>
          <p:cNvPr id="202" name="TextBox 201">
            <a:extLst>
              <a:ext uri="{FF2B5EF4-FFF2-40B4-BE49-F238E27FC236}">
                <a16:creationId xmlns="" xmlns:a16="http://schemas.microsoft.com/office/drawing/2014/main" id="{0DAB249E-862C-4171-AA55-D053193F403E}"/>
              </a:ext>
            </a:extLst>
          </p:cNvPr>
          <p:cNvSpPr txBox="1"/>
          <p:nvPr/>
        </p:nvSpPr>
        <p:spPr bwMode="auto">
          <a:xfrm>
            <a:off x="3848277" y="2921257"/>
            <a:ext cx="2130888" cy="130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8000"/>
              </a:lnSpc>
              <a:spcBef>
                <a:spcPts val="1000"/>
              </a:spcBef>
              <a:spcAft>
                <a:spcPts val="1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ITT (n = 537)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PD-L1 evaluable (n = 277)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 &lt; 1 (n = 215)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 ≥ 1 (n = 62)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 &lt; 1 (n = 263)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 ≥ 1 (n = 14)</a:t>
            </a:r>
          </a:p>
        </p:txBody>
      </p:sp>
      <p:sp>
        <p:nvSpPr>
          <p:cNvPr id="203" name="TextBox 202">
            <a:extLst>
              <a:ext uri="{FF2B5EF4-FFF2-40B4-BE49-F238E27FC236}">
                <a16:creationId xmlns="" xmlns:a16="http://schemas.microsoft.com/office/drawing/2014/main" id="{1CBC89DA-A5A6-4A97-8097-54DD756428EF}"/>
              </a:ext>
            </a:extLst>
          </p:cNvPr>
          <p:cNvSpPr txBox="1"/>
          <p:nvPr/>
        </p:nvSpPr>
        <p:spPr bwMode="auto">
          <a:xfrm>
            <a:off x="6182748" y="2736591"/>
            <a:ext cx="1425906" cy="1504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8000"/>
              </a:lnSpc>
              <a:spcBef>
                <a:spcPts val="1000"/>
              </a:spcBef>
              <a:spcAft>
                <a:spcPts val="1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HR (95% CI)</a:t>
            </a:r>
            <a:b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0.73 (0.591-0.910)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0.65 (0.482-0.864)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0.64 (0.462-0.897)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0.69 (0.370-1.283)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0.66 (0.491-0.896)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0.46 (0.119-1.793)</a:t>
            </a:r>
          </a:p>
        </p:txBody>
      </p:sp>
      <p:cxnSp>
        <p:nvCxnSpPr>
          <p:cNvPr id="205" name="Straight Connector 204">
            <a:extLst>
              <a:ext uri="{FF2B5EF4-FFF2-40B4-BE49-F238E27FC236}">
                <a16:creationId xmlns="" xmlns:a16="http://schemas.microsoft.com/office/drawing/2014/main" id="{A1057E4F-0642-48C4-979B-09131BF3040C}"/>
              </a:ext>
            </a:extLst>
          </p:cNvPr>
          <p:cNvCxnSpPr>
            <a:cxnSpLocks/>
          </p:cNvCxnSpPr>
          <p:nvPr/>
        </p:nvCxnSpPr>
        <p:spPr bwMode="auto">
          <a:xfrm>
            <a:off x="4991945" y="4077695"/>
            <a:ext cx="1250543" cy="0"/>
          </a:xfrm>
          <a:prstGeom prst="line">
            <a:avLst/>
          </a:prstGeom>
          <a:noFill/>
          <a:ln w="28575"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 xmlns:a16="http://schemas.microsoft.com/office/drawing/2014/main" id="{28B0B2F6-0562-498C-8999-E2F9C1F76809}"/>
              </a:ext>
            </a:extLst>
          </p:cNvPr>
          <p:cNvCxnSpPr>
            <a:cxnSpLocks/>
          </p:cNvCxnSpPr>
          <p:nvPr/>
        </p:nvCxnSpPr>
        <p:spPr bwMode="auto">
          <a:xfrm>
            <a:off x="5643278" y="3879171"/>
            <a:ext cx="293670" cy="0"/>
          </a:xfrm>
          <a:prstGeom prst="line">
            <a:avLst/>
          </a:prstGeom>
          <a:noFill/>
          <a:ln w="28575"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 xmlns:a16="http://schemas.microsoft.com/office/drawing/2014/main" id="{13188807-05BE-4816-B4CB-CE23DC887AB7}"/>
              </a:ext>
            </a:extLst>
          </p:cNvPr>
          <p:cNvCxnSpPr>
            <a:cxnSpLocks/>
          </p:cNvCxnSpPr>
          <p:nvPr/>
        </p:nvCxnSpPr>
        <p:spPr bwMode="auto">
          <a:xfrm>
            <a:off x="5512518" y="3685739"/>
            <a:ext cx="604191" cy="0"/>
          </a:xfrm>
          <a:prstGeom prst="line">
            <a:avLst/>
          </a:prstGeom>
          <a:noFill/>
          <a:ln w="28575"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 xmlns:a16="http://schemas.microsoft.com/office/drawing/2014/main" id="{F5A80BED-BE64-49BA-B13C-CCD447B96D2B}"/>
              </a:ext>
            </a:extLst>
          </p:cNvPr>
          <p:cNvCxnSpPr>
            <a:cxnSpLocks/>
          </p:cNvCxnSpPr>
          <p:nvPr/>
        </p:nvCxnSpPr>
        <p:spPr bwMode="auto">
          <a:xfrm>
            <a:off x="5624008" y="3493768"/>
            <a:ext cx="318337" cy="0"/>
          </a:xfrm>
          <a:prstGeom prst="line">
            <a:avLst/>
          </a:prstGeom>
          <a:noFill/>
          <a:ln w="28575" cap="flat" cmpd="sng" algn="ctr">
            <a:solidFill>
              <a:schemeClr val="accent3"/>
            </a:solidFill>
            <a:prstDash val="solid"/>
            <a:round/>
            <a:headEnd type="none" w="med" len="med"/>
            <a:tailEnd type="none" w="med" len="med"/>
          </a:ln>
          <a:effectLst/>
        </p:spPr>
      </p:cxnSp>
      <p:cxnSp>
        <p:nvCxnSpPr>
          <p:cNvPr id="213" name="Straight Connector 212">
            <a:extLst>
              <a:ext uri="{FF2B5EF4-FFF2-40B4-BE49-F238E27FC236}">
                <a16:creationId xmlns="" xmlns:a16="http://schemas.microsoft.com/office/drawing/2014/main" id="{12582E12-6D36-479D-8866-B846B12EA289}"/>
              </a:ext>
            </a:extLst>
          </p:cNvPr>
          <p:cNvCxnSpPr>
            <a:cxnSpLocks/>
          </p:cNvCxnSpPr>
          <p:nvPr/>
        </p:nvCxnSpPr>
        <p:spPr bwMode="auto">
          <a:xfrm>
            <a:off x="5644782" y="3303269"/>
            <a:ext cx="270233" cy="0"/>
          </a:xfrm>
          <a:prstGeom prst="line">
            <a:avLst/>
          </a:prstGeom>
          <a:noFill/>
          <a:ln w="28575"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 xmlns:a16="http://schemas.microsoft.com/office/drawing/2014/main" id="{463A75B6-CE40-456A-B6D9-B1622845BC4B}"/>
              </a:ext>
            </a:extLst>
          </p:cNvPr>
          <p:cNvCxnSpPr>
            <a:cxnSpLocks/>
          </p:cNvCxnSpPr>
          <p:nvPr/>
        </p:nvCxnSpPr>
        <p:spPr bwMode="auto">
          <a:xfrm>
            <a:off x="5741282" y="3108007"/>
            <a:ext cx="190903" cy="0"/>
          </a:xfrm>
          <a:prstGeom prst="line">
            <a:avLst/>
          </a:prstGeom>
          <a:noFill/>
          <a:ln w="28575" cap="flat" cmpd="sng" algn="ctr">
            <a:solidFill>
              <a:schemeClr val="accent3"/>
            </a:solidFill>
            <a:prstDash val="solid"/>
            <a:round/>
            <a:headEnd type="none" w="med" len="med"/>
            <a:tailEnd type="none" w="med" len="med"/>
          </a:ln>
          <a:effectLst/>
        </p:spPr>
      </p:cxnSp>
      <p:sp>
        <p:nvSpPr>
          <p:cNvPr id="217" name="Diamond 216">
            <a:extLst>
              <a:ext uri="{FF2B5EF4-FFF2-40B4-BE49-F238E27FC236}">
                <a16:creationId xmlns="" xmlns:a16="http://schemas.microsoft.com/office/drawing/2014/main" id="{13BF8526-0D13-495B-ACDD-050096AB81E9}"/>
              </a:ext>
            </a:extLst>
          </p:cNvPr>
          <p:cNvSpPr/>
          <p:nvPr/>
        </p:nvSpPr>
        <p:spPr bwMode="auto">
          <a:xfrm>
            <a:off x="5791899" y="3071549"/>
            <a:ext cx="71264" cy="71264"/>
          </a:xfrm>
          <a:prstGeom prst="diamond">
            <a:avLst/>
          </a:prstGeom>
          <a:solidFill>
            <a:schemeClr val="accent3"/>
          </a:solidFill>
          <a:ln w="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8" name="Diamond 217">
            <a:extLst>
              <a:ext uri="{FF2B5EF4-FFF2-40B4-BE49-F238E27FC236}">
                <a16:creationId xmlns="" xmlns:a16="http://schemas.microsoft.com/office/drawing/2014/main" id="{90BECA57-5609-4360-8367-D5C85E9041B5}"/>
              </a:ext>
            </a:extLst>
          </p:cNvPr>
          <p:cNvSpPr/>
          <p:nvPr/>
        </p:nvSpPr>
        <p:spPr bwMode="auto">
          <a:xfrm>
            <a:off x="5725398" y="3270529"/>
            <a:ext cx="71264" cy="71264"/>
          </a:xfrm>
          <a:prstGeom prst="diamond">
            <a:avLst/>
          </a:prstGeom>
          <a:solidFill>
            <a:schemeClr val="accent3"/>
          </a:solidFill>
          <a:ln w="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9" name="Diamond 218">
            <a:extLst>
              <a:ext uri="{FF2B5EF4-FFF2-40B4-BE49-F238E27FC236}">
                <a16:creationId xmlns="" xmlns:a16="http://schemas.microsoft.com/office/drawing/2014/main" id="{B56A210F-E687-4B44-BECF-C0087EC10219}"/>
              </a:ext>
            </a:extLst>
          </p:cNvPr>
          <p:cNvSpPr/>
          <p:nvPr/>
        </p:nvSpPr>
        <p:spPr bwMode="auto">
          <a:xfrm>
            <a:off x="5720752" y="3452342"/>
            <a:ext cx="71264" cy="71264"/>
          </a:xfrm>
          <a:prstGeom prst="diamond">
            <a:avLst/>
          </a:prstGeom>
          <a:solidFill>
            <a:schemeClr val="accent3"/>
          </a:solidFill>
          <a:ln w="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0" name="Diamond 219">
            <a:extLst>
              <a:ext uri="{FF2B5EF4-FFF2-40B4-BE49-F238E27FC236}">
                <a16:creationId xmlns="" xmlns:a16="http://schemas.microsoft.com/office/drawing/2014/main" id="{5A255B53-C76A-454D-BB4A-6595A4168030}"/>
              </a:ext>
            </a:extLst>
          </p:cNvPr>
          <p:cNvSpPr/>
          <p:nvPr/>
        </p:nvSpPr>
        <p:spPr bwMode="auto">
          <a:xfrm>
            <a:off x="5785720" y="3667256"/>
            <a:ext cx="36576" cy="36576"/>
          </a:xfrm>
          <a:prstGeom prst="diamond">
            <a:avLst/>
          </a:prstGeom>
          <a:solidFill>
            <a:schemeClr val="accent3"/>
          </a:solidFill>
          <a:ln w="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1" name="Diamond 220">
            <a:extLst>
              <a:ext uri="{FF2B5EF4-FFF2-40B4-BE49-F238E27FC236}">
                <a16:creationId xmlns="" xmlns:a16="http://schemas.microsoft.com/office/drawing/2014/main" id="{7B0415D8-81D8-4683-B42F-0880937F1C91}"/>
              </a:ext>
            </a:extLst>
          </p:cNvPr>
          <p:cNvSpPr/>
          <p:nvPr/>
        </p:nvSpPr>
        <p:spPr bwMode="auto">
          <a:xfrm>
            <a:off x="5742992" y="3840784"/>
            <a:ext cx="71264" cy="71264"/>
          </a:xfrm>
          <a:prstGeom prst="diamond">
            <a:avLst/>
          </a:prstGeom>
          <a:solidFill>
            <a:schemeClr val="accent3"/>
          </a:solidFill>
          <a:ln w="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2" name="Diamond 221">
            <a:extLst>
              <a:ext uri="{FF2B5EF4-FFF2-40B4-BE49-F238E27FC236}">
                <a16:creationId xmlns="" xmlns:a16="http://schemas.microsoft.com/office/drawing/2014/main" id="{4BECC08D-B46F-4FC9-AC53-17F1EC321149}"/>
              </a:ext>
            </a:extLst>
          </p:cNvPr>
          <p:cNvSpPr/>
          <p:nvPr/>
        </p:nvSpPr>
        <p:spPr bwMode="auto">
          <a:xfrm>
            <a:off x="5575881" y="4036748"/>
            <a:ext cx="71264" cy="71264"/>
          </a:xfrm>
          <a:prstGeom prst="diamond">
            <a:avLst/>
          </a:prstGeom>
          <a:solidFill>
            <a:schemeClr val="accent3"/>
          </a:solidFill>
          <a:ln w="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226" name="Group 225">
            <a:extLst>
              <a:ext uri="{FF2B5EF4-FFF2-40B4-BE49-F238E27FC236}">
                <a16:creationId xmlns="" xmlns:a16="http://schemas.microsoft.com/office/drawing/2014/main" id="{D66E82F2-0F8C-4B20-BA52-A8FCF7B36029}"/>
              </a:ext>
            </a:extLst>
          </p:cNvPr>
          <p:cNvGrpSpPr/>
          <p:nvPr/>
        </p:nvGrpSpPr>
        <p:grpSpPr>
          <a:xfrm>
            <a:off x="5730946" y="3075915"/>
            <a:ext cx="204792" cy="66898"/>
            <a:chOff x="6096000" y="3304517"/>
            <a:chExt cx="204792" cy="66898"/>
          </a:xfrm>
        </p:grpSpPr>
        <p:cxnSp>
          <p:nvCxnSpPr>
            <p:cNvPr id="224" name="Straight Connector 223">
              <a:extLst>
                <a:ext uri="{FF2B5EF4-FFF2-40B4-BE49-F238E27FC236}">
                  <a16:creationId xmlns="" xmlns:a16="http://schemas.microsoft.com/office/drawing/2014/main" id="{DEEFA9B9-FF27-44B8-A732-41953FA4308C}"/>
                </a:ext>
              </a:extLst>
            </p:cNvPr>
            <p:cNvCxnSpPr>
              <a:cxnSpLocks/>
            </p:cNvCxnSpPr>
            <p:nvPr/>
          </p:nvCxnSpPr>
          <p:spPr bwMode="auto">
            <a:xfrm>
              <a:off x="6096000" y="3304517"/>
              <a:ext cx="0" cy="66898"/>
            </a:xfrm>
            <a:prstGeom prst="line">
              <a:avLst/>
            </a:prstGeom>
            <a:noFill/>
            <a:ln w="28575"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 xmlns:a16="http://schemas.microsoft.com/office/drawing/2014/main" id="{A6188361-4DFD-4B6F-AA4A-48DB853AB17D}"/>
                </a:ext>
              </a:extLst>
            </p:cNvPr>
            <p:cNvCxnSpPr>
              <a:cxnSpLocks/>
            </p:cNvCxnSpPr>
            <p:nvPr/>
          </p:nvCxnSpPr>
          <p:spPr bwMode="auto">
            <a:xfrm>
              <a:off x="6300792" y="3304517"/>
              <a:ext cx="0" cy="66898"/>
            </a:xfrm>
            <a:prstGeom prst="line">
              <a:avLst/>
            </a:prstGeom>
            <a:noFill/>
            <a:ln w="28575" cap="flat" cmpd="sng" algn="ctr">
              <a:solidFill>
                <a:schemeClr val="accent3"/>
              </a:solidFill>
              <a:prstDash val="solid"/>
              <a:round/>
              <a:headEnd type="none" w="med" len="med"/>
              <a:tailEnd type="none" w="med" len="med"/>
            </a:ln>
            <a:effectLst/>
          </p:spPr>
        </p:cxnSp>
      </p:grpSp>
      <p:grpSp>
        <p:nvGrpSpPr>
          <p:cNvPr id="227" name="Group 226">
            <a:extLst>
              <a:ext uri="{FF2B5EF4-FFF2-40B4-BE49-F238E27FC236}">
                <a16:creationId xmlns="" xmlns:a16="http://schemas.microsoft.com/office/drawing/2014/main" id="{07E87ECD-7C61-4F3B-9EEB-F7F9D34C2A4C}"/>
              </a:ext>
            </a:extLst>
          </p:cNvPr>
          <p:cNvGrpSpPr/>
          <p:nvPr/>
        </p:nvGrpSpPr>
        <p:grpSpPr>
          <a:xfrm>
            <a:off x="5651780" y="3269985"/>
            <a:ext cx="266707" cy="66898"/>
            <a:chOff x="6096000" y="3304517"/>
            <a:chExt cx="266707" cy="66898"/>
          </a:xfrm>
        </p:grpSpPr>
        <p:cxnSp>
          <p:nvCxnSpPr>
            <p:cNvPr id="228" name="Straight Connector 227">
              <a:extLst>
                <a:ext uri="{FF2B5EF4-FFF2-40B4-BE49-F238E27FC236}">
                  <a16:creationId xmlns="" xmlns:a16="http://schemas.microsoft.com/office/drawing/2014/main" id="{8B67B300-8FC8-4ED9-9269-45B0E6831AE7}"/>
                </a:ext>
              </a:extLst>
            </p:cNvPr>
            <p:cNvCxnSpPr>
              <a:cxnSpLocks/>
            </p:cNvCxnSpPr>
            <p:nvPr/>
          </p:nvCxnSpPr>
          <p:spPr bwMode="auto">
            <a:xfrm>
              <a:off x="6096000" y="3304517"/>
              <a:ext cx="0" cy="66898"/>
            </a:xfrm>
            <a:prstGeom prst="line">
              <a:avLst/>
            </a:prstGeom>
            <a:noFill/>
            <a:ln w="28575" cap="flat" cmpd="sng" algn="ctr">
              <a:solidFill>
                <a:schemeClr val="accent3"/>
              </a:solidFill>
              <a:prstDash val="solid"/>
              <a:round/>
              <a:headEnd type="none" w="med" len="med"/>
              <a:tailEnd type="none" w="med" len="med"/>
            </a:ln>
            <a:effectLst/>
          </p:spPr>
        </p:cxnSp>
        <p:cxnSp>
          <p:nvCxnSpPr>
            <p:cNvPr id="229" name="Straight Connector 228">
              <a:extLst>
                <a:ext uri="{FF2B5EF4-FFF2-40B4-BE49-F238E27FC236}">
                  <a16:creationId xmlns="" xmlns:a16="http://schemas.microsoft.com/office/drawing/2014/main" id="{22E13C30-E4C9-4413-ADB0-B1D0F6FC6D28}"/>
                </a:ext>
              </a:extLst>
            </p:cNvPr>
            <p:cNvCxnSpPr>
              <a:cxnSpLocks/>
            </p:cNvCxnSpPr>
            <p:nvPr/>
          </p:nvCxnSpPr>
          <p:spPr bwMode="auto">
            <a:xfrm>
              <a:off x="6362707" y="3304517"/>
              <a:ext cx="0" cy="66898"/>
            </a:xfrm>
            <a:prstGeom prst="line">
              <a:avLst/>
            </a:prstGeom>
            <a:noFill/>
            <a:ln w="28575" cap="flat" cmpd="sng" algn="ctr">
              <a:solidFill>
                <a:schemeClr val="accent3"/>
              </a:solidFill>
              <a:prstDash val="solid"/>
              <a:round/>
              <a:headEnd type="none" w="med" len="med"/>
              <a:tailEnd type="none" w="med" len="med"/>
            </a:ln>
            <a:effectLst/>
          </p:spPr>
        </p:cxnSp>
      </p:grpSp>
      <p:grpSp>
        <p:nvGrpSpPr>
          <p:cNvPr id="230" name="Group 229">
            <a:extLst>
              <a:ext uri="{FF2B5EF4-FFF2-40B4-BE49-F238E27FC236}">
                <a16:creationId xmlns="" xmlns:a16="http://schemas.microsoft.com/office/drawing/2014/main" id="{9343100B-4299-4CDF-9D2B-93CD6895D4E5}"/>
              </a:ext>
            </a:extLst>
          </p:cNvPr>
          <p:cNvGrpSpPr/>
          <p:nvPr/>
        </p:nvGrpSpPr>
        <p:grpSpPr>
          <a:xfrm>
            <a:off x="5627676" y="3460507"/>
            <a:ext cx="309574" cy="66898"/>
            <a:chOff x="6096000" y="3304517"/>
            <a:chExt cx="309574" cy="66898"/>
          </a:xfrm>
        </p:grpSpPr>
        <p:cxnSp>
          <p:nvCxnSpPr>
            <p:cNvPr id="231" name="Straight Connector 230">
              <a:extLst>
                <a:ext uri="{FF2B5EF4-FFF2-40B4-BE49-F238E27FC236}">
                  <a16:creationId xmlns="" xmlns:a16="http://schemas.microsoft.com/office/drawing/2014/main" id="{B1C4E395-63E0-4C0A-B99D-DA1BE672C210}"/>
                </a:ext>
              </a:extLst>
            </p:cNvPr>
            <p:cNvCxnSpPr>
              <a:cxnSpLocks/>
            </p:cNvCxnSpPr>
            <p:nvPr/>
          </p:nvCxnSpPr>
          <p:spPr bwMode="auto">
            <a:xfrm>
              <a:off x="6096000" y="3304517"/>
              <a:ext cx="0" cy="66898"/>
            </a:xfrm>
            <a:prstGeom prst="line">
              <a:avLst/>
            </a:prstGeom>
            <a:noFill/>
            <a:ln w="28575" cap="flat" cmpd="sng" algn="ctr">
              <a:solidFill>
                <a:schemeClr val="accent3"/>
              </a:solidFill>
              <a:prstDash val="solid"/>
              <a:round/>
              <a:headEnd type="none" w="med" len="med"/>
              <a:tailEnd type="none" w="med" len="med"/>
            </a:ln>
            <a:effectLst/>
          </p:spPr>
        </p:cxnSp>
        <p:cxnSp>
          <p:nvCxnSpPr>
            <p:cNvPr id="232" name="Straight Connector 231">
              <a:extLst>
                <a:ext uri="{FF2B5EF4-FFF2-40B4-BE49-F238E27FC236}">
                  <a16:creationId xmlns="" xmlns:a16="http://schemas.microsoft.com/office/drawing/2014/main" id="{DC386CBD-28A5-42CE-B071-B402ABA57A6B}"/>
                </a:ext>
              </a:extLst>
            </p:cNvPr>
            <p:cNvCxnSpPr>
              <a:cxnSpLocks/>
            </p:cNvCxnSpPr>
            <p:nvPr/>
          </p:nvCxnSpPr>
          <p:spPr bwMode="auto">
            <a:xfrm>
              <a:off x="6405574" y="3304517"/>
              <a:ext cx="0" cy="66898"/>
            </a:xfrm>
            <a:prstGeom prst="line">
              <a:avLst/>
            </a:prstGeom>
            <a:noFill/>
            <a:ln w="28575" cap="flat" cmpd="sng" algn="ctr">
              <a:solidFill>
                <a:schemeClr val="accent3"/>
              </a:solidFill>
              <a:prstDash val="solid"/>
              <a:round/>
              <a:headEnd type="none" w="med" len="med"/>
              <a:tailEnd type="none" w="med" len="med"/>
            </a:ln>
            <a:effectLst/>
          </p:spPr>
        </p:cxnSp>
      </p:grpSp>
      <p:grpSp>
        <p:nvGrpSpPr>
          <p:cNvPr id="233" name="Group 232">
            <a:extLst>
              <a:ext uri="{FF2B5EF4-FFF2-40B4-BE49-F238E27FC236}">
                <a16:creationId xmlns="" xmlns:a16="http://schemas.microsoft.com/office/drawing/2014/main" id="{31B23DF9-55DC-4292-B795-A4C40D3F33F5}"/>
              </a:ext>
            </a:extLst>
          </p:cNvPr>
          <p:cNvGrpSpPr/>
          <p:nvPr/>
        </p:nvGrpSpPr>
        <p:grpSpPr>
          <a:xfrm>
            <a:off x="5523522" y="3654389"/>
            <a:ext cx="585810" cy="66898"/>
            <a:chOff x="6096000" y="3304517"/>
            <a:chExt cx="585810" cy="66898"/>
          </a:xfrm>
        </p:grpSpPr>
        <p:cxnSp>
          <p:nvCxnSpPr>
            <p:cNvPr id="234" name="Straight Connector 233">
              <a:extLst>
                <a:ext uri="{FF2B5EF4-FFF2-40B4-BE49-F238E27FC236}">
                  <a16:creationId xmlns="" xmlns:a16="http://schemas.microsoft.com/office/drawing/2014/main" id="{BD1492D3-39D5-4BB5-A664-D8A4FB181280}"/>
                </a:ext>
              </a:extLst>
            </p:cNvPr>
            <p:cNvCxnSpPr>
              <a:cxnSpLocks/>
            </p:cNvCxnSpPr>
            <p:nvPr/>
          </p:nvCxnSpPr>
          <p:spPr bwMode="auto">
            <a:xfrm>
              <a:off x="6096000" y="3304517"/>
              <a:ext cx="0" cy="66898"/>
            </a:xfrm>
            <a:prstGeom prst="line">
              <a:avLst/>
            </a:prstGeom>
            <a:noFill/>
            <a:ln w="28575" cap="flat" cmpd="sng" algn="ctr">
              <a:solidFill>
                <a:schemeClr val="accent3"/>
              </a:solidFill>
              <a:prstDash val="solid"/>
              <a:round/>
              <a:headEnd type="none" w="med" len="med"/>
              <a:tailEnd type="none" w="med" len="med"/>
            </a:ln>
            <a:effectLst/>
          </p:spPr>
        </p:cxnSp>
        <p:cxnSp>
          <p:nvCxnSpPr>
            <p:cNvPr id="235" name="Straight Connector 234">
              <a:extLst>
                <a:ext uri="{FF2B5EF4-FFF2-40B4-BE49-F238E27FC236}">
                  <a16:creationId xmlns="" xmlns:a16="http://schemas.microsoft.com/office/drawing/2014/main" id="{8D69E357-F5E0-49F3-A9AA-125911B42DF4}"/>
                </a:ext>
              </a:extLst>
            </p:cNvPr>
            <p:cNvCxnSpPr>
              <a:cxnSpLocks/>
            </p:cNvCxnSpPr>
            <p:nvPr/>
          </p:nvCxnSpPr>
          <p:spPr bwMode="auto">
            <a:xfrm>
              <a:off x="6681810" y="3304517"/>
              <a:ext cx="0" cy="66898"/>
            </a:xfrm>
            <a:prstGeom prst="line">
              <a:avLst/>
            </a:prstGeom>
            <a:noFill/>
            <a:ln w="28575" cap="flat" cmpd="sng" algn="ctr">
              <a:solidFill>
                <a:schemeClr val="accent3"/>
              </a:solidFill>
              <a:prstDash val="solid"/>
              <a:round/>
              <a:headEnd type="none" w="med" len="med"/>
              <a:tailEnd type="none" w="med" len="med"/>
            </a:ln>
            <a:effectLst/>
          </p:spPr>
        </p:cxnSp>
      </p:grpSp>
      <p:grpSp>
        <p:nvGrpSpPr>
          <p:cNvPr id="236" name="Group 235">
            <a:extLst>
              <a:ext uri="{FF2B5EF4-FFF2-40B4-BE49-F238E27FC236}">
                <a16:creationId xmlns="" xmlns:a16="http://schemas.microsoft.com/office/drawing/2014/main" id="{BD8994F1-24FF-404F-920A-A677C26A977F}"/>
              </a:ext>
            </a:extLst>
          </p:cNvPr>
          <p:cNvGrpSpPr/>
          <p:nvPr/>
        </p:nvGrpSpPr>
        <p:grpSpPr>
          <a:xfrm>
            <a:off x="5650863" y="3849111"/>
            <a:ext cx="281005" cy="66898"/>
            <a:chOff x="6096000" y="3304517"/>
            <a:chExt cx="281005" cy="66898"/>
          </a:xfrm>
        </p:grpSpPr>
        <p:cxnSp>
          <p:nvCxnSpPr>
            <p:cNvPr id="237" name="Straight Connector 236">
              <a:extLst>
                <a:ext uri="{FF2B5EF4-FFF2-40B4-BE49-F238E27FC236}">
                  <a16:creationId xmlns="" xmlns:a16="http://schemas.microsoft.com/office/drawing/2014/main" id="{D854C2EA-2237-422C-B3F5-5206DCE469B1}"/>
                </a:ext>
              </a:extLst>
            </p:cNvPr>
            <p:cNvCxnSpPr>
              <a:cxnSpLocks/>
            </p:cNvCxnSpPr>
            <p:nvPr/>
          </p:nvCxnSpPr>
          <p:spPr bwMode="auto">
            <a:xfrm>
              <a:off x="6096000" y="3304517"/>
              <a:ext cx="0" cy="66898"/>
            </a:xfrm>
            <a:prstGeom prst="line">
              <a:avLst/>
            </a:prstGeom>
            <a:noFill/>
            <a:ln w="28575"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 xmlns:a16="http://schemas.microsoft.com/office/drawing/2014/main" id="{25B3D660-B70A-4D76-85DC-8ECAB1B15EB7}"/>
                </a:ext>
              </a:extLst>
            </p:cNvPr>
            <p:cNvCxnSpPr>
              <a:cxnSpLocks/>
            </p:cNvCxnSpPr>
            <p:nvPr/>
          </p:nvCxnSpPr>
          <p:spPr bwMode="auto">
            <a:xfrm>
              <a:off x="6377005" y="3304517"/>
              <a:ext cx="0" cy="66898"/>
            </a:xfrm>
            <a:prstGeom prst="line">
              <a:avLst/>
            </a:prstGeom>
            <a:noFill/>
            <a:ln w="28575" cap="flat" cmpd="sng" algn="ctr">
              <a:solidFill>
                <a:schemeClr val="accent3"/>
              </a:solidFill>
              <a:prstDash val="solid"/>
              <a:round/>
              <a:headEnd type="none" w="med" len="med"/>
              <a:tailEnd type="none" w="med" len="med"/>
            </a:ln>
            <a:effectLst/>
          </p:spPr>
        </p:cxnSp>
      </p:grpSp>
      <p:grpSp>
        <p:nvGrpSpPr>
          <p:cNvPr id="239" name="Group 238">
            <a:extLst>
              <a:ext uri="{FF2B5EF4-FFF2-40B4-BE49-F238E27FC236}">
                <a16:creationId xmlns="" xmlns:a16="http://schemas.microsoft.com/office/drawing/2014/main" id="{5471E5D7-0298-4B1B-BA84-8F037507B617}"/>
              </a:ext>
            </a:extLst>
          </p:cNvPr>
          <p:cNvGrpSpPr/>
          <p:nvPr/>
        </p:nvGrpSpPr>
        <p:grpSpPr>
          <a:xfrm>
            <a:off x="4985264" y="4044194"/>
            <a:ext cx="1257330" cy="66898"/>
            <a:chOff x="6096000" y="3304517"/>
            <a:chExt cx="1257330" cy="66898"/>
          </a:xfrm>
        </p:grpSpPr>
        <p:cxnSp>
          <p:nvCxnSpPr>
            <p:cNvPr id="240" name="Straight Connector 239">
              <a:extLst>
                <a:ext uri="{FF2B5EF4-FFF2-40B4-BE49-F238E27FC236}">
                  <a16:creationId xmlns="" xmlns:a16="http://schemas.microsoft.com/office/drawing/2014/main" id="{9770BAAD-4356-488B-9E4F-2FCB3D792BC7}"/>
                </a:ext>
              </a:extLst>
            </p:cNvPr>
            <p:cNvCxnSpPr>
              <a:cxnSpLocks/>
            </p:cNvCxnSpPr>
            <p:nvPr/>
          </p:nvCxnSpPr>
          <p:spPr bwMode="auto">
            <a:xfrm>
              <a:off x="6096000" y="3304517"/>
              <a:ext cx="0" cy="66898"/>
            </a:xfrm>
            <a:prstGeom prst="line">
              <a:avLst/>
            </a:prstGeom>
            <a:noFill/>
            <a:ln w="28575"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 xmlns:a16="http://schemas.microsoft.com/office/drawing/2014/main" id="{AFBFFE1E-DCCB-4229-A11E-4FE8769C344C}"/>
                </a:ext>
              </a:extLst>
            </p:cNvPr>
            <p:cNvCxnSpPr>
              <a:cxnSpLocks/>
            </p:cNvCxnSpPr>
            <p:nvPr/>
          </p:nvCxnSpPr>
          <p:spPr bwMode="auto">
            <a:xfrm>
              <a:off x="7353330" y="3304517"/>
              <a:ext cx="0" cy="66898"/>
            </a:xfrm>
            <a:prstGeom prst="line">
              <a:avLst/>
            </a:prstGeom>
            <a:noFill/>
            <a:ln w="28575" cap="flat" cmpd="sng" algn="ctr">
              <a:solidFill>
                <a:schemeClr val="accent3"/>
              </a:solidFill>
              <a:prstDash val="solid"/>
              <a:round/>
              <a:headEnd type="none" w="med" len="med"/>
              <a:tailEnd type="none" w="med" len="med"/>
            </a:ln>
            <a:effectLst/>
          </p:spPr>
        </p:cxnSp>
      </p:grpSp>
      <p:cxnSp>
        <p:nvCxnSpPr>
          <p:cNvPr id="242" name="Straight Connector 241">
            <a:extLst>
              <a:ext uri="{FF2B5EF4-FFF2-40B4-BE49-F238E27FC236}">
                <a16:creationId xmlns="" xmlns:a16="http://schemas.microsoft.com/office/drawing/2014/main" id="{372AD225-1C32-4DE8-ABD6-F78841298EE5}"/>
              </a:ext>
            </a:extLst>
          </p:cNvPr>
          <p:cNvCxnSpPr>
            <a:cxnSpLocks/>
          </p:cNvCxnSpPr>
          <p:nvPr/>
        </p:nvCxnSpPr>
        <p:spPr bwMode="auto">
          <a:xfrm flipV="1">
            <a:off x="8940738" y="4312264"/>
            <a:ext cx="1397928" cy="0"/>
          </a:xfrm>
          <a:prstGeom prst="line">
            <a:avLst/>
          </a:prstGeom>
          <a:noFill/>
          <a:ln w="28575" cap="flat" cmpd="sng" algn="ctr">
            <a:solidFill>
              <a:schemeClr val="bg1"/>
            </a:solidFill>
            <a:prstDash val="solid"/>
            <a:round/>
            <a:headEnd type="none" w="med" len="med"/>
            <a:tailEnd type="none" w="med" len="med"/>
          </a:ln>
          <a:effectLst/>
        </p:spPr>
      </p:cxnSp>
      <p:cxnSp>
        <p:nvCxnSpPr>
          <p:cNvPr id="243" name="Straight Connector 242">
            <a:extLst>
              <a:ext uri="{FF2B5EF4-FFF2-40B4-BE49-F238E27FC236}">
                <a16:creationId xmlns="" xmlns:a16="http://schemas.microsoft.com/office/drawing/2014/main" id="{599D519D-75DA-40B1-B424-2D31A73FB7A1}"/>
              </a:ext>
            </a:extLst>
          </p:cNvPr>
          <p:cNvCxnSpPr>
            <a:cxnSpLocks/>
          </p:cNvCxnSpPr>
          <p:nvPr/>
        </p:nvCxnSpPr>
        <p:spPr bwMode="auto">
          <a:xfrm>
            <a:off x="8952178" y="4311632"/>
            <a:ext cx="0" cy="77232"/>
          </a:xfrm>
          <a:prstGeom prst="line">
            <a:avLst/>
          </a:prstGeom>
          <a:noFill/>
          <a:ln w="28575" cap="flat" cmpd="sng" algn="ctr">
            <a:solidFill>
              <a:schemeClr val="bg1"/>
            </a:solidFill>
            <a:prstDash val="solid"/>
            <a:round/>
            <a:headEnd type="none" w="med" len="med"/>
            <a:tailEnd type="none" w="med" len="med"/>
          </a:ln>
          <a:effectLst/>
        </p:spPr>
      </p:cxnSp>
      <p:cxnSp>
        <p:nvCxnSpPr>
          <p:cNvPr id="246" name="Straight Connector 245">
            <a:extLst>
              <a:ext uri="{FF2B5EF4-FFF2-40B4-BE49-F238E27FC236}">
                <a16:creationId xmlns="" xmlns:a16="http://schemas.microsoft.com/office/drawing/2014/main" id="{03CC8103-A636-4630-B493-B305D4874887}"/>
              </a:ext>
            </a:extLst>
          </p:cNvPr>
          <p:cNvCxnSpPr>
            <a:cxnSpLocks/>
          </p:cNvCxnSpPr>
          <p:nvPr/>
        </p:nvCxnSpPr>
        <p:spPr bwMode="auto">
          <a:xfrm>
            <a:off x="10024152" y="4311632"/>
            <a:ext cx="0" cy="77232"/>
          </a:xfrm>
          <a:prstGeom prst="line">
            <a:avLst/>
          </a:prstGeom>
          <a:noFill/>
          <a:ln w="28575" cap="flat" cmpd="sng" algn="ctr">
            <a:solidFill>
              <a:schemeClr val="bg1"/>
            </a:solidFill>
            <a:prstDash val="solid"/>
            <a:round/>
            <a:headEnd type="none" w="med" len="med"/>
            <a:tailEnd type="none" w="med" len="med"/>
          </a:ln>
          <a:effectLst/>
        </p:spPr>
      </p:cxnSp>
      <p:cxnSp>
        <p:nvCxnSpPr>
          <p:cNvPr id="247" name="Straight Connector 246">
            <a:extLst>
              <a:ext uri="{FF2B5EF4-FFF2-40B4-BE49-F238E27FC236}">
                <a16:creationId xmlns="" xmlns:a16="http://schemas.microsoft.com/office/drawing/2014/main" id="{9E4A9246-D9B3-4F66-AA94-A99C9C26EF87}"/>
              </a:ext>
            </a:extLst>
          </p:cNvPr>
          <p:cNvCxnSpPr>
            <a:cxnSpLocks/>
          </p:cNvCxnSpPr>
          <p:nvPr/>
        </p:nvCxnSpPr>
        <p:spPr bwMode="auto">
          <a:xfrm>
            <a:off x="10325909" y="4311632"/>
            <a:ext cx="0" cy="77232"/>
          </a:xfrm>
          <a:prstGeom prst="line">
            <a:avLst/>
          </a:prstGeom>
          <a:noFill/>
          <a:ln w="28575" cap="flat" cmpd="sng" algn="ctr">
            <a:solidFill>
              <a:schemeClr val="bg1"/>
            </a:solidFill>
            <a:prstDash val="solid"/>
            <a:round/>
            <a:headEnd type="none" w="med" len="med"/>
            <a:tailEnd type="none" w="med" len="med"/>
          </a:ln>
          <a:effectLst/>
        </p:spPr>
      </p:cxnSp>
      <p:cxnSp>
        <p:nvCxnSpPr>
          <p:cNvPr id="248" name="Straight Arrow Connector 247">
            <a:extLst>
              <a:ext uri="{FF2B5EF4-FFF2-40B4-BE49-F238E27FC236}">
                <a16:creationId xmlns="" xmlns:a16="http://schemas.microsoft.com/office/drawing/2014/main" id="{2EF26737-6DB3-44A0-BA2B-04E1CA343A13}"/>
              </a:ext>
            </a:extLst>
          </p:cNvPr>
          <p:cNvCxnSpPr>
            <a:cxnSpLocks/>
          </p:cNvCxnSpPr>
          <p:nvPr/>
        </p:nvCxnSpPr>
        <p:spPr bwMode="auto">
          <a:xfrm flipH="1">
            <a:off x="8643748" y="4563376"/>
            <a:ext cx="1339139" cy="0"/>
          </a:xfrm>
          <a:prstGeom prst="straightConnector1">
            <a:avLst/>
          </a:prstGeom>
          <a:noFill/>
          <a:ln w="28575" cap="flat" cmpd="sng" algn="ctr">
            <a:solidFill>
              <a:schemeClr val="accent1"/>
            </a:solidFill>
            <a:prstDash val="solid"/>
            <a:round/>
            <a:headEnd type="none" w="med" len="med"/>
            <a:tailEnd type="triangle"/>
          </a:ln>
          <a:effectLst/>
        </p:spPr>
      </p:cxnSp>
      <p:sp>
        <p:nvSpPr>
          <p:cNvPr id="249" name="TextBox 248">
            <a:extLst>
              <a:ext uri="{FF2B5EF4-FFF2-40B4-BE49-F238E27FC236}">
                <a16:creationId xmlns="" xmlns:a16="http://schemas.microsoft.com/office/drawing/2014/main" id="{146B3F3C-FBE3-4F25-96A4-522AC6ECAB1B}"/>
              </a:ext>
            </a:extLst>
          </p:cNvPr>
          <p:cNvSpPr txBox="1"/>
          <p:nvPr/>
        </p:nvSpPr>
        <p:spPr bwMode="auto">
          <a:xfrm>
            <a:off x="8315752" y="4551425"/>
            <a:ext cx="1797172" cy="2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Favors Atezo + CP/ET</a:t>
            </a:r>
          </a:p>
        </p:txBody>
      </p:sp>
      <p:cxnSp>
        <p:nvCxnSpPr>
          <p:cNvPr id="250" name="Straight Arrow Connector 249">
            <a:extLst>
              <a:ext uri="{FF2B5EF4-FFF2-40B4-BE49-F238E27FC236}">
                <a16:creationId xmlns="" xmlns:a16="http://schemas.microsoft.com/office/drawing/2014/main" id="{A846AC25-91B7-42B2-8423-E64E599830B1}"/>
              </a:ext>
            </a:extLst>
          </p:cNvPr>
          <p:cNvCxnSpPr>
            <a:cxnSpLocks/>
          </p:cNvCxnSpPr>
          <p:nvPr/>
        </p:nvCxnSpPr>
        <p:spPr bwMode="auto">
          <a:xfrm>
            <a:off x="10055166" y="4564021"/>
            <a:ext cx="708747" cy="0"/>
          </a:xfrm>
          <a:prstGeom prst="straightConnector1">
            <a:avLst/>
          </a:prstGeom>
          <a:noFill/>
          <a:ln w="28575" cap="flat" cmpd="sng" algn="ctr">
            <a:solidFill>
              <a:schemeClr val="accent3"/>
            </a:solidFill>
            <a:prstDash val="solid"/>
            <a:round/>
            <a:headEnd type="none" w="med" len="med"/>
            <a:tailEnd type="triangle"/>
          </a:ln>
          <a:effectLst/>
        </p:spPr>
      </p:cxnSp>
      <p:sp>
        <p:nvSpPr>
          <p:cNvPr id="251" name="TextBox 250">
            <a:extLst>
              <a:ext uri="{FF2B5EF4-FFF2-40B4-BE49-F238E27FC236}">
                <a16:creationId xmlns="" xmlns:a16="http://schemas.microsoft.com/office/drawing/2014/main" id="{6AC17102-EEAC-4F67-BB5B-184AF8F8B4EA}"/>
              </a:ext>
            </a:extLst>
          </p:cNvPr>
          <p:cNvSpPr txBox="1"/>
          <p:nvPr/>
        </p:nvSpPr>
        <p:spPr bwMode="auto">
          <a:xfrm>
            <a:off x="10044290" y="4551425"/>
            <a:ext cx="1838439" cy="243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Favors: Placebo + CP/ET</a:t>
            </a:r>
          </a:p>
        </p:txBody>
      </p:sp>
      <p:sp>
        <p:nvSpPr>
          <p:cNvPr id="252" name="TextBox 251">
            <a:extLst>
              <a:ext uri="{FF2B5EF4-FFF2-40B4-BE49-F238E27FC236}">
                <a16:creationId xmlns="" xmlns:a16="http://schemas.microsoft.com/office/drawing/2014/main" id="{74BBB33B-60B6-4BAF-ADFF-47D9686DDACC}"/>
              </a:ext>
            </a:extLst>
          </p:cNvPr>
          <p:cNvSpPr txBox="1"/>
          <p:nvPr/>
        </p:nvSpPr>
        <p:spPr bwMode="auto">
          <a:xfrm>
            <a:off x="8709319" y="4294947"/>
            <a:ext cx="485718" cy="33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255" name="TextBox 254">
            <a:extLst>
              <a:ext uri="{FF2B5EF4-FFF2-40B4-BE49-F238E27FC236}">
                <a16:creationId xmlns="" xmlns:a16="http://schemas.microsoft.com/office/drawing/2014/main" id="{642B4570-C705-49C4-9216-F56F12E667F6}"/>
              </a:ext>
            </a:extLst>
          </p:cNvPr>
          <p:cNvSpPr txBox="1"/>
          <p:nvPr/>
        </p:nvSpPr>
        <p:spPr bwMode="auto">
          <a:xfrm>
            <a:off x="9752758" y="4294947"/>
            <a:ext cx="485718" cy="33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256" name="TextBox 255">
            <a:extLst>
              <a:ext uri="{FF2B5EF4-FFF2-40B4-BE49-F238E27FC236}">
                <a16:creationId xmlns="" xmlns:a16="http://schemas.microsoft.com/office/drawing/2014/main" id="{7FF72664-D500-4273-9920-A197522CAF32}"/>
              </a:ext>
            </a:extLst>
          </p:cNvPr>
          <p:cNvSpPr txBox="1"/>
          <p:nvPr/>
        </p:nvSpPr>
        <p:spPr bwMode="auto">
          <a:xfrm>
            <a:off x="10095807" y="4294947"/>
            <a:ext cx="485718" cy="33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cxnSp>
        <p:nvCxnSpPr>
          <p:cNvPr id="257" name="Straight Connector 256">
            <a:extLst>
              <a:ext uri="{FF2B5EF4-FFF2-40B4-BE49-F238E27FC236}">
                <a16:creationId xmlns="" xmlns:a16="http://schemas.microsoft.com/office/drawing/2014/main" id="{2196BE3C-2DA8-4335-8A96-2A926E75BCCD}"/>
              </a:ext>
            </a:extLst>
          </p:cNvPr>
          <p:cNvCxnSpPr>
            <a:cxnSpLocks/>
          </p:cNvCxnSpPr>
          <p:nvPr/>
        </p:nvCxnSpPr>
        <p:spPr bwMode="auto">
          <a:xfrm flipV="1">
            <a:off x="10024194" y="2893277"/>
            <a:ext cx="0" cy="1424760"/>
          </a:xfrm>
          <a:prstGeom prst="line">
            <a:avLst/>
          </a:prstGeom>
          <a:noFill/>
          <a:ln w="28575" cap="flat" cmpd="sng" algn="ctr">
            <a:solidFill>
              <a:schemeClr val="bg1"/>
            </a:solidFill>
            <a:prstDash val="solid"/>
            <a:round/>
            <a:headEnd type="none" w="med" len="med"/>
            <a:tailEnd type="none" w="med" len="med"/>
          </a:ln>
          <a:effectLst/>
        </p:spPr>
      </p:cxnSp>
      <p:grpSp>
        <p:nvGrpSpPr>
          <p:cNvPr id="297" name="Group 296">
            <a:extLst>
              <a:ext uri="{FF2B5EF4-FFF2-40B4-BE49-F238E27FC236}">
                <a16:creationId xmlns="" xmlns:a16="http://schemas.microsoft.com/office/drawing/2014/main" id="{C8C9B9BF-63A6-4DCC-A3CC-6E9012E6B27F}"/>
              </a:ext>
            </a:extLst>
          </p:cNvPr>
          <p:cNvGrpSpPr/>
          <p:nvPr/>
        </p:nvGrpSpPr>
        <p:grpSpPr>
          <a:xfrm>
            <a:off x="9632011" y="2997198"/>
            <a:ext cx="339542" cy="81073"/>
            <a:chOff x="10105649" y="3313957"/>
            <a:chExt cx="339542" cy="66898"/>
          </a:xfrm>
        </p:grpSpPr>
        <p:grpSp>
          <p:nvGrpSpPr>
            <p:cNvPr id="292" name="Group 291">
              <a:extLst>
                <a:ext uri="{FF2B5EF4-FFF2-40B4-BE49-F238E27FC236}">
                  <a16:creationId xmlns="" xmlns:a16="http://schemas.microsoft.com/office/drawing/2014/main" id="{7E70D813-0849-44D9-8611-B5709BD21326}"/>
                </a:ext>
              </a:extLst>
            </p:cNvPr>
            <p:cNvGrpSpPr/>
            <p:nvPr/>
          </p:nvGrpSpPr>
          <p:grpSpPr>
            <a:xfrm>
              <a:off x="10107099" y="3313957"/>
              <a:ext cx="333385" cy="66898"/>
              <a:chOff x="6096000" y="3304517"/>
              <a:chExt cx="333385" cy="66898"/>
            </a:xfrm>
          </p:grpSpPr>
          <p:cxnSp>
            <p:nvCxnSpPr>
              <p:cNvPr id="293" name="Straight Connector 292">
                <a:extLst>
                  <a:ext uri="{FF2B5EF4-FFF2-40B4-BE49-F238E27FC236}">
                    <a16:creationId xmlns="" xmlns:a16="http://schemas.microsoft.com/office/drawing/2014/main" id="{E0D39A32-5AB3-4408-ABFB-60CABABCEFD3}"/>
                  </a:ext>
                </a:extLst>
              </p:cNvPr>
              <p:cNvCxnSpPr>
                <a:cxnSpLocks/>
              </p:cNvCxnSpPr>
              <p:nvPr/>
            </p:nvCxnSpPr>
            <p:spPr bwMode="auto">
              <a:xfrm>
                <a:off x="6096000" y="3304517"/>
                <a:ext cx="0" cy="66898"/>
              </a:xfrm>
              <a:prstGeom prst="line">
                <a:avLst/>
              </a:prstGeom>
              <a:noFill/>
              <a:ln w="28575" cap="flat" cmpd="sng" algn="ctr">
                <a:solidFill>
                  <a:schemeClr val="bg1"/>
                </a:solidFill>
                <a:prstDash val="solid"/>
                <a:round/>
                <a:headEnd type="none" w="med" len="med"/>
                <a:tailEnd type="none" w="med" len="med"/>
              </a:ln>
              <a:effectLst/>
            </p:spPr>
          </p:cxnSp>
          <p:cxnSp>
            <p:nvCxnSpPr>
              <p:cNvPr id="294" name="Straight Connector 293">
                <a:extLst>
                  <a:ext uri="{FF2B5EF4-FFF2-40B4-BE49-F238E27FC236}">
                    <a16:creationId xmlns="" xmlns:a16="http://schemas.microsoft.com/office/drawing/2014/main" id="{8C4A56A0-FB6D-4025-B891-C2DBAF5EE4E1}"/>
                  </a:ext>
                </a:extLst>
              </p:cNvPr>
              <p:cNvCxnSpPr>
                <a:cxnSpLocks/>
              </p:cNvCxnSpPr>
              <p:nvPr/>
            </p:nvCxnSpPr>
            <p:spPr bwMode="auto">
              <a:xfrm>
                <a:off x="6429385" y="3304517"/>
                <a:ext cx="0" cy="66898"/>
              </a:xfrm>
              <a:prstGeom prst="line">
                <a:avLst/>
              </a:prstGeom>
              <a:noFill/>
              <a:ln w="28575" cap="flat" cmpd="sng" algn="ctr">
                <a:solidFill>
                  <a:schemeClr val="bg1"/>
                </a:solidFill>
                <a:prstDash val="solid"/>
                <a:round/>
                <a:headEnd type="none" w="med" len="med"/>
                <a:tailEnd type="none" w="med" len="med"/>
              </a:ln>
              <a:effectLst/>
            </p:spPr>
          </p:cxnSp>
        </p:grpSp>
        <p:cxnSp>
          <p:nvCxnSpPr>
            <p:cNvPr id="296" name="Straight Connector 295">
              <a:extLst>
                <a:ext uri="{FF2B5EF4-FFF2-40B4-BE49-F238E27FC236}">
                  <a16:creationId xmlns="" xmlns:a16="http://schemas.microsoft.com/office/drawing/2014/main" id="{F90289AC-E67B-4A45-B35B-71B4D8EE16B0}"/>
                </a:ext>
              </a:extLst>
            </p:cNvPr>
            <p:cNvCxnSpPr/>
            <p:nvPr/>
          </p:nvCxnSpPr>
          <p:spPr bwMode="auto">
            <a:xfrm>
              <a:off x="10105649" y="3347406"/>
              <a:ext cx="339542" cy="0"/>
            </a:xfrm>
            <a:prstGeom prst="line">
              <a:avLst/>
            </a:prstGeom>
            <a:noFill/>
            <a:ln w="28575" cap="flat" cmpd="sng" algn="ctr">
              <a:solidFill>
                <a:schemeClr val="bg1"/>
              </a:solidFill>
              <a:prstDash val="solid"/>
              <a:round/>
              <a:headEnd type="none" w="med" len="med"/>
              <a:tailEnd type="none" w="med" len="med"/>
            </a:ln>
            <a:effectLst/>
          </p:spPr>
        </p:cxnSp>
      </p:grpSp>
      <p:grpSp>
        <p:nvGrpSpPr>
          <p:cNvPr id="298" name="Group 297">
            <a:extLst>
              <a:ext uri="{FF2B5EF4-FFF2-40B4-BE49-F238E27FC236}">
                <a16:creationId xmlns="" xmlns:a16="http://schemas.microsoft.com/office/drawing/2014/main" id="{2D1DBB3C-9F7F-485D-8EB9-88FB6968F57C}"/>
              </a:ext>
            </a:extLst>
          </p:cNvPr>
          <p:cNvGrpSpPr/>
          <p:nvPr/>
        </p:nvGrpSpPr>
        <p:grpSpPr>
          <a:xfrm>
            <a:off x="9443168" y="3216410"/>
            <a:ext cx="580984" cy="81073"/>
            <a:chOff x="9864207" y="3313957"/>
            <a:chExt cx="580984" cy="66898"/>
          </a:xfrm>
        </p:grpSpPr>
        <p:cxnSp>
          <p:nvCxnSpPr>
            <p:cNvPr id="300" name="Straight Connector 299">
              <a:extLst>
                <a:ext uri="{FF2B5EF4-FFF2-40B4-BE49-F238E27FC236}">
                  <a16:creationId xmlns="" xmlns:a16="http://schemas.microsoft.com/office/drawing/2014/main" id="{9687FAF7-DC14-46E1-89CE-9125D0A3D92E}"/>
                </a:ext>
              </a:extLst>
            </p:cNvPr>
            <p:cNvCxnSpPr>
              <a:cxnSpLocks/>
            </p:cNvCxnSpPr>
            <p:nvPr/>
          </p:nvCxnSpPr>
          <p:spPr bwMode="auto">
            <a:xfrm>
              <a:off x="9869373" y="3347406"/>
              <a:ext cx="575818" cy="0"/>
            </a:xfrm>
            <a:prstGeom prst="line">
              <a:avLst/>
            </a:prstGeom>
            <a:noFill/>
            <a:ln w="28575" cap="flat" cmpd="sng" algn="ctr">
              <a:solidFill>
                <a:schemeClr val="bg1"/>
              </a:solidFill>
              <a:prstDash val="solid"/>
              <a:round/>
              <a:headEnd type="none" w="med" len="med"/>
              <a:tailEnd type="none" w="med" len="med"/>
            </a:ln>
            <a:effectLst/>
          </p:spPr>
        </p:cxnSp>
        <p:grpSp>
          <p:nvGrpSpPr>
            <p:cNvPr id="299" name="Group 298">
              <a:extLst>
                <a:ext uri="{FF2B5EF4-FFF2-40B4-BE49-F238E27FC236}">
                  <a16:creationId xmlns="" xmlns:a16="http://schemas.microsoft.com/office/drawing/2014/main" id="{832FA14A-EA16-444E-80B2-5BAC7EF3D1FD}"/>
                </a:ext>
              </a:extLst>
            </p:cNvPr>
            <p:cNvGrpSpPr/>
            <p:nvPr/>
          </p:nvGrpSpPr>
          <p:grpSpPr>
            <a:xfrm>
              <a:off x="9864207" y="3313957"/>
              <a:ext cx="576277" cy="66898"/>
              <a:chOff x="5853108" y="3304517"/>
              <a:chExt cx="576277" cy="66898"/>
            </a:xfrm>
          </p:grpSpPr>
          <p:cxnSp>
            <p:nvCxnSpPr>
              <p:cNvPr id="301" name="Straight Connector 300">
                <a:extLst>
                  <a:ext uri="{FF2B5EF4-FFF2-40B4-BE49-F238E27FC236}">
                    <a16:creationId xmlns="" xmlns:a16="http://schemas.microsoft.com/office/drawing/2014/main" id="{EFAF36CB-0F41-42BA-9C61-E7DCCEF0A655}"/>
                  </a:ext>
                </a:extLst>
              </p:cNvPr>
              <p:cNvCxnSpPr>
                <a:cxnSpLocks/>
              </p:cNvCxnSpPr>
              <p:nvPr/>
            </p:nvCxnSpPr>
            <p:spPr bwMode="auto">
              <a:xfrm>
                <a:off x="5853108" y="3304517"/>
                <a:ext cx="0" cy="66898"/>
              </a:xfrm>
              <a:prstGeom prst="line">
                <a:avLst/>
              </a:prstGeom>
              <a:noFill/>
              <a:ln w="28575" cap="flat" cmpd="sng" algn="ctr">
                <a:solidFill>
                  <a:schemeClr val="bg1"/>
                </a:solidFill>
                <a:prstDash val="solid"/>
                <a:round/>
                <a:headEnd type="none" w="med" len="med"/>
                <a:tailEnd type="none" w="med" len="med"/>
              </a:ln>
              <a:effectLst/>
            </p:spPr>
          </p:cxnSp>
          <p:cxnSp>
            <p:nvCxnSpPr>
              <p:cNvPr id="302" name="Straight Connector 301">
                <a:extLst>
                  <a:ext uri="{FF2B5EF4-FFF2-40B4-BE49-F238E27FC236}">
                    <a16:creationId xmlns="" xmlns:a16="http://schemas.microsoft.com/office/drawing/2014/main" id="{C73C538E-AFC0-418E-BD89-44BE92BC1597}"/>
                  </a:ext>
                </a:extLst>
              </p:cNvPr>
              <p:cNvCxnSpPr>
                <a:cxnSpLocks/>
              </p:cNvCxnSpPr>
              <p:nvPr/>
            </p:nvCxnSpPr>
            <p:spPr bwMode="auto">
              <a:xfrm>
                <a:off x="6429385" y="3304517"/>
                <a:ext cx="0" cy="66898"/>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304" name="Group 303">
            <a:extLst>
              <a:ext uri="{FF2B5EF4-FFF2-40B4-BE49-F238E27FC236}">
                <a16:creationId xmlns="" xmlns:a16="http://schemas.microsoft.com/office/drawing/2014/main" id="{FE765E3E-1D19-404B-8D08-9A589E991550}"/>
              </a:ext>
            </a:extLst>
          </p:cNvPr>
          <p:cNvGrpSpPr/>
          <p:nvPr/>
        </p:nvGrpSpPr>
        <p:grpSpPr>
          <a:xfrm>
            <a:off x="9630713" y="3315275"/>
            <a:ext cx="442869" cy="81073"/>
            <a:chOff x="10002322" y="3313957"/>
            <a:chExt cx="442869" cy="66898"/>
          </a:xfrm>
        </p:grpSpPr>
        <p:cxnSp>
          <p:nvCxnSpPr>
            <p:cNvPr id="305" name="Straight Connector 304">
              <a:extLst>
                <a:ext uri="{FF2B5EF4-FFF2-40B4-BE49-F238E27FC236}">
                  <a16:creationId xmlns="" xmlns:a16="http://schemas.microsoft.com/office/drawing/2014/main" id="{89F96035-2A09-459E-9B8D-67F4132084D9}"/>
                </a:ext>
              </a:extLst>
            </p:cNvPr>
            <p:cNvCxnSpPr>
              <a:cxnSpLocks/>
            </p:cNvCxnSpPr>
            <p:nvPr/>
          </p:nvCxnSpPr>
          <p:spPr bwMode="auto">
            <a:xfrm>
              <a:off x="10003620" y="3347406"/>
              <a:ext cx="441571" cy="0"/>
            </a:xfrm>
            <a:prstGeom prst="line">
              <a:avLst/>
            </a:prstGeom>
            <a:noFill/>
            <a:ln w="28575" cap="flat" cmpd="sng" algn="ctr">
              <a:solidFill>
                <a:schemeClr val="bg1"/>
              </a:solidFill>
              <a:prstDash val="solid"/>
              <a:round/>
              <a:headEnd type="none" w="med" len="med"/>
              <a:tailEnd type="none" w="med" len="med"/>
            </a:ln>
            <a:effectLst/>
          </p:spPr>
        </p:cxnSp>
        <p:grpSp>
          <p:nvGrpSpPr>
            <p:cNvPr id="306" name="Group 305">
              <a:extLst>
                <a:ext uri="{FF2B5EF4-FFF2-40B4-BE49-F238E27FC236}">
                  <a16:creationId xmlns="" xmlns:a16="http://schemas.microsoft.com/office/drawing/2014/main" id="{E1830001-3A73-4083-946F-0E5845E4F56B}"/>
                </a:ext>
              </a:extLst>
            </p:cNvPr>
            <p:cNvGrpSpPr/>
            <p:nvPr/>
          </p:nvGrpSpPr>
          <p:grpSpPr>
            <a:xfrm>
              <a:off x="10002322" y="3313957"/>
              <a:ext cx="438162" cy="66898"/>
              <a:chOff x="5991223" y="3304517"/>
              <a:chExt cx="438162" cy="66898"/>
            </a:xfrm>
          </p:grpSpPr>
          <p:cxnSp>
            <p:nvCxnSpPr>
              <p:cNvPr id="307" name="Straight Connector 306">
                <a:extLst>
                  <a:ext uri="{FF2B5EF4-FFF2-40B4-BE49-F238E27FC236}">
                    <a16:creationId xmlns="" xmlns:a16="http://schemas.microsoft.com/office/drawing/2014/main" id="{65596B46-FE9B-41F4-AAE9-4E6CB13AB79E}"/>
                  </a:ext>
                </a:extLst>
              </p:cNvPr>
              <p:cNvCxnSpPr>
                <a:cxnSpLocks/>
              </p:cNvCxnSpPr>
              <p:nvPr/>
            </p:nvCxnSpPr>
            <p:spPr bwMode="auto">
              <a:xfrm>
                <a:off x="5991223" y="3304517"/>
                <a:ext cx="0" cy="66898"/>
              </a:xfrm>
              <a:prstGeom prst="line">
                <a:avLst/>
              </a:prstGeom>
              <a:noFill/>
              <a:ln w="28575" cap="flat" cmpd="sng" algn="ctr">
                <a:solidFill>
                  <a:schemeClr val="bg1"/>
                </a:solidFill>
                <a:prstDash val="solid"/>
                <a:round/>
                <a:headEnd type="none" w="med" len="med"/>
                <a:tailEnd type="none" w="med" len="med"/>
              </a:ln>
              <a:effectLst/>
            </p:spPr>
          </p:cxnSp>
          <p:cxnSp>
            <p:nvCxnSpPr>
              <p:cNvPr id="308" name="Straight Connector 307">
                <a:extLst>
                  <a:ext uri="{FF2B5EF4-FFF2-40B4-BE49-F238E27FC236}">
                    <a16:creationId xmlns="" xmlns:a16="http://schemas.microsoft.com/office/drawing/2014/main" id="{8880656C-C6D6-4BAD-8A2F-3E68339D959E}"/>
                  </a:ext>
                </a:extLst>
              </p:cNvPr>
              <p:cNvCxnSpPr>
                <a:cxnSpLocks/>
              </p:cNvCxnSpPr>
              <p:nvPr/>
            </p:nvCxnSpPr>
            <p:spPr bwMode="auto">
              <a:xfrm>
                <a:off x="6429385" y="3304517"/>
                <a:ext cx="0" cy="66898"/>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310" name="Group 309">
            <a:extLst>
              <a:ext uri="{FF2B5EF4-FFF2-40B4-BE49-F238E27FC236}">
                <a16:creationId xmlns="" xmlns:a16="http://schemas.microsoft.com/office/drawing/2014/main" id="{B210AD37-9A08-4137-BBB2-82274B2F254C}"/>
              </a:ext>
            </a:extLst>
          </p:cNvPr>
          <p:cNvGrpSpPr/>
          <p:nvPr/>
        </p:nvGrpSpPr>
        <p:grpSpPr>
          <a:xfrm>
            <a:off x="9086559" y="3626756"/>
            <a:ext cx="838162" cy="81073"/>
            <a:chOff x="9607029" y="3313957"/>
            <a:chExt cx="838162" cy="66898"/>
          </a:xfrm>
        </p:grpSpPr>
        <p:cxnSp>
          <p:nvCxnSpPr>
            <p:cNvPr id="311" name="Straight Connector 310">
              <a:extLst>
                <a:ext uri="{FF2B5EF4-FFF2-40B4-BE49-F238E27FC236}">
                  <a16:creationId xmlns="" xmlns:a16="http://schemas.microsoft.com/office/drawing/2014/main" id="{948A6CC5-27F9-4C51-9CB3-9298C61768FF}"/>
                </a:ext>
              </a:extLst>
            </p:cNvPr>
            <p:cNvCxnSpPr>
              <a:cxnSpLocks/>
            </p:cNvCxnSpPr>
            <p:nvPr/>
          </p:nvCxnSpPr>
          <p:spPr bwMode="auto">
            <a:xfrm>
              <a:off x="9607029" y="3347406"/>
              <a:ext cx="838162" cy="0"/>
            </a:xfrm>
            <a:prstGeom prst="line">
              <a:avLst/>
            </a:prstGeom>
            <a:noFill/>
            <a:ln w="28575" cap="flat" cmpd="sng" algn="ctr">
              <a:solidFill>
                <a:schemeClr val="bg1"/>
              </a:solidFill>
              <a:prstDash val="solid"/>
              <a:round/>
              <a:headEnd type="none" w="med" len="med"/>
              <a:tailEnd type="none" w="med" len="med"/>
            </a:ln>
            <a:effectLst/>
          </p:spPr>
        </p:cxnSp>
        <p:grpSp>
          <p:nvGrpSpPr>
            <p:cNvPr id="312" name="Group 311">
              <a:extLst>
                <a:ext uri="{FF2B5EF4-FFF2-40B4-BE49-F238E27FC236}">
                  <a16:creationId xmlns="" xmlns:a16="http://schemas.microsoft.com/office/drawing/2014/main" id="{F7ED1BBE-9A8E-4B89-BE03-8D36BE287EE3}"/>
                </a:ext>
              </a:extLst>
            </p:cNvPr>
            <p:cNvGrpSpPr/>
            <p:nvPr/>
          </p:nvGrpSpPr>
          <p:grpSpPr>
            <a:xfrm>
              <a:off x="9607029" y="3313957"/>
              <a:ext cx="833455" cy="66898"/>
              <a:chOff x="5595930" y="3304517"/>
              <a:chExt cx="833455" cy="66898"/>
            </a:xfrm>
          </p:grpSpPr>
          <p:cxnSp>
            <p:nvCxnSpPr>
              <p:cNvPr id="313" name="Straight Connector 312">
                <a:extLst>
                  <a:ext uri="{FF2B5EF4-FFF2-40B4-BE49-F238E27FC236}">
                    <a16:creationId xmlns="" xmlns:a16="http://schemas.microsoft.com/office/drawing/2014/main" id="{7439DE4D-3225-4153-BA56-FD0550EE7B94}"/>
                  </a:ext>
                </a:extLst>
              </p:cNvPr>
              <p:cNvCxnSpPr>
                <a:cxnSpLocks/>
              </p:cNvCxnSpPr>
              <p:nvPr/>
            </p:nvCxnSpPr>
            <p:spPr bwMode="auto">
              <a:xfrm>
                <a:off x="5595930" y="3304517"/>
                <a:ext cx="0" cy="66898"/>
              </a:xfrm>
              <a:prstGeom prst="line">
                <a:avLst/>
              </a:prstGeom>
              <a:noFill/>
              <a:ln w="28575" cap="flat" cmpd="sng" algn="ctr">
                <a:solidFill>
                  <a:schemeClr val="bg1"/>
                </a:solidFill>
                <a:prstDash val="solid"/>
                <a:round/>
                <a:headEnd type="none" w="med" len="med"/>
                <a:tailEnd type="none" w="med" len="med"/>
              </a:ln>
              <a:effectLst/>
            </p:spPr>
          </p:cxnSp>
          <p:cxnSp>
            <p:nvCxnSpPr>
              <p:cNvPr id="314" name="Straight Connector 313">
                <a:extLst>
                  <a:ext uri="{FF2B5EF4-FFF2-40B4-BE49-F238E27FC236}">
                    <a16:creationId xmlns="" xmlns:a16="http://schemas.microsoft.com/office/drawing/2014/main" id="{8359ADB3-464B-4367-AB84-547AEB316802}"/>
                  </a:ext>
                </a:extLst>
              </p:cNvPr>
              <p:cNvCxnSpPr>
                <a:cxnSpLocks/>
              </p:cNvCxnSpPr>
              <p:nvPr/>
            </p:nvCxnSpPr>
            <p:spPr bwMode="auto">
              <a:xfrm>
                <a:off x="6429385" y="3304517"/>
                <a:ext cx="0" cy="66898"/>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316" name="Group 315">
            <a:extLst>
              <a:ext uri="{FF2B5EF4-FFF2-40B4-BE49-F238E27FC236}">
                <a16:creationId xmlns="" xmlns:a16="http://schemas.microsoft.com/office/drawing/2014/main" id="{1E6716E7-2681-4114-9318-E230028E2A05}"/>
              </a:ext>
            </a:extLst>
          </p:cNvPr>
          <p:cNvGrpSpPr/>
          <p:nvPr/>
        </p:nvGrpSpPr>
        <p:grpSpPr>
          <a:xfrm>
            <a:off x="9500933" y="3738707"/>
            <a:ext cx="838162" cy="81073"/>
            <a:chOff x="9607029" y="3313957"/>
            <a:chExt cx="838162" cy="66898"/>
          </a:xfrm>
        </p:grpSpPr>
        <p:cxnSp>
          <p:nvCxnSpPr>
            <p:cNvPr id="317" name="Straight Connector 316">
              <a:extLst>
                <a:ext uri="{FF2B5EF4-FFF2-40B4-BE49-F238E27FC236}">
                  <a16:creationId xmlns="" xmlns:a16="http://schemas.microsoft.com/office/drawing/2014/main" id="{E3CA5862-C10C-4C28-AACF-2BF2035524BF}"/>
                </a:ext>
              </a:extLst>
            </p:cNvPr>
            <p:cNvCxnSpPr>
              <a:cxnSpLocks/>
            </p:cNvCxnSpPr>
            <p:nvPr/>
          </p:nvCxnSpPr>
          <p:spPr bwMode="auto">
            <a:xfrm>
              <a:off x="9607029" y="3347406"/>
              <a:ext cx="838162" cy="0"/>
            </a:xfrm>
            <a:prstGeom prst="line">
              <a:avLst/>
            </a:prstGeom>
            <a:noFill/>
            <a:ln w="28575" cap="flat" cmpd="sng" algn="ctr">
              <a:solidFill>
                <a:schemeClr val="bg1"/>
              </a:solidFill>
              <a:prstDash val="solid"/>
              <a:round/>
              <a:headEnd type="none" w="med" len="med"/>
              <a:tailEnd type="none" w="med" len="med"/>
            </a:ln>
            <a:effectLst/>
          </p:spPr>
        </p:cxnSp>
        <p:grpSp>
          <p:nvGrpSpPr>
            <p:cNvPr id="318" name="Group 317">
              <a:extLst>
                <a:ext uri="{FF2B5EF4-FFF2-40B4-BE49-F238E27FC236}">
                  <a16:creationId xmlns="" xmlns:a16="http://schemas.microsoft.com/office/drawing/2014/main" id="{9A652F9B-79D0-4BA9-8DC2-96BAA17F91B5}"/>
                </a:ext>
              </a:extLst>
            </p:cNvPr>
            <p:cNvGrpSpPr/>
            <p:nvPr/>
          </p:nvGrpSpPr>
          <p:grpSpPr>
            <a:xfrm>
              <a:off x="9607029" y="3313957"/>
              <a:ext cx="833455" cy="66898"/>
              <a:chOff x="5595930" y="3304517"/>
              <a:chExt cx="833455" cy="66898"/>
            </a:xfrm>
          </p:grpSpPr>
          <p:cxnSp>
            <p:nvCxnSpPr>
              <p:cNvPr id="319" name="Straight Connector 318">
                <a:extLst>
                  <a:ext uri="{FF2B5EF4-FFF2-40B4-BE49-F238E27FC236}">
                    <a16:creationId xmlns="" xmlns:a16="http://schemas.microsoft.com/office/drawing/2014/main" id="{CD3D1D33-C625-4009-8CAF-0F44BBDB5701}"/>
                  </a:ext>
                </a:extLst>
              </p:cNvPr>
              <p:cNvCxnSpPr>
                <a:cxnSpLocks/>
              </p:cNvCxnSpPr>
              <p:nvPr/>
            </p:nvCxnSpPr>
            <p:spPr bwMode="auto">
              <a:xfrm>
                <a:off x="5595930" y="3304517"/>
                <a:ext cx="0" cy="66898"/>
              </a:xfrm>
              <a:prstGeom prst="line">
                <a:avLst/>
              </a:prstGeom>
              <a:noFill/>
              <a:ln w="28575" cap="flat" cmpd="sng" algn="ctr">
                <a:solidFill>
                  <a:schemeClr val="bg1"/>
                </a:solidFill>
                <a:prstDash val="solid"/>
                <a:round/>
                <a:headEnd type="none" w="med" len="med"/>
                <a:tailEnd type="none" w="med" len="med"/>
              </a:ln>
              <a:effectLst/>
            </p:spPr>
          </p:cxnSp>
          <p:cxnSp>
            <p:nvCxnSpPr>
              <p:cNvPr id="320" name="Straight Connector 319">
                <a:extLst>
                  <a:ext uri="{FF2B5EF4-FFF2-40B4-BE49-F238E27FC236}">
                    <a16:creationId xmlns="" xmlns:a16="http://schemas.microsoft.com/office/drawing/2014/main" id="{61A64027-6CC2-468A-93A7-950A01DE4DB8}"/>
                  </a:ext>
                </a:extLst>
              </p:cNvPr>
              <p:cNvCxnSpPr>
                <a:cxnSpLocks/>
              </p:cNvCxnSpPr>
              <p:nvPr/>
            </p:nvCxnSpPr>
            <p:spPr bwMode="auto">
              <a:xfrm>
                <a:off x="6429385" y="3304517"/>
                <a:ext cx="0" cy="66898"/>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321" name="Group 320">
            <a:extLst>
              <a:ext uri="{FF2B5EF4-FFF2-40B4-BE49-F238E27FC236}">
                <a16:creationId xmlns="" xmlns:a16="http://schemas.microsoft.com/office/drawing/2014/main" id="{41D078D8-8189-4816-9DAF-BA5BCE2F5B86}"/>
              </a:ext>
            </a:extLst>
          </p:cNvPr>
          <p:cNvGrpSpPr/>
          <p:nvPr/>
        </p:nvGrpSpPr>
        <p:grpSpPr>
          <a:xfrm>
            <a:off x="8957146" y="4157369"/>
            <a:ext cx="1333530" cy="81073"/>
            <a:chOff x="9607029" y="3313957"/>
            <a:chExt cx="1333530" cy="66898"/>
          </a:xfrm>
        </p:grpSpPr>
        <p:cxnSp>
          <p:nvCxnSpPr>
            <p:cNvPr id="322" name="Straight Connector 321">
              <a:extLst>
                <a:ext uri="{FF2B5EF4-FFF2-40B4-BE49-F238E27FC236}">
                  <a16:creationId xmlns="" xmlns:a16="http://schemas.microsoft.com/office/drawing/2014/main" id="{F0201272-6C12-4A54-BB12-5259E4D531BD}"/>
                </a:ext>
              </a:extLst>
            </p:cNvPr>
            <p:cNvCxnSpPr>
              <a:cxnSpLocks/>
            </p:cNvCxnSpPr>
            <p:nvPr/>
          </p:nvCxnSpPr>
          <p:spPr bwMode="auto">
            <a:xfrm>
              <a:off x="9607029" y="3347406"/>
              <a:ext cx="1333530" cy="0"/>
            </a:xfrm>
            <a:prstGeom prst="line">
              <a:avLst/>
            </a:prstGeom>
            <a:noFill/>
            <a:ln w="28575" cap="flat" cmpd="sng" algn="ctr">
              <a:solidFill>
                <a:schemeClr val="bg1"/>
              </a:solidFill>
              <a:prstDash val="solid"/>
              <a:round/>
              <a:headEnd type="none" w="med" len="med"/>
              <a:tailEnd type="none" w="med" len="med"/>
            </a:ln>
            <a:effectLst/>
          </p:spPr>
        </p:cxnSp>
        <p:grpSp>
          <p:nvGrpSpPr>
            <p:cNvPr id="323" name="Group 322">
              <a:extLst>
                <a:ext uri="{FF2B5EF4-FFF2-40B4-BE49-F238E27FC236}">
                  <a16:creationId xmlns="" xmlns:a16="http://schemas.microsoft.com/office/drawing/2014/main" id="{F4C9EB5E-600D-46A5-9AF6-43C6690DB4CB}"/>
                </a:ext>
              </a:extLst>
            </p:cNvPr>
            <p:cNvGrpSpPr/>
            <p:nvPr/>
          </p:nvGrpSpPr>
          <p:grpSpPr>
            <a:xfrm>
              <a:off x="9607029" y="3313957"/>
              <a:ext cx="1333530" cy="66898"/>
              <a:chOff x="5595930" y="3304517"/>
              <a:chExt cx="1333530" cy="66898"/>
            </a:xfrm>
          </p:grpSpPr>
          <p:cxnSp>
            <p:nvCxnSpPr>
              <p:cNvPr id="324" name="Straight Connector 323">
                <a:extLst>
                  <a:ext uri="{FF2B5EF4-FFF2-40B4-BE49-F238E27FC236}">
                    <a16:creationId xmlns="" xmlns:a16="http://schemas.microsoft.com/office/drawing/2014/main" id="{E95CB743-E616-44AA-899D-467CBCF8D81B}"/>
                  </a:ext>
                </a:extLst>
              </p:cNvPr>
              <p:cNvCxnSpPr>
                <a:cxnSpLocks/>
              </p:cNvCxnSpPr>
              <p:nvPr/>
            </p:nvCxnSpPr>
            <p:spPr bwMode="auto">
              <a:xfrm>
                <a:off x="5595930" y="3304517"/>
                <a:ext cx="0" cy="66898"/>
              </a:xfrm>
              <a:prstGeom prst="line">
                <a:avLst/>
              </a:prstGeom>
              <a:noFill/>
              <a:ln w="28575" cap="flat" cmpd="sng" algn="ctr">
                <a:solidFill>
                  <a:schemeClr val="bg1"/>
                </a:solidFill>
                <a:prstDash val="solid"/>
                <a:round/>
                <a:headEnd type="none" w="med" len="med"/>
                <a:tailEnd type="none" w="med" len="med"/>
              </a:ln>
              <a:effectLst/>
            </p:spPr>
          </p:cxnSp>
          <p:cxnSp>
            <p:nvCxnSpPr>
              <p:cNvPr id="325" name="Straight Connector 324">
                <a:extLst>
                  <a:ext uri="{FF2B5EF4-FFF2-40B4-BE49-F238E27FC236}">
                    <a16:creationId xmlns="" xmlns:a16="http://schemas.microsoft.com/office/drawing/2014/main" id="{699B9D41-E21C-4AD2-83E8-A728B823A3DF}"/>
                  </a:ext>
                </a:extLst>
              </p:cNvPr>
              <p:cNvCxnSpPr>
                <a:cxnSpLocks/>
              </p:cNvCxnSpPr>
              <p:nvPr/>
            </p:nvCxnSpPr>
            <p:spPr bwMode="auto">
              <a:xfrm>
                <a:off x="6929460" y="3304517"/>
                <a:ext cx="0" cy="66898"/>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327" name="Group 326">
            <a:extLst>
              <a:ext uri="{FF2B5EF4-FFF2-40B4-BE49-F238E27FC236}">
                <a16:creationId xmlns="" xmlns:a16="http://schemas.microsoft.com/office/drawing/2014/main" id="{EC5F7049-F7E7-4FC8-AD03-04D162053B84}"/>
              </a:ext>
            </a:extLst>
          </p:cNvPr>
          <p:cNvGrpSpPr/>
          <p:nvPr/>
        </p:nvGrpSpPr>
        <p:grpSpPr>
          <a:xfrm>
            <a:off x="9492699" y="4053814"/>
            <a:ext cx="623898" cy="81073"/>
            <a:chOff x="10002322" y="3313957"/>
            <a:chExt cx="623898" cy="66898"/>
          </a:xfrm>
        </p:grpSpPr>
        <p:cxnSp>
          <p:nvCxnSpPr>
            <p:cNvPr id="328" name="Straight Connector 327">
              <a:extLst>
                <a:ext uri="{FF2B5EF4-FFF2-40B4-BE49-F238E27FC236}">
                  <a16:creationId xmlns="" xmlns:a16="http://schemas.microsoft.com/office/drawing/2014/main" id="{CA47673B-B543-44CE-8CFA-DC749510AD1B}"/>
                </a:ext>
              </a:extLst>
            </p:cNvPr>
            <p:cNvCxnSpPr>
              <a:cxnSpLocks/>
            </p:cNvCxnSpPr>
            <p:nvPr/>
          </p:nvCxnSpPr>
          <p:spPr bwMode="auto">
            <a:xfrm>
              <a:off x="10003620" y="3347406"/>
              <a:ext cx="622600" cy="0"/>
            </a:xfrm>
            <a:prstGeom prst="line">
              <a:avLst/>
            </a:prstGeom>
            <a:noFill/>
            <a:ln w="28575" cap="flat" cmpd="sng" algn="ctr">
              <a:solidFill>
                <a:schemeClr val="bg1"/>
              </a:solidFill>
              <a:prstDash val="solid"/>
              <a:round/>
              <a:headEnd type="none" w="med" len="med"/>
              <a:tailEnd type="none" w="med" len="med"/>
            </a:ln>
            <a:effectLst/>
          </p:spPr>
        </p:cxnSp>
        <p:grpSp>
          <p:nvGrpSpPr>
            <p:cNvPr id="329" name="Group 328">
              <a:extLst>
                <a:ext uri="{FF2B5EF4-FFF2-40B4-BE49-F238E27FC236}">
                  <a16:creationId xmlns="" xmlns:a16="http://schemas.microsoft.com/office/drawing/2014/main" id="{D336864F-7724-4047-8245-A2D04BCF6E1E}"/>
                </a:ext>
              </a:extLst>
            </p:cNvPr>
            <p:cNvGrpSpPr/>
            <p:nvPr/>
          </p:nvGrpSpPr>
          <p:grpSpPr>
            <a:xfrm>
              <a:off x="10002322" y="3313957"/>
              <a:ext cx="623898" cy="66898"/>
              <a:chOff x="5991223" y="3304517"/>
              <a:chExt cx="623898" cy="66898"/>
            </a:xfrm>
          </p:grpSpPr>
          <p:cxnSp>
            <p:nvCxnSpPr>
              <p:cNvPr id="330" name="Straight Connector 329">
                <a:extLst>
                  <a:ext uri="{FF2B5EF4-FFF2-40B4-BE49-F238E27FC236}">
                    <a16:creationId xmlns="" xmlns:a16="http://schemas.microsoft.com/office/drawing/2014/main" id="{51BB0381-19E9-40F1-B072-0BB30F3B7698}"/>
                  </a:ext>
                </a:extLst>
              </p:cNvPr>
              <p:cNvCxnSpPr>
                <a:cxnSpLocks/>
              </p:cNvCxnSpPr>
              <p:nvPr/>
            </p:nvCxnSpPr>
            <p:spPr bwMode="auto">
              <a:xfrm>
                <a:off x="5991223" y="3304517"/>
                <a:ext cx="0" cy="66898"/>
              </a:xfrm>
              <a:prstGeom prst="line">
                <a:avLst/>
              </a:prstGeom>
              <a:noFill/>
              <a:ln w="28575" cap="flat" cmpd="sng" algn="ctr">
                <a:solidFill>
                  <a:schemeClr val="bg1"/>
                </a:solidFill>
                <a:prstDash val="solid"/>
                <a:round/>
                <a:headEnd type="none" w="med" len="med"/>
                <a:tailEnd type="none" w="med" len="med"/>
              </a:ln>
              <a:effectLst/>
            </p:spPr>
          </p:cxnSp>
          <p:cxnSp>
            <p:nvCxnSpPr>
              <p:cNvPr id="331" name="Straight Connector 330">
                <a:extLst>
                  <a:ext uri="{FF2B5EF4-FFF2-40B4-BE49-F238E27FC236}">
                    <a16:creationId xmlns="" xmlns:a16="http://schemas.microsoft.com/office/drawing/2014/main" id="{67C23D9E-6280-4710-A977-FC84B536DEEE}"/>
                  </a:ext>
                </a:extLst>
              </p:cNvPr>
              <p:cNvCxnSpPr>
                <a:cxnSpLocks/>
              </p:cNvCxnSpPr>
              <p:nvPr/>
            </p:nvCxnSpPr>
            <p:spPr bwMode="auto">
              <a:xfrm>
                <a:off x="6615121" y="3304517"/>
                <a:ext cx="0" cy="66898"/>
              </a:xfrm>
              <a:prstGeom prst="line">
                <a:avLst/>
              </a:prstGeom>
              <a:noFill/>
              <a:ln w="28575" cap="flat" cmpd="sng" algn="ctr">
                <a:solidFill>
                  <a:schemeClr val="bg1"/>
                </a:solidFill>
                <a:prstDash val="solid"/>
                <a:round/>
                <a:headEnd type="none" w="med" len="med"/>
                <a:tailEnd type="none" w="med" len="med"/>
              </a:ln>
              <a:effectLst/>
            </p:spPr>
          </p:cxnSp>
        </p:grpSp>
      </p:grpSp>
      <p:cxnSp>
        <p:nvCxnSpPr>
          <p:cNvPr id="335" name="Straight Connector 334">
            <a:extLst>
              <a:ext uri="{FF2B5EF4-FFF2-40B4-BE49-F238E27FC236}">
                <a16:creationId xmlns="" xmlns:a16="http://schemas.microsoft.com/office/drawing/2014/main" id="{53100041-C392-4DD4-92D3-5ED60C475C2E}"/>
              </a:ext>
            </a:extLst>
          </p:cNvPr>
          <p:cNvCxnSpPr/>
          <p:nvPr/>
        </p:nvCxnSpPr>
        <p:spPr bwMode="auto">
          <a:xfrm>
            <a:off x="8869852" y="3125072"/>
            <a:ext cx="1501736" cy="0"/>
          </a:xfrm>
          <a:prstGeom prst="line">
            <a:avLst/>
          </a:prstGeom>
          <a:noFill/>
          <a:ln w="12700" cap="flat" cmpd="sng" algn="ctr">
            <a:solidFill>
              <a:schemeClr val="bg1"/>
            </a:solidFill>
            <a:prstDash val="sysDot"/>
            <a:round/>
            <a:headEnd type="none" w="med" len="med"/>
            <a:tailEnd type="none" w="med" len="med"/>
          </a:ln>
          <a:effectLst/>
        </p:spPr>
      </p:cxnSp>
      <p:sp>
        <p:nvSpPr>
          <p:cNvPr id="336" name="Diamond 335">
            <a:extLst>
              <a:ext uri="{FF2B5EF4-FFF2-40B4-BE49-F238E27FC236}">
                <a16:creationId xmlns="" xmlns:a16="http://schemas.microsoft.com/office/drawing/2014/main" id="{B7A19C66-8CA1-4756-9EFB-EC5F18F223D2}"/>
              </a:ext>
            </a:extLst>
          </p:cNvPr>
          <p:cNvSpPr/>
          <p:nvPr/>
        </p:nvSpPr>
        <p:spPr bwMode="auto">
          <a:xfrm>
            <a:off x="9759030" y="2993371"/>
            <a:ext cx="74413" cy="90180"/>
          </a:xfrm>
          <a:prstGeom prst="diamond">
            <a:avLst/>
          </a:prstGeom>
          <a:solidFill>
            <a:schemeClr val="bg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7" name="Diamond 336">
            <a:extLst>
              <a:ext uri="{FF2B5EF4-FFF2-40B4-BE49-F238E27FC236}">
                <a16:creationId xmlns="" xmlns:a16="http://schemas.microsoft.com/office/drawing/2014/main" id="{1871A783-5B0E-4235-891C-BDEF2ABEF9DB}"/>
              </a:ext>
            </a:extLst>
          </p:cNvPr>
          <p:cNvSpPr/>
          <p:nvPr/>
        </p:nvSpPr>
        <p:spPr bwMode="auto">
          <a:xfrm>
            <a:off x="9691841" y="3207303"/>
            <a:ext cx="74413" cy="90180"/>
          </a:xfrm>
          <a:prstGeom prst="diamond">
            <a:avLst/>
          </a:prstGeom>
          <a:solidFill>
            <a:schemeClr val="bg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8" name="Diamond 337">
            <a:extLst>
              <a:ext uri="{FF2B5EF4-FFF2-40B4-BE49-F238E27FC236}">
                <a16:creationId xmlns="" xmlns:a16="http://schemas.microsoft.com/office/drawing/2014/main" id="{F7F53A57-AA26-4422-94A0-012BE4A06C70}"/>
              </a:ext>
            </a:extLst>
          </p:cNvPr>
          <p:cNvSpPr/>
          <p:nvPr/>
        </p:nvSpPr>
        <p:spPr bwMode="auto">
          <a:xfrm>
            <a:off x="9798722" y="3305576"/>
            <a:ext cx="74413" cy="90180"/>
          </a:xfrm>
          <a:prstGeom prst="diamond">
            <a:avLst/>
          </a:prstGeom>
          <a:solidFill>
            <a:schemeClr val="bg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9" name="Diamond 338">
            <a:extLst>
              <a:ext uri="{FF2B5EF4-FFF2-40B4-BE49-F238E27FC236}">
                <a16:creationId xmlns="" xmlns:a16="http://schemas.microsoft.com/office/drawing/2014/main" id="{63B808AA-5272-46A5-AC2A-600C8C039445}"/>
              </a:ext>
            </a:extLst>
          </p:cNvPr>
          <p:cNvSpPr/>
          <p:nvPr/>
        </p:nvSpPr>
        <p:spPr bwMode="auto">
          <a:xfrm>
            <a:off x="9448585" y="3621647"/>
            <a:ext cx="74413" cy="90180"/>
          </a:xfrm>
          <a:prstGeom prst="diamond">
            <a:avLst/>
          </a:prstGeom>
          <a:solidFill>
            <a:schemeClr val="bg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0" name="Diamond 339">
            <a:extLst>
              <a:ext uri="{FF2B5EF4-FFF2-40B4-BE49-F238E27FC236}">
                <a16:creationId xmlns="" xmlns:a16="http://schemas.microsoft.com/office/drawing/2014/main" id="{69D9F38B-CED1-4458-9BA5-AAF131AA1B38}"/>
              </a:ext>
            </a:extLst>
          </p:cNvPr>
          <p:cNvSpPr/>
          <p:nvPr/>
        </p:nvSpPr>
        <p:spPr bwMode="auto">
          <a:xfrm>
            <a:off x="9861106" y="3737325"/>
            <a:ext cx="74413" cy="90180"/>
          </a:xfrm>
          <a:prstGeom prst="diamond">
            <a:avLst/>
          </a:prstGeom>
          <a:solidFill>
            <a:schemeClr val="bg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1" name="Diamond 340">
            <a:extLst>
              <a:ext uri="{FF2B5EF4-FFF2-40B4-BE49-F238E27FC236}">
                <a16:creationId xmlns="" xmlns:a16="http://schemas.microsoft.com/office/drawing/2014/main" id="{A32AC821-3EE6-4D62-9F81-6061FCBE0677}"/>
              </a:ext>
            </a:extLst>
          </p:cNvPr>
          <p:cNvSpPr/>
          <p:nvPr/>
        </p:nvSpPr>
        <p:spPr bwMode="auto">
          <a:xfrm>
            <a:off x="9768090" y="4040492"/>
            <a:ext cx="74413" cy="90180"/>
          </a:xfrm>
          <a:prstGeom prst="diamond">
            <a:avLst/>
          </a:prstGeom>
          <a:solidFill>
            <a:schemeClr val="bg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2" name="Diamond 341">
            <a:extLst>
              <a:ext uri="{FF2B5EF4-FFF2-40B4-BE49-F238E27FC236}">
                <a16:creationId xmlns="" xmlns:a16="http://schemas.microsoft.com/office/drawing/2014/main" id="{47210479-A53E-4F80-999D-355C8FC4CCE7}"/>
              </a:ext>
            </a:extLst>
          </p:cNvPr>
          <p:cNvSpPr/>
          <p:nvPr/>
        </p:nvSpPr>
        <p:spPr bwMode="auto">
          <a:xfrm>
            <a:off x="9572466" y="4150096"/>
            <a:ext cx="74413" cy="90180"/>
          </a:xfrm>
          <a:prstGeom prst="diamond">
            <a:avLst/>
          </a:prstGeom>
          <a:solidFill>
            <a:schemeClr val="bg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3" name="TextBox 342">
            <a:extLst>
              <a:ext uri="{FF2B5EF4-FFF2-40B4-BE49-F238E27FC236}">
                <a16:creationId xmlns="" xmlns:a16="http://schemas.microsoft.com/office/drawing/2014/main" id="{6F86DE16-91D2-4FE9-9E11-0F79664C1805}"/>
              </a:ext>
            </a:extLst>
          </p:cNvPr>
          <p:cNvSpPr txBox="1"/>
          <p:nvPr/>
        </p:nvSpPr>
        <p:spPr bwMode="auto">
          <a:xfrm>
            <a:off x="7634511" y="2919957"/>
            <a:ext cx="2072473" cy="1425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1000"/>
              </a:spcBef>
              <a:spcAft>
                <a:spcPts val="1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ITT (N = 403)</a:t>
            </a:r>
            <a:b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ITT-BEP (n = 137)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Non-BEP (n = 266)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PD-L1 1% TC or IC</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 1 % PD-L1 (n = 65)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1% PD-L1 (n = 72)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PD-L1 5% TC or IC</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 5% PD-L1 (n = 108)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5% PD-L1 (n = 29)</a:t>
            </a:r>
          </a:p>
        </p:txBody>
      </p:sp>
      <p:sp>
        <p:nvSpPr>
          <p:cNvPr id="349" name="TextBox 348">
            <a:extLst>
              <a:ext uri="{FF2B5EF4-FFF2-40B4-BE49-F238E27FC236}">
                <a16:creationId xmlns="" xmlns:a16="http://schemas.microsoft.com/office/drawing/2014/main" id="{3F557D32-C359-4372-B945-617336FB8685}"/>
              </a:ext>
            </a:extLst>
          </p:cNvPr>
          <p:cNvSpPr txBox="1"/>
          <p:nvPr/>
        </p:nvSpPr>
        <p:spPr bwMode="auto">
          <a:xfrm>
            <a:off x="10248201" y="2774483"/>
            <a:ext cx="1913912" cy="1573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1000"/>
              </a:spcBef>
              <a:spcAft>
                <a:spcPts val="1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OS HR (95% CI)</a:t>
            </a:r>
            <a:b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0.76 (0.61-0.96)</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0.70 (0.48-1.02)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0.81 (0.61-1.08)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0.51 (0.30-0.89)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0.87 (0.51-1.49)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0.77 (0.51-1.17)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0.60 (0.25-1.46)</a:t>
            </a:r>
          </a:p>
        </p:txBody>
      </p:sp>
    </p:spTree>
    <p:extLst>
      <p:ext uri="{BB962C8B-B14F-4D97-AF65-F5344CB8AC3E}">
        <p14:creationId xmlns="" xmlns:p14="http://schemas.microsoft.com/office/powerpoint/2010/main" val="2164611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89 Başlık"/>
          <p:cNvSpPr>
            <a:spLocks noGrp="1"/>
          </p:cNvSpPr>
          <p:nvPr>
            <p:ph type="title"/>
          </p:nvPr>
        </p:nvSpPr>
        <p:spPr>
          <a:xfrm>
            <a:off x="417256" y="2131100"/>
            <a:ext cx="11141055" cy="1959637"/>
          </a:xfrm>
        </p:spPr>
        <p:txBody>
          <a:bodyPr/>
          <a:lstStyle/>
          <a:p>
            <a:pPr algn="ctr"/>
            <a:r>
              <a:rPr lang="tr-TR" dirty="0" err="1" smtClean="0"/>
              <a:t>KHAK’nde</a:t>
            </a:r>
            <a:r>
              <a:rPr lang="tr-TR" dirty="0" smtClean="0"/>
              <a:t>  antikor ve ilaç kombinasyonları </a:t>
            </a:r>
            <a:endParaRPr lang="tr-TR" dirty="0"/>
          </a:p>
        </p:txBody>
      </p:sp>
    </p:spTree>
    <p:extLst>
      <p:ext uri="{BB962C8B-B14F-4D97-AF65-F5344CB8AC3E}">
        <p14:creationId xmlns="" xmlns:p14="http://schemas.microsoft.com/office/powerpoint/2010/main" val="353837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80484" y="1260474"/>
            <a:ext cx="11521016" cy="4466557"/>
          </a:xfrm>
          <a:prstGeom prst="rect">
            <a:avLst/>
          </a:prstGeom>
          <a:noFill/>
          <a:ln w="9525" cap="flat">
            <a:solidFill>
              <a:schemeClr val="bg1"/>
            </a:solidFill>
            <a:round/>
            <a:headEnd/>
            <a:tailEnd/>
          </a:ln>
          <a:effectLst/>
        </p:spPr>
        <p:txBody>
          <a:bodyPr lIns="90000" tIns="45000" rIns="90000" bIns="45000"/>
          <a:lstStyle/>
          <a:p>
            <a:pPr algn="ctr">
              <a:spcAft>
                <a:spcPts val="3188"/>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err="1">
                <a:solidFill>
                  <a:schemeClr val="bg1"/>
                </a:solidFill>
              </a:rPr>
              <a:t>Lurbinectedin</a:t>
            </a:r>
            <a:r>
              <a:rPr lang="en-US" sz="2800" i="1" dirty="0">
                <a:solidFill>
                  <a:schemeClr val="bg1"/>
                </a:solidFill>
              </a:rPr>
              <a:t> as second-line treatment for patients with small-cell lung cancer: a single-arm, open-label, phase 2 basket trial</a:t>
            </a:r>
            <a:r>
              <a:rPr lang="en-US" sz="2800" dirty="0">
                <a:solidFill>
                  <a:schemeClr val="bg1"/>
                </a:solidFill>
              </a:rPr>
              <a:t> </a:t>
            </a:r>
          </a:p>
          <a:p>
            <a:pPr algn="ctr">
              <a:spcAft>
                <a:spcPts val="275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chemeClr val="bg1"/>
                </a:solidFill>
              </a:rPr>
              <a:t>José </a:t>
            </a:r>
            <a:r>
              <a:rPr lang="en-US" sz="2800" i="1" dirty="0" err="1">
                <a:solidFill>
                  <a:schemeClr val="bg1"/>
                </a:solidFill>
              </a:rPr>
              <a:t>Trigo</a:t>
            </a:r>
            <a:r>
              <a:rPr lang="en-US" sz="2800" i="1" dirty="0">
                <a:solidFill>
                  <a:schemeClr val="bg1"/>
                </a:solidFill>
              </a:rPr>
              <a:t>, MD, </a:t>
            </a:r>
            <a:r>
              <a:rPr lang="tr-TR" sz="2800" i="1" dirty="0" smtClean="0">
                <a:solidFill>
                  <a:schemeClr val="bg1"/>
                </a:solidFill>
              </a:rPr>
              <a:t>et al.</a:t>
            </a:r>
            <a:r>
              <a:rPr lang="en-US" sz="2800" dirty="0">
                <a:solidFill>
                  <a:schemeClr val="bg1"/>
                </a:solidFill>
              </a:rPr>
              <a:t> </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chemeClr val="bg1"/>
                </a:solidFill>
              </a:rPr>
              <a:t>The Lancet Oncology</a:t>
            </a:r>
            <a:r>
              <a:rPr lang="en-US" sz="2800" dirty="0">
                <a:solidFill>
                  <a:schemeClr val="bg1"/>
                </a:solidFill>
              </a:rPr>
              <a:t> </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chemeClr val="bg1"/>
                </a:solidFill>
              </a:rPr>
              <a:t>Volume 21 Issue 5 Pages 645-654 (May 2020) </a:t>
            </a:r>
          </a:p>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chemeClr val="bg1"/>
                </a:solidFill>
              </a:rPr>
              <a:t>DOI: 10.1016/S1470-2045(20)30068-1</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5505451" y="79375"/>
            <a:ext cx="1143560" cy="37151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spAutoFit/>
          </a:bodyPr>
          <a:lstStyle/>
          <a:p>
            <a:pPr>
              <a:tabLst>
                <a:tab pos="723900" algn="l"/>
              </a:tabLst>
            </a:pPr>
            <a:r>
              <a:rPr lang="en-US">
                <a:solidFill>
                  <a:srgbClr val="FFFFFF"/>
                </a:solidFill>
              </a:rPr>
              <a:t>Figure 1 </a:t>
            </a:r>
          </a:p>
        </p:txBody>
      </p:sp>
      <p:pic>
        <p:nvPicPr>
          <p:cNvPr id="4098" name="Picture 2"/>
          <p:cNvPicPr>
            <a:picLocks noChangeAspect="1" noChangeArrowheads="1"/>
          </p:cNvPicPr>
          <p:nvPr/>
        </p:nvPicPr>
        <p:blipFill>
          <a:blip r:embed="rId3" cstate="print"/>
          <a:srcRect/>
          <a:stretch>
            <a:fillRect/>
          </a:stretch>
        </p:blipFill>
        <p:spPr bwMode="auto">
          <a:xfrm>
            <a:off x="1896533" y="779463"/>
            <a:ext cx="8466667" cy="4951412"/>
          </a:xfrm>
          <a:prstGeom prst="rect">
            <a:avLst/>
          </a:prstGeom>
          <a:noFill/>
          <a:ln w="9525" cap="flat">
            <a:noFill/>
            <a:round/>
            <a:headEnd/>
            <a:tailEnd/>
          </a:ln>
          <a:effectLst/>
        </p:spPr>
      </p:pic>
      <p:sp>
        <p:nvSpPr>
          <p:cNvPr id="4099" name="Text Box 3"/>
          <p:cNvSpPr txBox="1">
            <a:spLocks noChangeArrowheads="1"/>
          </p:cNvSpPr>
          <p:nvPr/>
        </p:nvSpPr>
        <p:spPr bwMode="auto">
          <a:xfrm>
            <a:off x="1270000" y="6477001"/>
            <a:ext cx="11006667"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The Lancet Oncology</a:t>
            </a:r>
            <a:r>
              <a:rPr lang="en-US" sz="900">
                <a:solidFill>
                  <a:srgbClr val="FFFFFF"/>
                </a:solidFill>
              </a:rPr>
              <a:t> 2020 21645-654DOI: (10.1016/S1470-2045(20)30068-1) </a:t>
            </a:r>
          </a:p>
        </p:txBody>
      </p:sp>
      <p:sp>
        <p:nvSpPr>
          <p:cNvPr id="4100" name="Text Box 4"/>
          <p:cNvSpPr txBox="1">
            <a:spLocks noChangeArrowheads="1"/>
          </p:cNvSpPr>
          <p:nvPr/>
        </p:nvSpPr>
        <p:spPr bwMode="auto">
          <a:xfrm>
            <a:off x="1606885" y="6095250"/>
            <a:ext cx="7408333"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dirty="0">
                <a:solidFill>
                  <a:schemeClr val="bg1"/>
                </a:solidFill>
              </a:rPr>
              <a:t>Copyright © 2020 Elsevier Ltd</a:t>
            </a:r>
            <a:r>
              <a:rPr lang="en-US" sz="900" dirty="0">
                <a:solidFill>
                  <a:schemeClr val="bg1"/>
                </a:solidFill>
                <a:hlinkClick r:id="rId4"/>
              </a:rPr>
              <a:t> Terms and Conditions</a:t>
            </a: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noChangeArrowheads="1"/>
          </p:cNvSpPr>
          <p:nvPr/>
        </p:nvSpPr>
        <p:spPr bwMode="auto">
          <a:xfrm>
            <a:off x="5505451" y="79375"/>
            <a:ext cx="1143560" cy="37151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lIns="90000" tIns="46800" rIns="90000" bIns="46800">
            <a:spAutoFit/>
          </a:bodyPr>
          <a:lstStyle/>
          <a:p>
            <a:pPr>
              <a:tabLst>
                <a:tab pos="723900" algn="l"/>
              </a:tabLst>
            </a:pPr>
            <a:r>
              <a:rPr lang="en-US">
                <a:solidFill>
                  <a:srgbClr val="FFFFFF"/>
                </a:solidFill>
              </a:rPr>
              <a:t>Figure 2 </a:t>
            </a:r>
          </a:p>
        </p:txBody>
      </p:sp>
      <p:pic>
        <p:nvPicPr>
          <p:cNvPr id="5122" name="Picture 2"/>
          <p:cNvPicPr>
            <a:picLocks noChangeAspect="1" noChangeArrowheads="1"/>
          </p:cNvPicPr>
          <p:nvPr/>
        </p:nvPicPr>
        <p:blipFill>
          <a:blip r:embed="rId3" cstate="print"/>
          <a:srcRect/>
          <a:stretch>
            <a:fillRect/>
          </a:stretch>
        </p:blipFill>
        <p:spPr bwMode="auto">
          <a:xfrm>
            <a:off x="2679032" y="352926"/>
            <a:ext cx="5973901" cy="5393824"/>
          </a:xfrm>
          <a:prstGeom prst="rect">
            <a:avLst/>
          </a:prstGeom>
          <a:noFill/>
          <a:ln w="9525" cap="flat">
            <a:noFill/>
            <a:round/>
            <a:headEnd/>
            <a:tailEnd/>
          </a:ln>
          <a:effectLst/>
        </p:spPr>
      </p:pic>
      <p:sp>
        <p:nvSpPr>
          <p:cNvPr id="5123" name="Text Box 3"/>
          <p:cNvSpPr txBox="1">
            <a:spLocks noChangeArrowheads="1"/>
          </p:cNvSpPr>
          <p:nvPr/>
        </p:nvSpPr>
        <p:spPr bwMode="auto">
          <a:xfrm>
            <a:off x="1270000" y="6477001"/>
            <a:ext cx="11006667"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i="1">
                <a:solidFill>
                  <a:srgbClr val="FFFFFF"/>
                </a:solidFill>
              </a:rPr>
              <a:t>The Lancet Oncology</a:t>
            </a:r>
            <a:r>
              <a:rPr lang="en-US" sz="900">
                <a:solidFill>
                  <a:srgbClr val="FFFFFF"/>
                </a:solidFill>
              </a:rPr>
              <a:t> 2020 21645-654DOI: (10.1016/S1470-2045(20)30068-1) </a:t>
            </a:r>
          </a:p>
        </p:txBody>
      </p:sp>
      <p:sp>
        <p:nvSpPr>
          <p:cNvPr id="5124" name="Text Box 4"/>
          <p:cNvSpPr txBox="1">
            <a:spLocks noChangeArrowheads="1"/>
          </p:cNvSpPr>
          <p:nvPr/>
        </p:nvSpPr>
        <p:spPr bwMode="auto">
          <a:xfrm>
            <a:off x="1270000" y="6624639"/>
            <a:ext cx="7408333" cy="231775"/>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r>
              <a:rPr lang="en-US" sz="900" dirty="0">
                <a:solidFill>
                  <a:schemeClr val="bg1"/>
                </a:solidFill>
              </a:rPr>
              <a:t>Copyright © 2020 Elsevier Ltd</a:t>
            </a:r>
            <a:r>
              <a:rPr lang="en-US" sz="900" dirty="0">
                <a:solidFill>
                  <a:schemeClr val="bg1"/>
                </a:solidFill>
                <a:hlinkClick r:id="rId4"/>
              </a:rPr>
              <a:t> Terms and Conditions</a:t>
            </a:r>
          </a:p>
        </p:txBody>
      </p:sp>
      <p:sp>
        <p:nvSpPr>
          <p:cNvPr id="6" name="5 Dikdörtgen"/>
          <p:cNvSpPr/>
          <p:nvPr/>
        </p:nvSpPr>
        <p:spPr bwMode="auto">
          <a:xfrm>
            <a:off x="7924799" y="3673642"/>
            <a:ext cx="3497180" cy="818148"/>
          </a:xfrm>
          <a:prstGeom prst="rect">
            <a:avLst/>
          </a:prstGeom>
          <a:no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r>
              <a:rPr lang="tr-TR" sz="1800" b="0" dirty="0" smtClean="0">
                <a:solidFill>
                  <a:srgbClr val="FF0000"/>
                </a:solidFill>
                <a:latin typeface="Calibri" panose="020F0502020204030204" pitchFamily="34" charset="0"/>
              </a:rPr>
              <a:t>FDA tarafından 2. basamak tedavi için haziran 2020 de onay aldı</a:t>
            </a:r>
            <a:endParaRPr lang="tr-TR" sz="1800" b="0" dirty="0">
              <a:solidFill>
                <a:srgbClr val="FF0000"/>
              </a:solidFill>
              <a:latin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une Checkpoint Inhibitors and Antibody–Drug Conjugates in Small-Cell  Lung Cancer This activity is supported by educational grants from  Bristol-Myers. - ppt download"/>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Immune Checkpoint Inhibitors and Antibody–Drug Conjugates in Small-Cell  Lung Cancer This activity is supported by educational grants from  Bristol-Myers. - ppt download"/>
          <p:cNvPicPr>
            <a:picLocks noChangeAspect="1" noChangeArrowheads="1"/>
          </p:cNvPicPr>
          <p:nvPr/>
        </p:nvPicPr>
        <p:blipFill>
          <a:blip r:embed="rId2" cstate="print"/>
          <a:srcRect/>
          <a:stretch>
            <a:fillRect/>
          </a:stretch>
        </p:blipFill>
        <p:spPr bwMode="auto">
          <a:xfrm>
            <a:off x="352926" y="451184"/>
            <a:ext cx="11534273" cy="59656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136">
            <a:extLst>
              <a:ext uri="{FF2B5EF4-FFF2-40B4-BE49-F238E27FC236}">
                <a16:creationId xmlns="" xmlns:a16="http://schemas.microsoft.com/office/drawing/2014/main" id="{13D9CC76-8DA7-450D-8328-702BDD25B435}"/>
              </a:ext>
            </a:extLst>
          </p:cNvPr>
          <p:cNvGrpSpPr>
            <a:grpSpLocks/>
          </p:cNvGrpSpPr>
          <p:nvPr/>
        </p:nvGrpSpPr>
        <p:grpSpPr bwMode="auto">
          <a:xfrm>
            <a:off x="8281199" y="3054337"/>
            <a:ext cx="906475" cy="844517"/>
            <a:chOff x="3750867" y="2740819"/>
            <a:chExt cx="760015" cy="779860"/>
          </a:xfrm>
        </p:grpSpPr>
        <p:sp>
          <p:nvSpPr>
            <p:cNvPr id="299" name="Freeform 134">
              <a:extLst>
                <a:ext uri="{FF2B5EF4-FFF2-40B4-BE49-F238E27FC236}">
                  <a16:creationId xmlns="" xmlns:a16="http://schemas.microsoft.com/office/drawing/2014/main" id="{49CF1883-D4F5-402F-BDFB-EE84B830283A}"/>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300" name="Freeform 135">
              <a:extLst>
                <a:ext uri="{FF2B5EF4-FFF2-40B4-BE49-F238E27FC236}">
                  <a16:creationId xmlns="" xmlns:a16="http://schemas.microsoft.com/office/drawing/2014/main" id="{95F4F30D-3092-492F-A26D-1D7EA16979E9}"/>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232" name="Freeform 60">
            <a:extLst>
              <a:ext uri="{FF2B5EF4-FFF2-40B4-BE49-F238E27FC236}">
                <a16:creationId xmlns="" xmlns:a16="http://schemas.microsoft.com/office/drawing/2014/main" id="{3EC9192C-89C5-4ACA-A254-971D1624A821}"/>
              </a:ext>
            </a:extLst>
          </p:cNvPr>
          <p:cNvSpPr/>
          <p:nvPr/>
        </p:nvSpPr>
        <p:spPr bwMode="auto">
          <a:xfrm rot="998604">
            <a:off x="10045278" y="3900373"/>
            <a:ext cx="1136803" cy="1249813"/>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tx1">
              <a:lumMod val="50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8" name="Group 7">
            <a:extLst>
              <a:ext uri="{FF2B5EF4-FFF2-40B4-BE49-F238E27FC236}">
                <a16:creationId xmlns="" xmlns:a16="http://schemas.microsoft.com/office/drawing/2014/main" id="{F7E4126B-7E6C-47AF-B49B-13C2D65F9FD2}"/>
              </a:ext>
            </a:extLst>
          </p:cNvPr>
          <p:cNvGrpSpPr/>
          <p:nvPr/>
        </p:nvGrpSpPr>
        <p:grpSpPr>
          <a:xfrm>
            <a:off x="1159478" y="3581394"/>
            <a:ext cx="1846035" cy="2029551"/>
            <a:chOff x="344188" y="3247959"/>
            <a:chExt cx="2059678" cy="2264433"/>
          </a:xfrm>
        </p:grpSpPr>
        <p:sp>
          <p:nvSpPr>
            <p:cNvPr id="63" name="Freeform 60">
              <a:extLst>
                <a:ext uri="{FF2B5EF4-FFF2-40B4-BE49-F238E27FC236}">
                  <a16:creationId xmlns="" xmlns:a16="http://schemas.microsoft.com/office/drawing/2014/main" id="{126594C7-D9C6-49F4-AD7F-D66E39374F7C}"/>
                </a:ext>
              </a:extLst>
            </p:cNvPr>
            <p:cNvSpPr/>
            <p:nvPr/>
          </p:nvSpPr>
          <p:spPr bwMode="auto">
            <a:xfrm rot="20827526">
              <a:off x="344188" y="3247959"/>
              <a:ext cx="2059678" cy="2264433"/>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tx2">
                <a:lumMod val="90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3" name="PD-1">
              <a:extLst>
                <a:ext uri="{FF2B5EF4-FFF2-40B4-BE49-F238E27FC236}">
                  <a16:creationId xmlns="" xmlns:a16="http://schemas.microsoft.com/office/drawing/2014/main" id="{0DDE7D02-5E08-EB48-8186-449C1C11AAFF}"/>
                </a:ext>
              </a:extLst>
            </p:cNvPr>
            <p:cNvSpPr txBox="1"/>
            <p:nvPr/>
          </p:nvSpPr>
          <p:spPr>
            <a:xfrm>
              <a:off x="873711" y="4191875"/>
              <a:ext cx="1033244" cy="377608"/>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Tumor</a:t>
              </a:r>
            </a:p>
          </p:txBody>
        </p:sp>
      </p:grpSp>
      <p:sp>
        <p:nvSpPr>
          <p:cNvPr id="169" name="Freeform 95">
            <a:extLst>
              <a:ext uri="{FF2B5EF4-FFF2-40B4-BE49-F238E27FC236}">
                <a16:creationId xmlns="" xmlns:a16="http://schemas.microsoft.com/office/drawing/2014/main" id="{214105BB-FC9B-4A7A-B680-E79EE4FC038D}"/>
              </a:ext>
            </a:extLst>
          </p:cNvPr>
          <p:cNvSpPr>
            <a:spLocks noChangeAspect="1"/>
          </p:cNvSpPr>
          <p:nvPr/>
        </p:nvSpPr>
        <p:spPr bwMode="auto">
          <a:xfrm rot="7617148">
            <a:off x="2922892" y="4536988"/>
            <a:ext cx="458874" cy="390894"/>
          </a:xfrm>
          <a:custGeom>
            <a:avLst/>
            <a:gdLst>
              <a:gd name="T0" fmla="*/ 1 w 748506"/>
              <a:gd name="T1" fmla="*/ 1 h 610791"/>
              <a:gd name="T2" fmla="*/ 1 w 748506"/>
              <a:gd name="T3" fmla="*/ 1 h 610791"/>
              <a:gd name="T4" fmla="*/ 1 w 748506"/>
              <a:gd name="T5" fmla="*/ 1 h 610791"/>
              <a:gd name="T6" fmla="*/ 1 w 748506"/>
              <a:gd name="T7" fmla="*/ 1 h 610791"/>
              <a:gd name="T8" fmla="*/ 1 w 748506"/>
              <a:gd name="T9" fmla="*/ 1 h 610791"/>
              <a:gd name="T10" fmla="*/ 1 w 748506"/>
              <a:gd name="T11" fmla="*/ 1 h 610791"/>
              <a:gd name="T12" fmla="*/ 1 w 748506"/>
              <a:gd name="T13" fmla="*/ 1 h 610791"/>
              <a:gd name="T14" fmla="*/ 1 w 748506"/>
              <a:gd name="T15" fmla="*/ 1 h 610791"/>
              <a:gd name="T16" fmla="*/ 1 w 748506"/>
              <a:gd name="T17" fmla="*/ 1 h 610791"/>
              <a:gd name="T18" fmla="*/ 1 w 748506"/>
              <a:gd name="T19" fmla="*/ 1 h 610791"/>
              <a:gd name="T20" fmla="*/ 1 w 748506"/>
              <a:gd name="T21" fmla="*/ 1 h 610791"/>
              <a:gd name="T22" fmla="*/ 1 w 748506"/>
              <a:gd name="T23" fmla="*/ 1 h 610791"/>
              <a:gd name="T24" fmla="*/ 1 w 748506"/>
              <a:gd name="T25" fmla="*/ 1 h 610791"/>
              <a:gd name="T26" fmla="*/ 1 w 748506"/>
              <a:gd name="T27" fmla="*/ 1 h 610791"/>
              <a:gd name="T28" fmla="*/ 1 w 748506"/>
              <a:gd name="T29" fmla="*/ 1 h 610791"/>
              <a:gd name="T30" fmla="*/ 1 w 748506"/>
              <a:gd name="T31" fmla="*/ 1 h 610791"/>
              <a:gd name="T32" fmla="*/ 1 w 748506"/>
              <a:gd name="T33" fmla="*/ 1 h 610791"/>
              <a:gd name="T34" fmla="*/ 1 w 748506"/>
              <a:gd name="T35" fmla="*/ 1 h 610791"/>
              <a:gd name="T36" fmla="*/ 1 w 748506"/>
              <a:gd name="T37" fmla="*/ 1 h 610791"/>
              <a:gd name="T38" fmla="*/ 1 w 748506"/>
              <a:gd name="T39" fmla="*/ 1 h 610791"/>
              <a:gd name="T40" fmla="*/ 1 w 748506"/>
              <a:gd name="T41" fmla="*/ 1 h 610791"/>
              <a:gd name="T42" fmla="*/ 1 w 748506"/>
              <a:gd name="T43" fmla="*/ 1 h 610791"/>
              <a:gd name="T44" fmla="*/ 1 w 748506"/>
              <a:gd name="T45" fmla="*/ 1 h 610791"/>
              <a:gd name="T46" fmla="*/ 1 w 748506"/>
              <a:gd name="T47" fmla="*/ 1 h 6107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506"/>
              <a:gd name="T73" fmla="*/ 0 h 610791"/>
              <a:gd name="T74" fmla="*/ 748506 w 748506"/>
              <a:gd name="T75" fmla="*/ 610791 h 6107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chemeClr val="accent4"/>
          </a:solidFill>
          <a:ln w="9525">
            <a:solidFill>
              <a:schemeClr val="accent4"/>
            </a:solidFill>
            <a:miter lim="800000"/>
            <a:headEnd/>
            <a:tailEnd/>
          </a:ln>
        </p:spPr>
        <p:txBody>
          <a:bodyPr anchor="ctr"/>
          <a:lstStyle/>
          <a:p>
            <a:pPr marL="0" marR="0" lvl="0" indent="0" algn="l" defTabSz="914126" rtl="0" eaLnBrk="1" fontAlgn="auto" latinLnBrk="0" hangingPunct="1">
              <a:lnSpc>
                <a:spcPct val="93000"/>
              </a:lnSpc>
              <a:spcBef>
                <a:spcPts val="0"/>
              </a:spcBef>
              <a:spcAft>
                <a:spcPts val="0"/>
              </a:spcAft>
              <a:buClr>
                <a:srgbClr val="000000"/>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3" name="Picture 2" hidden="1">
            <a:extLst>
              <a:ext uri="{FF2B5EF4-FFF2-40B4-BE49-F238E27FC236}">
                <a16:creationId xmlns="" xmlns:a16="http://schemas.microsoft.com/office/drawing/2014/main" id="{E583C92B-32F9-7E47-8733-2FFE89F9E4C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4923" y="690635"/>
            <a:ext cx="10676106" cy="5969588"/>
          </a:xfrm>
          <a:prstGeom prst="rect">
            <a:avLst/>
          </a:prstGeom>
        </p:spPr>
      </p:pic>
      <p:sp>
        <p:nvSpPr>
          <p:cNvPr id="16" name="Title 1">
            <a:extLst>
              <a:ext uri="{FF2B5EF4-FFF2-40B4-BE49-F238E27FC236}">
                <a16:creationId xmlns="" xmlns:a16="http://schemas.microsoft.com/office/drawing/2014/main" id="{346D89F0-7CE7-784A-B121-5E37AB9AD063}"/>
              </a:ext>
            </a:extLst>
          </p:cNvPr>
          <p:cNvSpPr>
            <a:spLocks noGrp="1"/>
          </p:cNvSpPr>
          <p:nvPr>
            <p:ph type="title"/>
          </p:nvPr>
        </p:nvSpPr>
        <p:spPr>
          <a:xfrm>
            <a:off x="401053" y="238131"/>
            <a:ext cx="11518231" cy="1103313"/>
          </a:xfrm>
        </p:spPr>
        <p:txBody>
          <a:bodyPr/>
          <a:lstStyle/>
          <a:p>
            <a:r>
              <a:rPr lang="tr-TR" dirty="0" err="1" smtClean="0"/>
              <a:t>KHAK’nde</a:t>
            </a:r>
            <a:r>
              <a:rPr lang="tr-TR" dirty="0" smtClean="0"/>
              <a:t> </a:t>
            </a:r>
            <a:r>
              <a:rPr lang="tr-TR" dirty="0" err="1" smtClean="0"/>
              <a:t>immunoterapi</a:t>
            </a:r>
            <a:r>
              <a:rPr lang="tr-TR" dirty="0" smtClean="0"/>
              <a:t> ile kemoterapi kombinasyonunun gerekçesi</a:t>
            </a:r>
            <a:endParaRPr lang="en-GB" dirty="0"/>
          </a:p>
        </p:txBody>
      </p:sp>
      <p:pic>
        <p:nvPicPr>
          <p:cNvPr id="78" name="ChemotheraphyArrow">
            <a:extLst>
              <a:ext uri="{FF2B5EF4-FFF2-40B4-BE49-F238E27FC236}">
                <a16:creationId xmlns="" xmlns:a16="http://schemas.microsoft.com/office/drawing/2014/main" id="{22B6E718-2D9F-A643-91D6-81F49D5F0015}"/>
              </a:ext>
            </a:extLst>
          </p:cNvPr>
          <p:cNvPicPr>
            <a:picLocks noChangeAspect="1"/>
          </p:cNvPicPr>
          <p:nvPr/>
        </p:nvPicPr>
        <p:blipFill>
          <a:blip r:embed="rId4" cstate="print">
            <a:duotone>
              <a:prstClr val="black"/>
              <a:schemeClr val="accent4">
                <a:tint val="45000"/>
                <a:satMod val="400000"/>
              </a:schemeClr>
            </a:duotone>
            <a:extLst>
              <a:ext uri="{28A0092B-C50C-407E-A947-70E740481C1C}">
                <a14:useLocalDpi xmlns="" xmlns:a14="http://schemas.microsoft.com/office/drawing/2010/main" val="0"/>
              </a:ext>
            </a:extLst>
          </a:blip>
          <a:stretch>
            <a:fillRect/>
          </a:stretch>
        </p:blipFill>
        <p:spPr>
          <a:xfrm rot="18962858">
            <a:off x="288533" y="4566965"/>
            <a:ext cx="1074855" cy="639432"/>
          </a:xfrm>
          <a:prstGeom prst="rect">
            <a:avLst/>
          </a:prstGeom>
        </p:spPr>
      </p:pic>
      <p:sp>
        <p:nvSpPr>
          <p:cNvPr id="99" name="Antigens">
            <a:extLst>
              <a:ext uri="{FF2B5EF4-FFF2-40B4-BE49-F238E27FC236}">
                <a16:creationId xmlns="" xmlns:a16="http://schemas.microsoft.com/office/drawing/2014/main" id="{E569A43B-1C58-B642-8864-95D5FDE4A455}"/>
              </a:ext>
            </a:extLst>
          </p:cNvPr>
          <p:cNvSpPr txBox="1"/>
          <p:nvPr/>
        </p:nvSpPr>
        <p:spPr>
          <a:xfrm>
            <a:off x="467663" y="3666588"/>
            <a:ext cx="1066591" cy="338440"/>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Antigens</a:t>
            </a:r>
          </a:p>
        </p:txBody>
      </p:sp>
      <p:sp>
        <p:nvSpPr>
          <p:cNvPr id="100" name="Chemotherapy">
            <a:extLst>
              <a:ext uri="{FF2B5EF4-FFF2-40B4-BE49-F238E27FC236}">
                <a16:creationId xmlns="" xmlns:a16="http://schemas.microsoft.com/office/drawing/2014/main" id="{5C67CCCB-F9F7-3E40-9F68-21293E5CE552}"/>
              </a:ext>
            </a:extLst>
          </p:cNvPr>
          <p:cNvSpPr txBox="1"/>
          <p:nvPr/>
        </p:nvSpPr>
        <p:spPr>
          <a:xfrm>
            <a:off x="41750" y="4741635"/>
            <a:ext cx="1694587" cy="338440"/>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Chemotherapy</a:t>
            </a:r>
          </a:p>
        </p:txBody>
      </p:sp>
      <p:sp>
        <p:nvSpPr>
          <p:cNvPr id="106" name="Antigen-PresentingCell&#10;">
            <a:extLst>
              <a:ext uri="{FF2B5EF4-FFF2-40B4-BE49-F238E27FC236}">
                <a16:creationId xmlns="" xmlns:a16="http://schemas.microsoft.com/office/drawing/2014/main" id="{DC6630EC-F2B2-D94C-BAAC-0A46823B7184}"/>
              </a:ext>
            </a:extLst>
          </p:cNvPr>
          <p:cNvSpPr txBox="1"/>
          <p:nvPr/>
        </p:nvSpPr>
        <p:spPr>
          <a:xfrm>
            <a:off x="1424766" y="2842112"/>
            <a:ext cx="1439747" cy="338440"/>
          </a:xfrm>
          <a:prstGeom prst="rect">
            <a:avLst/>
          </a:prstGeom>
          <a:noFill/>
          <a:ln>
            <a:noFill/>
          </a:ln>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APC</a:t>
            </a:r>
          </a:p>
        </p:txBody>
      </p:sp>
      <p:sp>
        <p:nvSpPr>
          <p:cNvPr id="109" name="Antigen-PresentingCell&#10;">
            <a:extLst>
              <a:ext uri="{FF2B5EF4-FFF2-40B4-BE49-F238E27FC236}">
                <a16:creationId xmlns="" xmlns:a16="http://schemas.microsoft.com/office/drawing/2014/main" id="{F6653297-66EC-B743-BAF5-7C3D39123A1A}"/>
              </a:ext>
            </a:extLst>
          </p:cNvPr>
          <p:cNvSpPr txBox="1"/>
          <p:nvPr/>
        </p:nvSpPr>
        <p:spPr>
          <a:xfrm>
            <a:off x="2698017" y="2749533"/>
            <a:ext cx="1146630" cy="338440"/>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Antigens</a:t>
            </a:r>
          </a:p>
        </p:txBody>
      </p:sp>
      <p:sp>
        <p:nvSpPr>
          <p:cNvPr id="111" name="Active T cell&#10;">
            <a:extLst>
              <a:ext uri="{FF2B5EF4-FFF2-40B4-BE49-F238E27FC236}">
                <a16:creationId xmlns="" xmlns:a16="http://schemas.microsoft.com/office/drawing/2014/main" id="{423A0AD0-8793-F04F-82DE-0CAD1B86FE78}"/>
              </a:ext>
            </a:extLst>
          </p:cNvPr>
          <p:cNvSpPr txBox="1"/>
          <p:nvPr/>
        </p:nvSpPr>
        <p:spPr>
          <a:xfrm>
            <a:off x="3136540" y="3036589"/>
            <a:ext cx="1068079" cy="553828"/>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T-Cells</a:t>
            </a:r>
          </a:p>
        </p:txBody>
      </p:sp>
      <p:sp>
        <p:nvSpPr>
          <p:cNvPr id="113" name="PD-1">
            <a:extLst>
              <a:ext uri="{FF2B5EF4-FFF2-40B4-BE49-F238E27FC236}">
                <a16:creationId xmlns="" xmlns:a16="http://schemas.microsoft.com/office/drawing/2014/main" id="{D15E8CEE-9EBE-6A4B-8724-A1FA5EF11820}"/>
              </a:ext>
            </a:extLst>
          </p:cNvPr>
          <p:cNvSpPr txBox="1"/>
          <p:nvPr/>
        </p:nvSpPr>
        <p:spPr>
          <a:xfrm>
            <a:off x="3142306" y="4195993"/>
            <a:ext cx="685264" cy="338440"/>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PD-L1</a:t>
            </a:r>
          </a:p>
        </p:txBody>
      </p:sp>
      <p:sp>
        <p:nvSpPr>
          <p:cNvPr id="115" name="PD-1-L1">
            <a:extLst>
              <a:ext uri="{FF2B5EF4-FFF2-40B4-BE49-F238E27FC236}">
                <a16:creationId xmlns="" xmlns:a16="http://schemas.microsoft.com/office/drawing/2014/main" id="{2058DBF9-5C07-974E-A2BC-1D5D2535F662}"/>
              </a:ext>
            </a:extLst>
          </p:cNvPr>
          <p:cNvSpPr txBox="1"/>
          <p:nvPr/>
        </p:nvSpPr>
        <p:spPr>
          <a:xfrm>
            <a:off x="3033237" y="5127988"/>
            <a:ext cx="685264" cy="338440"/>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PD-1</a:t>
            </a:r>
          </a:p>
        </p:txBody>
      </p:sp>
      <p:sp>
        <p:nvSpPr>
          <p:cNvPr id="116" name="Inactive T Cells">
            <a:extLst>
              <a:ext uri="{FF2B5EF4-FFF2-40B4-BE49-F238E27FC236}">
                <a16:creationId xmlns="" xmlns:a16="http://schemas.microsoft.com/office/drawing/2014/main" id="{249F6989-4E5F-764F-8527-83EBFCD525C3}"/>
              </a:ext>
            </a:extLst>
          </p:cNvPr>
          <p:cNvSpPr txBox="1"/>
          <p:nvPr/>
        </p:nvSpPr>
        <p:spPr>
          <a:xfrm>
            <a:off x="2417153" y="5826890"/>
            <a:ext cx="1002563" cy="553828"/>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Inactive</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T-Cells</a:t>
            </a:r>
          </a:p>
        </p:txBody>
      </p:sp>
      <p:sp>
        <p:nvSpPr>
          <p:cNvPr id="136" name="Durvalumab text box">
            <a:extLst>
              <a:ext uri="{FF2B5EF4-FFF2-40B4-BE49-F238E27FC236}">
                <a16:creationId xmlns="" xmlns:a16="http://schemas.microsoft.com/office/drawing/2014/main" id="{D7874F88-9A62-9947-AF24-7C595C0D9B19}"/>
              </a:ext>
            </a:extLst>
          </p:cNvPr>
          <p:cNvSpPr txBox="1"/>
          <p:nvPr/>
        </p:nvSpPr>
        <p:spPr>
          <a:xfrm>
            <a:off x="6763215" y="1789836"/>
            <a:ext cx="2685948" cy="769383"/>
          </a:xfrm>
          <a:prstGeom prst="rect">
            <a:avLst/>
          </a:prstGeom>
          <a:noFill/>
        </p:spPr>
        <p:txBody>
          <a:bodyPr wrap="square" lIns="121861" tIns="60931" rIns="121861" bIns="60931" rtlCol="0">
            <a:spAutoFit/>
          </a:bodyPr>
          <a:lstStyle/>
          <a:p>
            <a:pPr lvl="0" defTabSz="913876" eaLnBrk="1" fontAlgn="auto" hangingPunct="1">
              <a:spcBef>
                <a:spcPts val="0"/>
              </a:spcBef>
              <a:spcAft>
                <a:spcPts val="0"/>
              </a:spcAf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 </a:t>
            </a:r>
            <a:r>
              <a:rPr lang="en-US" sz="1400" b="0" dirty="0" smtClean="0">
                <a:solidFill>
                  <a:srgbClr val="000000"/>
                </a:solidFill>
                <a:latin typeface="Calibri" panose="020F0502020204030204" pitchFamily="34" charset="0"/>
                <a:cs typeface="Calibri" panose="020F0502020204030204" pitchFamily="34" charset="0"/>
              </a:rPr>
              <a:t>PD-1 / PD-L1 </a:t>
            </a:r>
            <a:r>
              <a:rPr lang="en-US" sz="1400" b="0" dirty="0" err="1" smtClean="0">
                <a:solidFill>
                  <a:srgbClr val="000000"/>
                </a:solidFill>
                <a:latin typeface="Calibri" panose="020F0502020204030204" pitchFamily="34" charset="0"/>
                <a:cs typeface="Calibri" panose="020F0502020204030204" pitchFamily="34" charset="0"/>
              </a:rPr>
              <a:t>inhibisyonu</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tümöre</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özgü</a:t>
            </a:r>
            <a:r>
              <a:rPr lang="en-US" sz="1400" b="0" dirty="0" smtClean="0">
                <a:solidFill>
                  <a:srgbClr val="000000"/>
                </a:solidFill>
                <a:latin typeface="Calibri" panose="020F0502020204030204" pitchFamily="34" charset="0"/>
                <a:cs typeface="Calibri" panose="020F0502020204030204" pitchFamily="34" charset="0"/>
              </a:rPr>
              <a:t> T </a:t>
            </a:r>
            <a:r>
              <a:rPr lang="en-US" sz="1400" b="0" dirty="0" err="1" smtClean="0">
                <a:solidFill>
                  <a:srgbClr val="000000"/>
                </a:solidFill>
                <a:latin typeface="Calibri" panose="020F0502020204030204" pitchFamily="34" charset="0"/>
                <a:cs typeface="Calibri" panose="020F0502020204030204" pitchFamily="34" charset="0"/>
              </a:rPr>
              <a:t>hücre</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bağışıklığını</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geri</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kazandırır</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7" name="Durvalumab">
            <a:extLst>
              <a:ext uri="{FF2B5EF4-FFF2-40B4-BE49-F238E27FC236}">
                <a16:creationId xmlns="" xmlns:a16="http://schemas.microsoft.com/office/drawing/2014/main" id="{CA9B710C-6781-B844-A27D-17C7D1FD4616}"/>
              </a:ext>
            </a:extLst>
          </p:cNvPr>
          <p:cNvSpPr txBox="1"/>
          <p:nvPr/>
        </p:nvSpPr>
        <p:spPr>
          <a:xfrm>
            <a:off x="7459629" y="1365858"/>
            <a:ext cx="4039742" cy="348761"/>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PD-1/PD-L1 </a:t>
            </a:r>
            <a:r>
              <a:rPr kumimoji="0" lang="en-US" sz="1467" b="1"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Arial" panose="020B0604020202020204" pitchFamily="34" charset="0"/>
              </a:rPr>
              <a:t>Inhibi</a:t>
            </a:r>
            <a:r>
              <a:rPr kumimoji="0" lang="tr-TR" sz="1467" b="1"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Arial" panose="020B0604020202020204" pitchFamily="34" charset="0"/>
              </a:rPr>
              <a:t>syonu</a:t>
            </a:r>
            <a:endParaRPr kumimoji="0" lang="en-US" sz="1467" b="1" i="0" u="none" strike="noStrike" kern="1200" cap="all"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9" name="Chemoradiation">
            <a:extLst>
              <a:ext uri="{FF2B5EF4-FFF2-40B4-BE49-F238E27FC236}">
                <a16:creationId xmlns="" xmlns:a16="http://schemas.microsoft.com/office/drawing/2014/main" id="{64AA2906-3521-4E45-81D3-8EE47F295853}"/>
              </a:ext>
            </a:extLst>
          </p:cNvPr>
          <p:cNvSpPr txBox="1"/>
          <p:nvPr/>
        </p:nvSpPr>
        <p:spPr>
          <a:xfrm>
            <a:off x="2289954" y="1365858"/>
            <a:ext cx="2570896" cy="369273"/>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kemoterapi</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0" name="Chemoradiation text box">
            <a:extLst>
              <a:ext uri="{FF2B5EF4-FFF2-40B4-BE49-F238E27FC236}">
                <a16:creationId xmlns="" xmlns:a16="http://schemas.microsoft.com/office/drawing/2014/main" id="{023F7177-67FF-4442-9D7F-F6847A725D1A}"/>
              </a:ext>
            </a:extLst>
          </p:cNvPr>
          <p:cNvSpPr txBox="1"/>
          <p:nvPr/>
        </p:nvSpPr>
        <p:spPr>
          <a:xfrm>
            <a:off x="417095" y="1789837"/>
            <a:ext cx="3499263" cy="769383"/>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tr-TR"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Kemoterapi</a:t>
            </a:r>
            <a:r>
              <a:rPr kumimoji="0" lang="tr-TR"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ile uyarılan tümör hücresinin ölümü tümör antijen </a:t>
            </a:r>
            <a:r>
              <a:rPr kumimoji="0" lang="tr-TR" sz="1400" b="0" i="0" u="none" strike="noStrike" kern="1200" cap="none" spc="0" normalizeH="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salınımına</a:t>
            </a:r>
            <a:r>
              <a:rPr kumimoji="0" lang="tr-TR"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ve bağışıklık sistemine </a:t>
            </a:r>
            <a:r>
              <a:rPr kumimoji="0" lang="tr-TR" sz="1400" b="0" i="0" u="none" strike="noStrike" kern="1200" cap="none" spc="0" normalizeH="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maruziyete</a:t>
            </a:r>
            <a:r>
              <a:rPr kumimoji="0" lang="tr-TR"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yol </a:t>
            </a:r>
            <a:r>
              <a:rPr kumimoji="0" lang="tr-TR" sz="1400" b="0" i="0" u="none" strike="noStrike" kern="1200" cap="none" spc="0" normalizeH="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açablilir</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1" name="PD-L1 Text box">
            <a:extLst>
              <a:ext uri="{FF2B5EF4-FFF2-40B4-BE49-F238E27FC236}">
                <a16:creationId xmlns="" xmlns:a16="http://schemas.microsoft.com/office/drawing/2014/main" id="{EFCF61FA-2E2C-2C4E-BEED-5C9D8026D2D1}"/>
              </a:ext>
            </a:extLst>
          </p:cNvPr>
          <p:cNvSpPr txBox="1"/>
          <p:nvPr/>
        </p:nvSpPr>
        <p:spPr>
          <a:xfrm>
            <a:off x="3844646" y="1789837"/>
            <a:ext cx="2714297" cy="769383"/>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PD-L1 </a:t>
            </a:r>
            <a:r>
              <a:rPr kumimoji="0" lang="tr-TR"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aşırı </a:t>
            </a:r>
            <a:r>
              <a:rPr kumimoji="0" lang="tr-TR" sz="14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expresyonu</a:t>
            </a:r>
            <a:r>
              <a:rPr kumimoji="0" lang="tr-TR"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tr-TR" sz="1400" b="0" i="0" u="none" strike="noStrike" kern="1200" cap="none" spc="0" normalizeH="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immun</a:t>
            </a:r>
            <a:r>
              <a:rPr kumimoji="0" lang="tr-TR"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hücre kaçışına ve t hücre </a:t>
            </a:r>
            <a:r>
              <a:rPr kumimoji="0" lang="tr-TR" sz="1400" b="0" i="0" u="none" strike="noStrike" kern="1200" cap="none" spc="0" normalizeH="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inh</a:t>
            </a:r>
            <a:r>
              <a:rPr kumimoji="0" lang="tr-TR"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lang="tr-TR" sz="1400" b="0" dirty="0" err="1" smtClean="0">
                <a:solidFill>
                  <a:srgbClr val="000000"/>
                </a:solidFill>
                <a:latin typeface="Calibri" panose="020F0502020204030204" pitchFamily="34" charset="0"/>
                <a:cs typeface="Calibri" panose="020F0502020204030204" pitchFamily="34" charset="0"/>
              </a:rPr>
              <a:t>n</a:t>
            </a:r>
            <a:r>
              <a:rPr kumimoji="0" lang="tr-TR"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una sebep olur</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7" name="Line 33">
            <a:extLst>
              <a:ext uri="{FF2B5EF4-FFF2-40B4-BE49-F238E27FC236}">
                <a16:creationId xmlns="" xmlns:a16="http://schemas.microsoft.com/office/drawing/2014/main" id="{C01C6A76-63DC-4B86-9305-BBB1A4C0D005}"/>
              </a:ext>
            </a:extLst>
          </p:cNvPr>
          <p:cNvSpPr>
            <a:spLocks noChangeShapeType="1"/>
          </p:cNvSpPr>
          <p:nvPr/>
        </p:nvSpPr>
        <p:spPr bwMode="auto">
          <a:xfrm>
            <a:off x="3844646" y="4178945"/>
            <a:ext cx="415106" cy="0"/>
          </a:xfrm>
          <a:prstGeom prst="line">
            <a:avLst/>
          </a:prstGeom>
          <a:noFill/>
          <a:ln w="5715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6" name="Straight Connector 5">
            <a:extLst>
              <a:ext uri="{FF2B5EF4-FFF2-40B4-BE49-F238E27FC236}">
                <a16:creationId xmlns="" xmlns:a16="http://schemas.microsoft.com/office/drawing/2014/main" id="{25F7FCCC-AA46-4552-B965-C2AA23300D9B}"/>
              </a:ext>
            </a:extLst>
          </p:cNvPr>
          <p:cNvCxnSpPr>
            <a:cxnSpLocks/>
          </p:cNvCxnSpPr>
          <p:nvPr/>
        </p:nvCxnSpPr>
        <p:spPr bwMode="auto">
          <a:xfrm>
            <a:off x="456058" y="1703245"/>
            <a:ext cx="6102885" cy="0"/>
          </a:xfrm>
          <a:prstGeom prst="line">
            <a:avLst/>
          </a:prstGeom>
          <a:noFill/>
          <a:ln w="28575" cap="flat" cmpd="sng" algn="ctr">
            <a:solidFill>
              <a:schemeClr val="bg1"/>
            </a:solidFill>
            <a:prstDash val="solid"/>
            <a:round/>
            <a:headEnd type="none" w="med" len="med"/>
            <a:tailEnd type="none" w="med" len="med"/>
          </a:ln>
          <a:effectLst/>
        </p:spPr>
      </p:cxnSp>
      <p:sp>
        <p:nvSpPr>
          <p:cNvPr id="90" name="Durvalumab text box">
            <a:extLst>
              <a:ext uri="{FF2B5EF4-FFF2-40B4-BE49-F238E27FC236}">
                <a16:creationId xmlns="" xmlns:a16="http://schemas.microsoft.com/office/drawing/2014/main" id="{0F60B91A-3ED7-459E-B50D-C5CD6CD85CDA}"/>
              </a:ext>
            </a:extLst>
          </p:cNvPr>
          <p:cNvSpPr txBox="1"/>
          <p:nvPr/>
        </p:nvSpPr>
        <p:spPr>
          <a:xfrm>
            <a:off x="9563954" y="1789837"/>
            <a:ext cx="2487854" cy="984826"/>
          </a:xfrm>
          <a:prstGeom prst="rect">
            <a:avLst/>
          </a:prstGeom>
          <a:noFill/>
        </p:spPr>
        <p:txBody>
          <a:bodyPr wrap="square" lIns="121861" tIns="60931" rIns="121861" bIns="60931" rtlCol="0">
            <a:spAutoFit/>
          </a:bodyPr>
          <a:lstStyle/>
          <a:p>
            <a:pPr lvl="0" defTabSz="913876" eaLnBrk="1" fontAlgn="auto" hangingPunct="1">
              <a:spcBef>
                <a:spcPts val="0"/>
              </a:spcBef>
              <a:spcAft>
                <a:spcPts val="0"/>
              </a:spcAft>
              <a:defRPr/>
            </a:pPr>
            <a:r>
              <a:rPr lang="en-US" sz="1400" b="0" dirty="0" smtClean="0">
                <a:solidFill>
                  <a:srgbClr val="000000"/>
                </a:solidFill>
                <a:latin typeface="Calibri" panose="020F0502020204030204" pitchFamily="34" charset="0"/>
                <a:cs typeface="Calibri" panose="020F0502020204030204" pitchFamily="34" charset="0"/>
              </a:rPr>
              <a:t>4. </a:t>
            </a:r>
            <a:r>
              <a:rPr lang="en-US" sz="1400" b="0" dirty="0" err="1" smtClean="0">
                <a:solidFill>
                  <a:srgbClr val="000000"/>
                </a:solidFill>
                <a:latin typeface="Calibri" panose="020F0502020204030204" pitchFamily="34" charset="0"/>
                <a:cs typeface="Calibri" panose="020F0502020204030204" pitchFamily="34" charset="0"/>
              </a:rPr>
              <a:t>İmmün</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baskılamanın</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tersine</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çevrilmesi</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daha</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derin</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daha</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dayanıklı</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sistemik</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antitümör</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yanıta</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yol</a:t>
            </a:r>
            <a:r>
              <a:rPr lang="en-US" sz="1400" b="0" dirty="0" smtClean="0">
                <a:solidFill>
                  <a:srgbClr val="000000"/>
                </a:solidFill>
                <a:latin typeface="Calibri" panose="020F0502020204030204" pitchFamily="34" charset="0"/>
                <a:cs typeface="Calibri" panose="020F0502020204030204" pitchFamily="34" charset="0"/>
              </a:rPr>
              <a:t> </a:t>
            </a:r>
            <a:r>
              <a:rPr lang="en-US" sz="1400" b="0" dirty="0" err="1" smtClean="0">
                <a:solidFill>
                  <a:srgbClr val="000000"/>
                </a:solidFill>
                <a:latin typeface="Calibri" panose="020F0502020204030204" pitchFamily="34" charset="0"/>
                <a:cs typeface="Calibri" panose="020F0502020204030204" pitchFamily="34" charset="0"/>
              </a:rPr>
              <a:t>açar</a:t>
            </a:r>
            <a:r>
              <a:rPr lang="en-US" sz="1400" b="0" dirty="0" smtClean="0">
                <a:solidFill>
                  <a:srgbClr val="000000"/>
                </a:solidFill>
                <a:latin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92" name="Group 100">
            <a:extLst>
              <a:ext uri="{FF2B5EF4-FFF2-40B4-BE49-F238E27FC236}">
                <a16:creationId xmlns="" xmlns:a16="http://schemas.microsoft.com/office/drawing/2014/main" id="{A4A8CCAE-6497-446E-AABD-21D6E29E4E79}"/>
              </a:ext>
            </a:extLst>
          </p:cNvPr>
          <p:cNvGrpSpPr>
            <a:grpSpLocks/>
          </p:cNvGrpSpPr>
          <p:nvPr/>
        </p:nvGrpSpPr>
        <p:grpSpPr bwMode="auto">
          <a:xfrm rot="11202507">
            <a:off x="2270490" y="2986272"/>
            <a:ext cx="629056" cy="648313"/>
            <a:chOff x="-121430" y="2865202"/>
            <a:chExt cx="608793" cy="625350"/>
          </a:xfrm>
        </p:grpSpPr>
        <p:sp>
          <p:nvSpPr>
            <p:cNvPr id="94" name="Freeform 101">
              <a:extLst>
                <a:ext uri="{FF2B5EF4-FFF2-40B4-BE49-F238E27FC236}">
                  <a16:creationId xmlns="" xmlns:a16="http://schemas.microsoft.com/office/drawing/2014/main" id="{88E47FB9-CECC-4CA7-9CB5-14A133C75B0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endParaRPr>
            </a:p>
          </p:txBody>
        </p:sp>
        <p:sp>
          <p:nvSpPr>
            <p:cNvPr id="95" name="Freeform 102">
              <a:extLst>
                <a:ext uri="{FF2B5EF4-FFF2-40B4-BE49-F238E27FC236}">
                  <a16:creationId xmlns="" xmlns:a16="http://schemas.microsoft.com/office/drawing/2014/main" id="{587DAAB2-A5FC-48E4-9E19-CD48AF59BB7D}"/>
                </a:ext>
              </a:extLst>
            </p:cNvPr>
            <p:cNvSpPr/>
            <p:nvPr/>
          </p:nvSpPr>
          <p:spPr bwMode="auto">
            <a:xfrm>
              <a:off x="123120" y="3043903"/>
              <a:ext cx="290241" cy="29356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5">
                    <a:lumMod val="20000"/>
                    <a:lumOff val="80000"/>
                  </a:schemeClr>
                </a:gs>
                <a:gs pos="50000">
                  <a:schemeClr val="accent5">
                    <a:lumMod val="75000"/>
                  </a:schemeClr>
                </a:gs>
                <a:gs pos="100000">
                  <a:schemeClr val="accent3">
                    <a:lumMod val="50000"/>
                  </a:schemeClr>
                </a:gs>
              </a:gsLst>
              <a:path path="circle">
                <a:fillToRect l="50000" t="50000" r="50000" b="50000"/>
              </a:path>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endParaRPr>
            </a:p>
          </p:txBody>
        </p:sp>
      </p:grpSp>
      <p:grpSp>
        <p:nvGrpSpPr>
          <p:cNvPr id="101" name="Group 136">
            <a:extLst>
              <a:ext uri="{FF2B5EF4-FFF2-40B4-BE49-F238E27FC236}">
                <a16:creationId xmlns="" xmlns:a16="http://schemas.microsoft.com/office/drawing/2014/main" id="{77870E3A-1606-41CD-A118-17A06D938FF5}"/>
              </a:ext>
            </a:extLst>
          </p:cNvPr>
          <p:cNvGrpSpPr>
            <a:grpSpLocks/>
          </p:cNvGrpSpPr>
          <p:nvPr/>
        </p:nvGrpSpPr>
        <p:grpSpPr bwMode="auto">
          <a:xfrm>
            <a:off x="3080376" y="3503213"/>
            <a:ext cx="678681" cy="671321"/>
            <a:chOff x="3750867" y="2740819"/>
            <a:chExt cx="760015" cy="779860"/>
          </a:xfrm>
        </p:grpSpPr>
        <p:sp>
          <p:nvSpPr>
            <p:cNvPr id="102" name="Freeform 134">
              <a:extLst>
                <a:ext uri="{FF2B5EF4-FFF2-40B4-BE49-F238E27FC236}">
                  <a16:creationId xmlns="" xmlns:a16="http://schemas.microsoft.com/office/drawing/2014/main" id="{262B9816-3995-43FA-91E3-25DB77592CFB}"/>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103" name="Freeform 135">
              <a:extLst>
                <a:ext uri="{FF2B5EF4-FFF2-40B4-BE49-F238E27FC236}">
                  <a16:creationId xmlns="" xmlns:a16="http://schemas.microsoft.com/office/drawing/2014/main" id="{563A04F5-46D3-4C3A-9D69-7AA184D4CC58}"/>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10" name="Group 136">
            <a:extLst>
              <a:ext uri="{FF2B5EF4-FFF2-40B4-BE49-F238E27FC236}">
                <a16:creationId xmlns="" xmlns:a16="http://schemas.microsoft.com/office/drawing/2014/main" id="{3D4621F5-B4F4-4133-95F4-06ED7C3D25FE}"/>
              </a:ext>
            </a:extLst>
          </p:cNvPr>
          <p:cNvGrpSpPr>
            <a:grpSpLocks/>
          </p:cNvGrpSpPr>
          <p:nvPr/>
        </p:nvGrpSpPr>
        <p:grpSpPr bwMode="auto">
          <a:xfrm>
            <a:off x="3142051" y="4508083"/>
            <a:ext cx="514661" cy="509079"/>
            <a:chOff x="3750867" y="2740819"/>
            <a:chExt cx="760015" cy="779860"/>
          </a:xfrm>
        </p:grpSpPr>
        <p:sp>
          <p:nvSpPr>
            <p:cNvPr id="112" name="Freeform 134">
              <a:extLst>
                <a:ext uri="{FF2B5EF4-FFF2-40B4-BE49-F238E27FC236}">
                  <a16:creationId xmlns="" xmlns:a16="http://schemas.microsoft.com/office/drawing/2014/main" id="{2F971C62-ECEA-414E-A675-5F08382DA34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gs>
                <a:gs pos="50000">
                  <a:schemeClr val="accent6">
                    <a:lumMod val="60000"/>
                    <a:lumOff val="40000"/>
                  </a:schemeClr>
                </a:gs>
                <a:gs pos="100000">
                  <a:schemeClr val="accent6"/>
                </a:gs>
              </a:gsLst>
              <a:lin ang="10800000" scaled="1"/>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117" name="Freeform 135">
              <a:extLst>
                <a:ext uri="{FF2B5EF4-FFF2-40B4-BE49-F238E27FC236}">
                  <a16:creationId xmlns="" xmlns:a16="http://schemas.microsoft.com/office/drawing/2014/main" id="{8D1B6745-7031-472D-83EC-EF02385ABD96}"/>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gs>
                <a:gs pos="50000">
                  <a:schemeClr val="accent6">
                    <a:lumMod val="75000"/>
                  </a:schemeClr>
                </a:gs>
                <a:gs pos="100000">
                  <a:schemeClr val="accent6">
                    <a:lumMod val="60000"/>
                    <a:lumOff val="40000"/>
                  </a:schemeClr>
                </a:gs>
              </a:gsLst>
              <a:path path="circle">
                <a:fillToRect l="50000" t="50000" r="50000" b="50000"/>
              </a:path>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18" name="Can 74">
            <a:extLst>
              <a:ext uri="{FF2B5EF4-FFF2-40B4-BE49-F238E27FC236}">
                <a16:creationId xmlns="" xmlns:a16="http://schemas.microsoft.com/office/drawing/2014/main" id="{F4A28C9A-8708-482D-9D66-514A3817FED9}"/>
              </a:ext>
            </a:extLst>
          </p:cNvPr>
          <p:cNvSpPr/>
          <p:nvPr/>
        </p:nvSpPr>
        <p:spPr bwMode="auto">
          <a:xfrm rot="3567587">
            <a:off x="2825557" y="4084923"/>
            <a:ext cx="161753" cy="265158"/>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9" name="Can 74">
            <a:extLst>
              <a:ext uri="{FF2B5EF4-FFF2-40B4-BE49-F238E27FC236}">
                <a16:creationId xmlns="" xmlns:a16="http://schemas.microsoft.com/office/drawing/2014/main" id="{F9A1E2C9-5037-474F-B927-526036B0D161}"/>
              </a:ext>
            </a:extLst>
          </p:cNvPr>
          <p:cNvSpPr/>
          <p:nvPr/>
        </p:nvSpPr>
        <p:spPr bwMode="auto">
          <a:xfrm rot="3567587">
            <a:off x="2871255" y="4375503"/>
            <a:ext cx="161753" cy="265158"/>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2" name="Can 74">
            <a:extLst>
              <a:ext uri="{FF2B5EF4-FFF2-40B4-BE49-F238E27FC236}">
                <a16:creationId xmlns="" xmlns:a16="http://schemas.microsoft.com/office/drawing/2014/main" id="{E30454F5-365A-4612-AF87-DF1AA46484EA}"/>
              </a:ext>
            </a:extLst>
          </p:cNvPr>
          <p:cNvSpPr/>
          <p:nvPr/>
        </p:nvSpPr>
        <p:spPr bwMode="auto">
          <a:xfrm rot="4179204">
            <a:off x="2847780" y="4669138"/>
            <a:ext cx="161753" cy="265158"/>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7" name="Can 74">
            <a:extLst>
              <a:ext uri="{FF2B5EF4-FFF2-40B4-BE49-F238E27FC236}">
                <a16:creationId xmlns="" xmlns:a16="http://schemas.microsoft.com/office/drawing/2014/main" id="{8650CBB6-F9F6-4383-9A66-B6B374F03229}"/>
              </a:ext>
            </a:extLst>
          </p:cNvPr>
          <p:cNvSpPr/>
          <p:nvPr/>
        </p:nvSpPr>
        <p:spPr bwMode="auto">
          <a:xfrm rot="8292649">
            <a:off x="2313195" y="5348768"/>
            <a:ext cx="161753" cy="265158"/>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9" name="Can 74">
            <a:extLst>
              <a:ext uri="{FF2B5EF4-FFF2-40B4-BE49-F238E27FC236}">
                <a16:creationId xmlns="" xmlns:a16="http://schemas.microsoft.com/office/drawing/2014/main" id="{9E52A776-D43C-4592-BBE5-3DA32AED99E8}"/>
              </a:ext>
            </a:extLst>
          </p:cNvPr>
          <p:cNvSpPr/>
          <p:nvPr/>
        </p:nvSpPr>
        <p:spPr bwMode="auto">
          <a:xfrm rot="8302652">
            <a:off x="2582228" y="5080194"/>
            <a:ext cx="161753" cy="265158"/>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13" name="Straight Connector 12">
            <a:extLst>
              <a:ext uri="{FF2B5EF4-FFF2-40B4-BE49-F238E27FC236}">
                <a16:creationId xmlns="" xmlns:a16="http://schemas.microsoft.com/office/drawing/2014/main" id="{13B3EDED-885C-40F3-92A2-9290181C468C}"/>
              </a:ext>
            </a:extLst>
          </p:cNvPr>
          <p:cNvCxnSpPr>
            <a:cxnSpLocks/>
          </p:cNvCxnSpPr>
          <p:nvPr/>
        </p:nvCxnSpPr>
        <p:spPr bwMode="auto">
          <a:xfrm flipV="1">
            <a:off x="2992900" y="4427400"/>
            <a:ext cx="245222" cy="335229"/>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 xmlns:a16="http://schemas.microsoft.com/office/drawing/2014/main" id="{FA42D8FA-3D98-46F0-8F94-27FF0FF6F78E}"/>
              </a:ext>
            </a:extLst>
          </p:cNvPr>
          <p:cNvCxnSpPr>
            <a:cxnSpLocks/>
          </p:cNvCxnSpPr>
          <p:nvPr/>
        </p:nvCxnSpPr>
        <p:spPr bwMode="auto">
          <a:xfrm flipH="1" flipV="1">
            <a:off x="3114509" y="4918754"/>
            <a:ext cx="103639" cy="272344"/>
          </a:xfrm>
          <a:prstGeom prst="line">
            <a:avLst/>
          </a:prstGeom>
          <a:noFill/>
          <a:ln w="28575" cap="flat" cmpd="sng" algn="ctr">
            <a:solidFill>
              <a:schemeClr val="bg1"/>
            </a:solidFill>
            <a:prstDash val="solid"/>
            <a:round/>
            <a:headEnd type="none" w="med" len="med"/>
            <a:tailEnd type="none" w="med" len="med"/>
          </a:ln>
          <a:effectLst/>
        </p:spPr>
      </p:cxnSp>
      <p:sp>
        <p:nvSpPr>
          <p:cNvPr id="4" name="Explosion: 8 Points 3">
            <a:extLst>
              <a:ext uri="{FF2B5EF4-FFF2-40B4-BE49-F238E27FC236}">
                <a16:creationId xmlns="" xmlns:a16="http://schemas.microsoft.com/office/drawing/2014/main" id="{E128192B-11E1-4EB3-8AC4-0BE84B5C4A75}"/>
              </a:ext>
            </a:extLst>
          </p:cNvPr>
          <p:cNvSpPr/>
          <p:nvPr/>
        </p:nvSpPr>
        <p:spPr bwMode="auto">
          <a:xfrm>
            <a:off x="1459288" y="3386668"/>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6" name="Explosion: 8 Points 85">
            <a:extLst>
              <a:ext uri="{FF2B5EF4-FFF2-40B4-BE49-F238E27FC236}">
                <a16:creationId xmlns="" xmlns:a16="http://schemas.microsoft.com/office/drawing/2014/main" id="{CB76F910-22E4-4143-A901-5237774C2884}"/>
              </a:ext>
            </a:extLst>
          </p:cNvPr>
          <p:cNvSpPr/>
          <p:nvPr/>
        </p:nvSpPr>
        <p:spPr bwMode="auto">
          <a:xfrm>
            <a:off x="3060469" y="3066169"/>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6" name="Explosion: 8 Points 95">
            <a:extLst>
              <a:ext uri="{FF2B5EF4-FFF2-40B4-BE49-F238E27FC236}">
                <a16:creationId xmlns="" xmlns:a16="http://schemas.microsoft.com/office/drawing/2014/main" id="{8289B7A3-060B-4A8D-A897-D57E53A4F7F2}"/>
              </a:ext>
            </a:extLst>
          </p:cNvPr>
          <p:cNvSpPr/>
          <p:nvPr/>
        </p:nvSpPr>
        <p:spPr bwMode="auto">
          <a:xfrm>
            <a:off x="3019397" y="3349927"/>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7" name="Explosion: 8 Points 96">
            <a:extLst>
              <a:ext uri="{FF2B5EF4-FFF2-40B4-BE49-F238E27FC236}">
                <a16:creationId xmlns="" xmlns:a16="http://schemas.microsoft.com/office/drawing/2014/main" id="{C9F26DD7-DCC7-4055-9469-F6B1632EA617}"/>
              </a:ext>
            </a:extLst>
          </p:cNvPr>
          <p:cNvSpPr/>
          <p:nvPr/>
        </p:nvSpPr>
        <p:spPr bwMode="auto">
          <a:xfrm>
            <a:off x="2784683" y="3713414"/>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8" name="Explosion: 8 Points 97">
            <a:extLst>
              <a:ext uri="{FF2B5EF4-FFF2-40B4-BE49-F238E27FC236}">
                <a16:creationId xmlns="" xmlns:a16="http://schemas.microsoft.com/office/drawing/2014/main" id="{80FEFD20-B8BA-4FCA-9CA7-8AED69428DE9}"/>
              </a:ext>
            </a:extLst>
          </p:cNvPr>
          <p:cNvSpPr/>
          <p:nvPr/>
        </p:nvSpPr>
        <p:spPr bwMode="auto">
          <a:xfrm>
            <a:off x="1303893" y="3707129"/>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1" name="Explosion: 8 Points 120">
            <a:extLst>
              <a:ext uri="{FF2B5EF4-FFF2-40B4-BE49-F238E27FC236}">
                <a16:creationId xmlns="" xmlns:a16="http://schemas.microsoft.com/office/drawing/2014/main" id="{03FC4C3A-08C3-466F-87D1-FB8512D371AD}"/>
              </a:ext>
            </a:extLst>
          </p:cNvPr>
          <p:cNvSpPr/>
          <p:nvPr/>
        </p:nvSpPr>
        <p:spPr bwMode="auto">
          <a:xfrm>
            <a:off x="981642" y="3981599"/>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3" name="Explosion: 8 Points 122">
            <a:extLst>
              <a:ext uri="{FF2B5EF4-FFF2-40B4-BE49-F238E27FC236}">
                <a16:creationId xmlns="" xmlns:a16="http://schemas.microsoft.com/office/drawing/2014/main" id="{1D91D8D4-EE45-4E62-9716-E8A1AE4D4D36}"/>
              </a:ext>
            </a:extLst>
          </p:cNvPr>
          <p:cNvSpPr/>
          <p:nvPr/>
        </p:nvSpPr>
        <p:spPr bwMode="auto">
          <a:xfrm>
            <a:off x="1908874" y="3418793"/>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4" name="Explosion: 8 Points 123">
            <a:extLst>
              <a:ext uri="{FF2B5EF4-FFF2-40B4-BE49-F238E27FC236}">
                <a16:creationId xmlns="" xmlns:a16="http://schemas.microsoft.com/office/drawing/2014/main" id="{11C69295-E729-409D-A393-5ABF0976B05A}"/>
              </a:ext>
            </a:extLst>
          </p:cNvPr>
          <p:cNvSpPr/>
          <p:nvPr/>
        </p:nvSpPr>
        <p:spPr bwMode="auto">
          <a:xfrm>
            <a:off x="1662207" y="3671142"/>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5" name="Explosion: 8 Points 124">
            <a:extLst>
              <a:ext uri="{FF2B5EF4-FFF2-40B4-BE49-F238E27FC236}">
                <a16:creationId xmlns="" xmlns:a16="http://schemas.microsoft.com/office/drawing/2014/main" id="{134988A8-B906-4580-AFDC-7B44A6FD3129}"/>
              </a:ext>
            </a:extLst>
          </p:cNvPr>
          <p:cNvSpPr/>
          <p:nvPr/>
        </p:nvSpPr>
        <p:spPr bwMode="auto">
          <a:xfrm>
            <a:off x="972915" y="4280079"/>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6" name="Explosion: 8 Points 125">
            <a:extLst>
              <a:ext uri="{FF2B5EF4-FFF2-40B4-BE49-F238E27FC236}">
                <a16:creationId xmlns="" xmlns:a16="http://schemas.microsoft.com/office/drawing/2014/main" id="{94B7E4F4-952B-4716-8386-EE5C03BB3985}"/>
              </a:ext>
            </a:extLst>
          </p:cNvPr>
          <p:cNvSpPr/>
          <p:nvPr/>
        </p:nvSpPr>
        <p:spPr bwMode="auto">
          <a:xfrm>
            <a:off x="1018940" y="5081922"/>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1" name="Explosion: 8 Points 130">
            <a:extLst>
              <a:ext uri="{FF2B5EF4-FFF2-40B4-BE49-F238E27FC236}">
                <a16:creationId xmlns="" xmlns:a16="http://schemas.microsoft.com/office/drawing/2014/main" id="{3B7FA54C-BA82-4925-BBF6-13D81E390349}"/>
              </a:ext>
            </a:extLst>
          </p:cNvPr>
          <p:cNvSpPr/>
          <p:nvPr/>
        </p:nvSpPr>
        <p:spPr bwMode="auto">
          <a:xfrm>
            <a:off x="856248" y="5372975"/>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2" name="Explosion: 8 Points 131">
            <a:extLst>
              <a:ext uri="{FF2B5EF4-FFF2-40B4-BE49-F238E27FC236}">
                <a16:creationId xmlns="" xmlns:a16="http://schemas.microsoft.com/office/drawing/2014/main" id="{3EB8A4D3-5146-4C4C-A780-8B043A61F0C8}"/>
              </a:ext>
            </a:extLst>
          </p:cNvPr>
          <p:cNvSpPr/>
          <p:nvPr/>
        </p:nvSpPr>
        <p:spPr bwMode="auto">
          <a:xfrm>
            <a:off x="1106331" y="5352454"/>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4" name="Explosion: 8 Points 133">
            <a:extLst>
              <a:ext uri="{FF2B5EF4-FFF2-40B4-BE49-F238E27FC236}">
                <a16:creationId xmlns="" xmlns:a16="http://schemas.microsoft.com/office/drawing/2014/main" id="{14501B67-84A3-46F4-8900-9CEA08220CFD}"/>
              </a:ext>
            </a:extLst>
          </p:cNvPr>
          <p:cNvSpPr/>
          <p:nvPr/>
        </p:nvSpPr>
        <p:spPr bwMode="auto">
          <a:xfrm>
            <a:off x="1101008" y="5578081"/>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5" name="Explosion: 8 Points 134">
            <a:extLst>
              <a:ext uri="{FF2B5EF4-FFF2-40B4-BE49-F238E27FC236}">
                <a16:creationId xmlns="" xmlns:a16="http://schemas.microsoft.com/office/drawing/2014/main" id="{1543A125-3470-425D-BDDA-9013FD081959}"/>
              </a:ext>
            </a:extLst>
          </p:cNvPr>
          <p:cNvSpPr/>
          <p:nvPr/>
        </p:nvSpPr>
        <p:spPr bwMode="auto">
          <a:xfrm>
            <a:off x="1876973" y="5619088"/>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8" name="Explosion: 8 Points 137">
            <a:extLst>
              <a:ext uri="{FF2B5EF4-FFF2-40B4-BE49-F238E27FC236}">
                <a16:creationId xmlns="" xmlns:a16="http://schemas.microsoft.com/office/drawing/2014/main" id="{F6625165-D27D-4D8B-8658-B56BBC623C91}"/>
              </a:ext>
            </a:extLst>
          </p:cNvPr>
          <p:cNvSpPr/>
          <p:nvPr/>
        </p:nvSpPr>
        <p:spPr bwMode="auto">
          <a:xfrm>
            <a:off x="1243085" y="5167187"/>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2" name="Explosion: 8 Points 141">
            <a:extLst>
              <a:ext uri="{FF2B5EF4-FFF2-40B4-BE49-F238E27FC236}">
                <a16:creationId xmlns="" xmlns:a16="http://schemas.microsoft.com/office/drawing/2014/main" id="{3B2B9592-8CA1-42E3-A71B-2970E82E984A}"/>
              </a:ext>
            </a:extLst>
          </p:cNvPr>
          <p:cNvSpPr/>
          <p:nvPr/>
        </p:nvSpPr>
        <p:spPr bwMode="auto">
          <a:xfrm>
            <a:off x="1427930" y="3943301"/>
            <a:ext cx="183986" cy="183986"/>
          </a:xfrm>
          <a:prstGeom prst="irregularSeal1">
            <a:avLst/>
          </a:prstGeom>
          <a:solidFill>
            <a:schemeClr val="bg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143" name="Straight Connector 142">
            <a:extLst>
              <a:ext uri="{FF2B5EF4-FFF2-40B4-BE49-F238E27FC236}">
                <a16:creationId xmlns="" xmlns:a16="http://schemas.microsoft.com/office/drawing/2014/main" id="{46AC3B54-96D6-4C96-A6B8-67413E933C5E}"/>
              </a:ext>
            </a:extLst>
          </p:cNvPr>
          <p:cNvCxnSpPr>
            <a:cxnSpLocks/>
          </p:cNvCxnSpPr>
          <p:nvPr/>
        </p:nvCxnSpPr>
        <p:spPr bwMode="auto">
          <a:xfrm>
            <a:off x="6704758" y="1703245"/>
            <a:ext cx="5044587" cy="0"/>
          </a:xfrm>
          <a:prstGeom prst="line">
            <a:avLst/>
          </a:prstGeom>
          <a:noFill/>
          <a:ln w="28575" cap="flat" cmpd="sng" algn="ctr">
            <a:solidFill>
              <a:schemeClr val="bg1"/>
            </a:solidFill>
            <a:prstDash val="solid"/>
            <a:round/>
            <a:headEnd type="none" w="med" len="med"/>
            <a:tailEnd type="none" w="med" len="med"/>
          </a:ln>
          <a:effectLst/>
        </p:spPr>
      </p:cxnSp>
      <p:sp>
        <p:nvSpPr>
          <p:cNvPr id="168" name="Freeform 95">
            <a:extLst>
              <a:ext uri="{FF2B5EF4-FFF2-40B4-BE49-F238E27FC236}">
                <a16:creationId xmlns="" xmlns:a16="http://schemas.microsoft.com/office/drawing/2014/main" id="{09B2C8A8-EBAA-4225-95C4-0B88226883A4}"/>
              </a:ext>
            </a:extLst>
          </p:cNvPr>
          <p:cNvSpPr>
            <a:spLocks noChangeAspect="1"/>
          </p:cNvSpPr>
          <p:nvPr/>
        </p:nvSpPr>
        <p:spPr bwMode="auto">
          <a:xfrm rot="11109828">
            <a:off x="2613389" y="5165943"/>
            <a:ext cx="458874" cy="390894"/>
          </a:xfrm>
          <a:custGeom>
            <a:avLst/>
            <a:gdLst>
              <a:gd name="T0" fmla="*/ 1 w 748506"/>
              <a:gd name="T1" fmla="*/ 1 h 610791"/>
              <a:gd name="T2" fmla="*/ 1 w 748506"/>
              <a:gd name="T3" fmla="*/ 1 h 610791"/>
              <a:gd name="T4" fmla="*/ 1 w 748506"/>
              <a:gd name="T5" fmla="*/ 1 h 610791"/>
              <a:gd name="T6" fmla="*/ 1 w 748506"/>
              <a:gd name="T7" fmla="*/ 1 h 610791"/>
              <a:gd name="T8" fmla="*/ 1 w 748506"/>
              <a:gd name="T9" fmla="*/ 1 h 610791"/>
              <a:gd name="T10" fmla="*/ 1 w 748506"/>
              <a:gd name="T11" fmla="*/ 1 h 610791"/>
              <a:gd name="T12" fmla="*/ 1 w 748506"/>
              <a:gd name="T13" fmla="*/ 1 h 610791"/>
              <a:gd name="T14" fmla="*/ 1 w 748506"/>
              <a:gd name="T15" fmla="*/ 1 h 610791"/>
              <a:gd name="T16" fmla="*/ 1 w 748506"/>
              <a:gd name="T17" fmla="*/ 1 h 610791"/>
              <a:gd name="T18" fmla="*/ 1 w 748506"/>
              <a:gd name="T19" fmla="*/ 1 h 610791"/>
              <a:gd name="T20" fmla="*/ 1 w 748506"/>
              <a:gd name="T21" fmla="*/ 1 h 610791"/>
              <a:gd name="T22" fmla="*/ 1 w 748506"/>
              <a:gd name="T23" fmla="*/ 1 h 610791"/>
              <a:gd name="T24" fmla="*/ 1 w 748506"/>
              <a:gd name="T25" fmla="*/ 1 h 610791"/>
              <a:gd name="T26" fmla="*/ 1 w 748506"/>
              <a:gd name="T27" fmla="*/ 1 h 610791"/>
              <a:gd name="T28" fmla="*/ 1 w 748506"/>
              <a:gd name="T29" fmla="*/ 1 h 610791"/>
              <a:gd name="T30" fmla="*/ 1 w 748506"/>
              <a:gd name="T31" fmla="*/ 1 h 610791"/>
              <a:gd name="T32" fmla="*/ 1 w 748506"/>
              <a:gd name="T33" fmla="*/ 1 h 610791"/>
              <a:gd name="T34" fmla="*/ 1 w 748506"/>
              <a:gd name="T35" fmla="*/ 1 h 610791"/>
              <a:gd name="T36" fmla="*/ 1 w 748506"/>
              <a:gd name="T37" fmla="*/ 1 h 610791"/>
              <a:gd name="T38" fmla="*/ 1 w 748506"/>
              <a:gd name="T39" fmla="*/ 1 h 610791"/>
              <a:gd name="T40" fmla="*/ 1 w 748506"/>
              <a:gd name="T41" fmla="*/ 1 h 610791"/>
              <a:gd name="T42" fmla="*/ 1 w 748506"/>
              <a:gd name="T43" fmla="*/ 1 h 610791"/>
              <a:gd name="T44" fmla="*/ 1 w 748506"/>
              <a:gd name="T45" fmla="*/ 1 h 610791"/>
              <a:gd name="T46" fmla="*/ 1 w 748506"/>
              <a:gd name="T47" fmla="*/ 1 h 6107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506"/>
              <a:gd name="T73" fmla="*/ 0 h 610791"/>
              <a:gd name="T74" fmla="*/ 748506 w 748506"/>
              <a:gd name="T75" fmla="*/ 610791 h 6107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chemeClr val="accent4"/>
          </a:solidFill>
          <a:ln w="9525">
            <a:solidFill>
              <a:schemeClr val="accent4"/>
            </a:solidFill>
            <a:miter lim="800000"/>
            <a:headEnd/>
            <a:tailEnd/>
          </a:ln>
        </p:spPr>
        <p:txBody>
          <a:bodyPr anchor="ctr"/>
          <a:lstStyle/>
          <a:p>
            <a:pPr marL="0" marR="0" lvl="0" indent="0" algn="l" defTabSz="914126" rtl="0" eaLnBrk="1" fontAlgn="auto" latinLnBrk="0" hangingPunct="1">
              <a:lnSpc>
                <a:spcPct val="93000"/>
              </a:lnSpc>
              <a:spcBef>
                <a:spcPts val="0"/>
              </a:spcBef>
              <a:spcAft>
                <a:spcPts val="0"/>
              </a:spcAft>
              <a:buClr>
                <a:srgbClr val="000000"/>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04" name="Group 136">
            <a:extLst>
              <a:ext uri="{FF2B5EF4-FFF2-40B4-BE49-F238E27FC236}">
                <a16:creationId xmlns="" xmlns:a16="http://schemas.microsoft.com/office/drawing/2014/main" id="{80416A24-E0B8-4B0D-9AEC-E8984371B360}"/>
              </a:ext>
            </a:extLst>
          </p:cNvPr>
          <p:cNvGrpSpPr>
            <a:grpSpLocks/>
          </p:cNvGrpSpPr>
          <p:nvPr/>
        </p:nvGrpSpPr>
        <p:grpSpPr bwMode="auto">
          <a:xfrm>
            <a:off x="2719925" y="5369191"/>
            <a:ext cx="514661" cy="509079"/>
            <a:chOff x="3750867" y="2740819"/>
            <a:chExt cx="760015" cy="779860"/>
          </a:xfrm>
        </p:grpSpPr>
        <p:sp>
          <p:nvSpPr>
            <p:cNvPr id="107" name="Freeform 134">
              <a:extLst>
                <a:ext uri="{FF2B5EF4-FFF2-40B4-BE49-F238E27FC236}">
                  <a16:creationId xmlns="" xmlns:a16="http://schemas.microsoft.com/office/drawing/2014/main" id="{347CA3BF-2943-46F7-8E74-ABA7FF97AC6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gs>
                <a:gs pos="50000">
                  <a:schemeClr val="accent6">
                    <a:lumMod val="60000"/>
                    <a:lumOff val="40000"/>
                  </a:schemeClr>
                </a:gs>
                <a:gs pos="100000">
                  <a:schemeClr val="accent6"/>
                </a:gs>
              </a:gsLst>
              <a:lin ang="10800000" scaled="1"/>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108" name="Freeform 135">
              <a:extLst>
                <a:ext uri="{FF2B5EF4-FFF2-40B4-BE49-F238E27FC236}">
                  <a16:creationId xmlns="" xmlns:a16="http://schemas.microsoft.com/office/drawing/2014/main" id="{46D80E5A-3CAC-4EDC-88A5-76E5BE66F984}"/>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gs>
                <a:gs pos="50000">
                  <a:schemeClr val="accent6">
                    <a:lumMod val="75000"/>
                  </a:schemeClr>
                </a:gs>
                <a:gs pos="100000">
                  <a:schemeClr val="accent6">
                    <a:lumMod val="60000"/>
                    <a:lumOff val="40000"/>
                  </a:schemeClr>
                </a:gs>
              </a:gsLst>
              <a:path path="circle">
                <a:fillToRect l="50000" t="50000" r="50000" b="50000"/>
              </a:path>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25" name="Group 24">
            <a:extLst>
              <a:ext uri="{FF2B5EF4-FFF2-40B4-BE49-F238E27FC236}">
                <a16:creationId xmlns="" xmlns:a16="http://schemas.microsoft.com/office/drawing/2014/main" id="{627BDA29-5E4E-4117-9CDD-5BC613D0C417}"/>
              </a:ext>
            </a:extLst>
          </p:cNvPr>
          <p:cNvGrpSpPr/>
          <p:nvPr/>
        </p:nvGrpSpPr>
        <p:grpSpPr>
          <a:xfrm>
            <a:off x="4069840" y="2977101"/>
            <a:ext cx="2700327" cy="3373119"/>
            <a:chOff x="4243125" y="2584763"/>
            <a:chExt cx="2701030" cy="3373998"/>
          </a:xfrm>
        </p:grpSpPr>
        <p:grpSp>
          <p:nvGrpSpPr>
            <p:cNvPr id="179" name="Group 136">
              <a:extLst>
                <a:ext uri="{FF2B5EF4-FFF2-40B4-BE49-F238E27FC236}">
                  <a16:creationId xmlns="" xmlns:a16="http://schemas.microsoft.com/office/drawing/2014/main" id="{E89D9229-2CDA-458B-89C6-0C7E9500F6FE}"/>
                </a:ext>
              </a:extLst>
            </p:cNvPr>
            <p:cNvGrpSpPr>
              <a:grpSpLocks/>
            </p:cNvGrpSpPr>
            <p:nvPr/>
          </p:nvGrpSpPr>
          <p:grpSpPr bwMode="auto">
            <a:xfrm>
              <a:off x="5975985" y="4025761"/>
              <a:ext cx="968170" cy="957670"/>
              <a:chOff x="3750867" y="2740819"/>
              <a:chExt cx="760015" cy="779860"/>
            </a:xfrm>
          </p:grpSpPr>
          <p:sp>
            <p:nvSpPr>
              <p:cNvPr id="180" name="Freeform 134">
                <a:extLst>
                  <a:ext uri="{FF2B5EF4-FFF2-40B4-BE49-F238E27FC236}">
                    <a16:creationId xmlns="" xmlns:a16="http://schemas.microsoft.com/office/drawing/2014/main" id="{FAB7C3A4-C260-4721-8705-E5EE1B0D40E4}"/>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gs>
                  <a:gs pos="50000">
                    <a:schemeClr val="accent6">
                      <a:lumMod val="60000"/>
                      <a:lumOff val="40000"/>
                    </a:schemeClr>
                  </a:gs>
                  <a:gs pos="100000">
                    <a:schemeClr val="accent6"/>
                  </a:gs>
                </a:gsLst>
                <a:lin ang="10800000" scaled="1"/>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181" name="Freeform 135">
                <a:extLst>
                  <a:ext uri="{FF2B5EF4-FFF2-40B4-BE49-F238E27FC236}">
                    <a16:creationId xmlns="" xmlns:a16="http://schemas.microsoft.com/office/drawing/2014/main" id="{91F467D4-3202-4300-BF9F-69065983C01E}"/>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gs>
                  <a:gs pos="50000">
                    <a:schemeClr val="accent6">
                      <a:lumMod val="75000"/>
                    </a:schemeClr>
                  </a:gs>
                  <a:gs pos="100000">
                    <a:schemeClr val="accent6">
                      <a:lumMod val="60000"/>
                      <a:lumOff val="40000"/>
                    </a:schemeClr>
                  </a:gs>
                </a:gsLst>
                <a:path path="circle">
                  <a:fillToRect l="50000" t="50000" r="50000" b="50000"/>
                </a:path>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58" name="Group 59">
              <a:extLst>
                <a:ext uri="{FF2B5EF4-FFF2-40B4-BE49-F238E27FC236}">
                  <a16:creationId xmlns="" xmlns:a16="http://schemas.microsoft.com/office/drawing/2014/main" id="{505867F1-194A-4B47-BB50-BCFEF97B6845}"/>
                </a:ext>
              </a:extLst>
            </p:cNvPr>
            <p:cNvGrpSpPr>
              <a:grpSpLocks/>
            </p:cNvGrpSpPr>
            <p:nvPr/>
          </p:nvGrpSpPr>
          <p:grpSpPr bwMode="auto">
            <a:xfrm rot="18974739">
              <a:off x="4243125" y="3672132"/>
              <a:ext cx="1367538" cy="1503486"/>
              <a:chOff x="6244432" y="2554551"/>
              <a:chExt cx="993818" cy="1093920"/>
            </a:xfrm>
          </p:grpSpPr>
          <p:sp>
            <p:nvSpPr>
              <p:cNvPr id="159" name="Freeform 60">
                <a:extLst>
                  <a:ext uri="{FF2B5EF4-FFF2-40B4-BE49-F238E27FC236}">
                    <a16:creationId xmlns="" xmlns:a16="http://schemas.microsoft.com/office/drawing/2014/main" id="{8B8B32EE-EEDA-4FE0-BD78-80378CF17230}"/>
                  </a:ext>
                </a:extLst>
              </p:cNvPr>
              <p:cNvSpPr/>
              <p:nvPr/>
            </p:nvSpPr>
            <p:spPr bwMode="auto">
              <a:xfrm>
                <a:off x="6244432" y="2554551"/>
                <a:ext cx="993818" cy="109392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tx2">
                  <a:lumMod val="90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0" name="Freeform 61">
                <a:extLst>
                  <a:ext uri="{FF2B5EF4-FFF2-40B4-BE49-F238E27FC236}">
                    <a16:creationId xmlns="" xmlns:a16="http://schemas.microsoft.com/office/drawing/2014/main" id="{6D907902-85C8-4B23-A0FB-510051D74231}"/>
                  </a:ext>
                </a:extLst>
              </p:cNvPr>
              <p:cNvSpPr/>
              <p:nvPr/>
            </p:nvSpPr>
            <p:spPr bwMode="auto">
              <a:xfrm rot="1142357">
                <a:off x="6443684" y="2755644"/>
                <a:ext cx="582150" cy="579282"/>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2">
                  <a:lumMod val="50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endParaRPr>
              </a:p>
            </p:txBody>
          </p:sp>
        </p:grpSp>
        <p:grpSp>
          <p:nvGrpSpPr>
            <p:cNvPr id="146" name="Group 59">
              <a:extLst>
                <a:ext uri="{FF2B5EF4-FFF2-40B4-BE49-F238E27FC236}">
                  <a16:creationId xmlns="" xmlns:a16="http://schemas.microsoft.com/office/drawing/2014/main" id="{7ECFF50F-1A74-4892-9A14-59EF31B22541}"/>
                </a:ext>
              </a:extLst>
            </p:cNvPr>
            <p:cNvGrpSpPr>
              <a:grpSpLocks/>
            </p:cNvGrpSpPr>
            <p:nvPr/>
          </p:nvGrpSpPr>
          <p:grpSpPr bwMode="auto">
            <a:xfrm rot="20827526">
              <a:off x="4628583" y="2584763"/>
              <a:ext cx="1367538" cy="1503486"/>
              <a:chOff x="6244432" y="2554551"/>
              <a:chExt cx="993818" cy="1093920"/>
            </a:xfrm>
          </p:grpSpPr>
          <p:sp>
            <p:nvSpPr>
              <p:cNvPr id="148" name="Freeform 60">
                <a:extLst>
                  <a:ext uri="{FF2B5EF4-FFF2-40B4-BE49-F238E27FC236}">
                    <a16:creationId xmlns="" xmlns:a16="http://schemas.microsoft.com/office/drawing/2014/main" id="{BD5CCFE0-7609-4B8D-BD1C-DEEF05A54EDF}"/>
                  </a:ext>
                </a:extLst>
              </p:cNvPr>
              <p:cNvSpPr/>
              <p:nvPr/>
            </p:nvSpPr>
            <p:spPr bwMode="auto">
              <a:xfrm>
                <a:off x="6244432" y="2554551"/>
                <a:ext cx="993818" cy="109392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tx2">
                  <a:lumMod val="90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9" name="Freeform 61">
                <a:extLst>
                  <a:ext uri="{FF2B5EF4-FFF2-40B4-BE49-F238E27FC236}">
                    <a16:creationId xmlns="" xmlns:a16="http://schemas.microsoft.com/office/drawing/2014/main" id="{7160C633-DC90-4F88-B6FB-5C9ED7806127}"/>
                  </a:ext>
                </a:extLst>
              </p:cNvPr>
              <p:cNvSpPr/>
              <p:nvPr/>
            </p:nvSpPr>
            <p:spPr bwMode="auto">
              <a:xfrm rot="1142357">
                <a:off x="6443684" y="2755644"/>
                <a:ext cx="582150" cy="579282"/>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2">
                  <a:lumMod val="50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endParaRPr>
              </a:p>
            </p:txBody>
          </p:sp>
        </p:grpSp>
        <p:sp>
          <p:nvSpPr>
            <p:cNvPr id="12" name="Oval 11">
              <a:extLst>
                <a:ext uri="{FF2B5EF4-FFF2-40B4-BE49-F238E27FC236}">
                  <a16:creationId xmlns="" xmlns:a16="http://schemas.microsoft.com/office/drawing/2014/main" id="{79269405-9624-4390-AAD5-C9102FBDE52C}"/>
                </a:ext>
              </a:extLst>
            </p:cNvPr>
            <p:cNvSpPr/>
            <p:nvPr/>
          </p:nvSpPr>
          <p:spPr bwMode="auto">
            <a:xfrm>
              <a:off x="4809822" y="3281066"/>
              <a:ext cx="1809205" cy="1809205"/>
            </a:xfrm>
            <a:prstGeom prst="ellipse">
              <a:avLst/>
            </a:prstGeom>
            <a:solidFill>
              <a:schemeClr val="tx1"/>
            </a:solidFill>
            <a:ln w="28575">
              <a:no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50" name="Group 136">
              <a:extLst>
                <a:ext uri="{FF2B5EF4-FFF2-40B4-BE49-F238E27FC236}">
                  <a16:creationId xmlns="" xmlns:a16="http://schemas.microsoft.com/office/drawing/2014/main" id="{2F8BEADA-E652-4548-9D9A-59B70CF2BA77}"/>
                </a:ext>
              </a:extLst>
            </p:cNvPr>
            <p:cNvGrpSpPr>
              <a:grpSpLocks/>
            </p:cNvGrpSpPr>
            <p:nvPr/>
          </p:nvGrpSpPr>
          <p:grpSpPr bwMode="auto">
            <a:xfrm>
              <a:off x="5366673" y="4550453"/>
              <a:ext cx="968170" cy="957670"/>
              <a:chOff x="3750867" y="2740819"/>
              <a:chExt cx="760015" cy="779860"/>
            </a:xfrm>
          </p:grpSpPr>
          <p:sp>
            <p:nvSpPr>
              <p:cNvPr id="151" name="Freeform 134">
                <a:extLst>
                  <a:ext uri="{FF2B5EF4-FFF2-40B4-BE49-F238E27FC236}">
                    <a16:creationId xmlns="" xmlns:a16="http://schemas.microsoft.com/office/drawing/2014/main" id="{2E982B89-3913-4D08-B157-D80A2A58D941}"/>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gs>
                  <a:gs pos="50000">
                    <a:schemeClr val="accent6">
                      <a:lumMod val="60000"/>
                      <a:lumOff val="40000"/>
                    </a:schemeClr>
                  </a:gs>
                  <a:gs pos="100000">
                    <a:schemeClr val="accent6"/>
                  </a:gs>
                </a:gsLst>
                <a:lin ang="10800000" scaled="1"/>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152" name="Freeform 135">
                <a:extLst>
                  <a:ext uri="{FF2B5EF4-FFF2-40B4-BE49-F238E27FC236}">
                    <a16:creationId xmlns="" xmlns:a16="http://schemas.microsoft.com/office/drawing/2014/main" id="{18E15AB4-8C76-4585-BEA3-F8F808AEA30E}"/>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gs>
                  <a:gs pos="50000">
                    <a:schemeClr val="accent6">
                      <a:lumMod val="75000"/>
                    </a:schemeClr>
                  </a:gs>
                  <a:gs pos="100000">
                    <a:schemeClr val="accent6">
                      <a:lumMod val="60000"/>
                      <a:lumOff val="40000"/>
                    </a:schemeClr>
                  </a:gs>
                </a:gsLst>
                <a:path path="circle">
                  <a:fillToRect l="50000" t="50000" r="50000" b="50000"/>
                </a:path>
                <a:tileRect/>
              </a:gra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8" name="Freeform: Shape 17">
              <a:extLst>
                <a:ext uri="{FF2B5EF4-FFF2-40B4-BE49-F238E27FC236}">
                  <a16:creationId xmlns="" xmlns:a16="http://schemas.microsoft.com/office/drawing/2014/main" id="{F3F0643C-3578-4092-B7FF-126A2258A717}"/>
                </a:ext>
              </a:extLst>
            </p:cNvPr>
            <p:cNvSpPr/>
            <p:nvPr/>
          </p:nvSpPr>
          <p:spPr bwMode="auto">
            <a:xfrm>
              <a:off x="5195290" y="3634540"/>
              <a:ext cx="1412677" cy="1448469"/>
            </a:xfrm>
            <a:custGeom>
              <a:avLst/>
              <a:gdLst>
                <a:gd name="connsiteX0" fmla="*/ 13577 w 1466107"/>
                <a:gd name="connsiteY0" fmla="*/ 1323105 h 1521552"/>
                <a:gd name="connsiteX1" fmla="*/ 207008 w 1466107"/>
                <a:gd name="connsiteY1" fmla="*/ 1059335 h 1521552"/>
                <a:gd name="connsiteX2" fmla="*/ 523531 w 1466107"/>
                <a:gd name="connsiteY2" fmla="*/ 813151 h 1521552"/>
                <a:gd name="connsiteX3" fmla="*/ 690584 w 1466107"/>
                <a:gd name="connsiteY3" fmla="*/ 593343 h 1521552"/>
                <a:gd name="connsiteX4" fmla="*/ 884015 w 1466107"/>
                <a:gd name="connsiteY4" fmla="*/ 435081 h 1521552"/>
                <a:gd name="connsiteX5" fmla="*/ 980731 w 1466107"/>
                <a:gd name="connsiteY5" fmla="*/ 250443 h 1521552"/>
                <a:gd name="connsiteX6" fmla="*/ 1095031 w 1466107"/>
                <a:gd name="connsiteY6" fmla="*/ 100974 h 1521552"/>
                <a:gd name="connsiteX7" fmla="*/ 1262084 w 1466107"/>
                <a:gd name="connsiteY7" fmla="*/ 4258 h 1521552"/>
                <a:gd name="connsiteX8" fmla="*/ 1446723 w 1466107"/>
                <a:gd name="connsiteY8" fmla="*/ 241651 h 1521552"/>
                <a:gd name="connsiteX9" fmla="*/ 1393969 w 1466107"/>
                <a:gd name="connsiteY9" fmla="*/ 1006581 h 1521552"/>
                <a:gd name="connsiteX10" fmla="*/ 857638 w 1466107"/>
                <a:gd name="connsiteY10" fmla="*/ 1481366 h 1521552"/>
                <a:gd name="connsiteX11" fmla="*/ 110292 w 1466107"/>
                <a:gd name="connsiteY11" fmla="*/ 1481366 h 1521552"/>
                <a:gd name="connsiteX12" fmla="*/ 13577 w 1466107"/>
                <a:gd name="connsiteY12" fmla="*/ 1323105 h 1521552"/>
                <a:gd name="connsiteX0" fmla="*/ 13577 w 1437362"/>
                <a:gd name="connsiteY0" fmla="*/ 1326306 h 1524753"/>
                <a:gd name="connsiteX1" fmla="*/ 207008 w 1437362"/>
                <a:gd name="connsiteY1" fmla="*/ 1062536 h 1524753"/>
                <a:gd name="connsiteX2" fmla="*/ 523531 w 1437362"/>
                <a:gd name="connsiteY2" fmla="*/ 816352 h 1524753"/>
                <a:gd name="connsiteX3" fmla="*/ 690584 w 1437362"/>
                <a:gd name="connsiteY3" fmla="*/ 596544 h 1524753"/>
                <a:gd name="connsiteX4" fmla="*/ 884015 w 1437362"/>
                <a:gd name="connsiteY4" fmla="*/ 438282 h 1524753"/>
                <a:gd name="connsiteX5" fmla="*/ 980731 w 1437362"/>
                <a:gd name="connsiteY5" fmla="*/ 253644 h 1524753"/>
                <a:gd name="connsiteX6" fmla="*/ 1095031 w 1437362"/>
                <a:gd name="connsiteY6" fmla="*/ 104175 h 1524753"/>
                <a:gd name="connsiteX7" fmla="*/ 1262084 w 1437362"/>
                <a:gd name="connsiteY7" fmla="*/ 7459 h 1524753"/>
                <a:gd name="connsiteX8" fmla="*/ 1389573 w 1437362"/>
                <a:gd name="connsiteY8" fmla="*/ 306765 h 1524753"/>
                <a:gd name="connsiteX9" fmla="*/ 1393969 w 1437362"/>
                <a:gd name="connsiteY9" fmla="*/ 1009782 h 1524753"/>
                <a:gd name="connsiteX10" fmla="*/ 857638 w 1437362"/>
                <a:gd name="connsiteY10" fmla="*/ 1484567 h 1524753"/>
                <a:gd name="connsiteX11" fmla="*/ 110292 w 1437362"/>
                <a:gd name="connsiteY11" fmla="*/ 1484567 h 1524753"/>
                <a:gd name="connsiteX12" fmla="*/ 13577 w 1437362"/>
                <a:gd name="connsiteY12" fmla="*/ 1326306 h 1524753"/>
                <a:gd name="connsiteX0" fmla="*/ 13577 w 1398038"/>
                <a:gd name="connsiteY0" fmla="*/ 1326306 h 1524753"/>
                <a:gd name="connsiteX1" fmla="*/ 207008 w 1398038"/>
                <a:gd name="connsiteY1" fmla="*/ 1062536 h 1524753"/>
                <a:gd name="connsiteX2" fmla="*/ 523531 w 1398038"/>
                <a:gd name="connsiteY2" fmla="*/ 816352 h 1524753"/>
                <a:gd name="connsiteX3" fmla="*/ 690584 w 1398038"/>
                <a:gd name="connsiteY3" fmla="*/ 596544 h 1524753"/>
                <a:gd name="connsiteX4" fmla="*/ 884015 w 1398038"/>
                <a:gd name="connsiteY4" fmla="*/ 438282 h 1524753"/>
                <a:gd name="connsiteX5" fmla="*/ 980731 w 1398038"/>
                <a:gd name="connsiteY5" fmla="*/ 253644 h 1524753"/>
                <a:gd name="connsiteX6" fmla="*/ 1095031 w 1398038"/>
                <a:gd name="connsiteY6" fmla="*/ 104175 h 1524753"/>
                <a:gd name="connsiteX7" fmla="*/ 1262084 w 1398038"/>
                <a:gd name="connsiteY7" fmla="*/ 7459 h 1524753"/>
                <a:gd name="connsiteX8" fmla="*/ 1389573 w 1398038"/>
                <a:gd name="connsiteY8" fmla="*/ 306765 h 1524753"/>
                <a:gd name="connsiteX9" fmla="*/ 1327294 w 1398038"/>
                <a:gd name="connsiteY9" fmla="*/ 952632 h 1524753"/>
                <a:gd name="connsiteX10" fmla="*/ 857638 w 1398038"/>
                <a:gd name="connsiteY10" fmla="*/ 1484567 h 1524753"/>
                <a:gd name="connsiteX11" fmla="*/ 110292 w 1398038"/>
                <a:gd name="connsiteY11" fmla="*/ 1484567 h 1524753"/>
                <a:gd name="connsiteX12" fmla="*/ 13577 w 1398038"/>
                <a:gd name="connsiteY12" fmla="*/ 1326306 h 1524753"/>
                <a:gd name="connsiteX0" fmla="*/ 11989 w 1398131"/>
                <a:gd name="connsiteY0" fmla="*/ 1326306 h 1488693"/>
                <a:gd name="connsiteX1" fmla="*/ 205420 w 1398131"/>
                <a:gd name="connsiteY1" fmla="*/ 1062536 h 1488693"/>
                <a:gd name="connsiteX2" fmla="*/ 521943 w 1398131"/>
                <a:gd name="connsiteY2" fmla="*/ 816352 h 1488693"/>
                <a:gd name="connsiteX3" fmla="*/ 688996 w 1398131"/>
                <a:gd name="connsiteY3" fmla="*/ 596544 h 1488693"/>
                <a:gd name="connsiteX4" fmla="*/ 882427 w 1398131"/>
                <a:gd name="connsiteY4" fmla="*/ 438282 h 1488693"/>
                <a:gd name="connsiteX5" fmla="*/ 979143 w 1398131"/>
                <a:gd name="connsiteY5" fmla="*/ 253644 h 1488693"/>
                <a:gd name="connsiteX6" fmla="*/ 1093443 w 1398131"/>
                <a:gd name="connsiteY6" fmla="*/ 104175 h 1488693"/>
                <a:gd name="connsiteX7" fmla="*/ 1260496 w 1398131"/>
                <a:gd name="connsiteY7" fmla="*/ 7459 h 1488693"/>
                <a:gd name="connsiteX8" fmla="*/ 1387985 w 1398131"/>
                <a:gd name="connsiteY8" fmla="*/ 306765 h 1488693"/>
                <a:gd name="connsiteX9" fmla="*/ 1325706 w 1398131"/>
                <a:gd name="connsiteY9" fmla="*/ 952632 h 1488693"/>
                <a:gd name="connsiteX10" fmla="*/ 817950 w 1398131"/>
                <a:gd name="connsiteY10" fmla="*/ 1403604 h 1488693"/>
                <a:gd name="connsiteX11" fmla="*/ 108704 w 1398131"/>
                <a:gd name="connsiteY11" fmla="*/ 1484567 h 1488693"/>
                <a:gd name="connsiteX12" fmla="*/ 11989 w 1398131"/>
                <a:gd name="connsiteY12" fmla="*/ 1326306 h 1488693"/>
                <a:gd name="connsiteX0" fmla="*/ 27341 w 1413483"/>
                <a:gd name="connsiteY0" fmla="*/ 1326306 h 1425795"/>
                <a:gd name="connsiteX1" fmla="*/ 220772 w 1413483"/>
                <a:gd name="connsiteY1" fmla="*/ 1062536 h 1425795"/>
                <a:gd name="connsiteX2" fmla="*/ 537295 w 1413483"/>
                <a:gd name="connsiteY2" fmla="*/ 816352 h 1425795"/>
                <a:gd name="connsiteX3" fmla="*/ 704348 w 1413483"/>
                <a:gd name="connsiteY3" fmla="*/ 596544 h 1425795"/>
                <a:gd name="connsiteX4" fmla="*/ 897779 w 1413483"/>
                <a:gd name="connsiteY4" fmla="*/ 438282 h 1425795"/>
                <a:gd name="connsiteX5" fmla="*/ 994495 w 1413483"/>
                <a:gd name="connsiteY5" fmla="*/ 253644 h 1425795"/>
                <a:gd name="connsiteX6" fmla="*/ 1108795 w 1413483"/>
                <a:gd name="connsiteY6" fmla="*/ 104175 h 1425795"/>
                <a:gd name="connsiteX7" fmla="*/ 1275848 w 1413483"/>
                <a:gd name="connsiteY7" fmla="*/ 7459 h 1425795"/>
                <a:gd name="connsiteX8" fmla="*/ 1403337 w 1413483"/>
                <a:gd name="connsiteY8" fmla="*/ 306765 h 1425795"/>
                <a:gd name="connsiteX9" fmla="*/ 1341058 w 1413483"/>
                <a:gd name="connsiteY9" fmla="*/ 952632 h 1425795"/>
                <a:gd name="connsiteX10" fmla="*/ 833302 w 1413483"/>
                <a:gd name="connsiteY10" fmla="*/ 1403604 h 1425795"/>
                <a:gd name="connsiteX11" fmla="*/ 27341 w 1413483"/>
                <a:gd name="connsiteY11" fmla="*/ 1326306 h 1425795"/>
                <a:gd name="connsiteX0" fmla="*/ 27341 w 1413483"/>
                <a:gd name="connsiteY0" fmla="*/ 1326306 h 1450454"/>
                <a:gd name="connsiteX1" fmla="*/ 220772 w 1413483"/>
                <a:gd name="connsiteY1" fmla="*/ 1062536 h 1450454"/>
                <a:gd name="connsiteX2" fmla="*/ 537295 w 1413483"/>
                <a:gd name="connsiteY2" fmla="*/ 816352 h 1450454"/>
                <a:gd name="connsiteX3" fmla="*/ 704348 w 1413483"/>
                <a:gd name="connsiteY3" fmla="*/ 596544 h 1450454"/>
                <a:gd name="connsiteX4" fmla="*/ 897779 w 1413483"/>
                <a:gd name="connsiteY4" fmla="*/ 438282 h 1450454"/>
                <a:gd name="connsiteX5" fmla="*/ 994495 w 1413483"/>
                <a:gd name="connsiteY5" fmla="*/ 253644 h 1450454"/>
                <a:gd name="connsiteX6" fmla="*/ 1108795 w 1413483"/>
                <a:gd name="connsiteY6" fmla="*/ 104175 h 1450454"/>
                <a:gd name="connsiteX7" fmla="*/ 1275848 w 1413483"/>
                <a:gd name="connsiteY7" fmla="*/ 7459 h 1450454"/>
                <a:gd name="connsiteX8" fmla="*/ 1403337 w 1413483"/>
                <a:gd name="connsiteY8" fmla="*/ 306765 h 1450454"/>
                <a:gd name="connsiteX9" fmla="*/ 1341058 w 1413483"/>
                <a:gd name="connsiteY9" fmla="*/ 952632 h 1450454"/>
                <a:gd name="connsiteX10" fmla="*/ 833302 w 1413483"/>
                <a:gd name="connsiteY10" fmla="*/ 1403604 h 1450454"/>
                <a:gd name="connsiteX11" fmla="*/ 27341 w 1413483"/>
                <a:gd name="connsiteY11" fmla="*/ 1326306 h 1450454"/>
                <a:gd name="connsiteX0" fmla="*/ 27341 w 1434450"/>
                <a:gd name="connsiteY0" fmla="*/ 1326306 h 1450454"/>
                <a:gd name="connsiteX1" fmla="*/ 220772 w 1434450"/>
                <a:gd name="connsiteY1" fmla="*/ 1062536 h 1450454"/>
                <a:gd name="connsiteX2" fmla="*/ 537295 w 1434450"/>
                <a:gd name="connsiteY2" fmla="*/ 816352 h 1450454"/>
                <a:gd name="connsiteX3" fmla="*/ 704348 w 1434450"/>
                <a:gd name="connsiteY3" fmla="*/ 596544 h 1450454"/>
                <a:gd name="connsiteX4" fmla="*/ 897779 w 1434450"/>
                <a:gd name="connsiteY4" fmla="*/ 438282 h 1450454"/>
                <a:gd name="connsiteX5" fmla="*/ 994495 w 1434450"/>
                <a:gd name="connsiteY5" fmla="*/ 253644 h 1450454"/>
                <a:gd name="connsiteX6" fmla="*/ 1108795 w 1434450"/>
                <a:gd name="connsiteY6" fmla="*/ 104175 h 1450454"/>
                <a:gd name="connsiteX7" fmla="*/ 1275848 w 1434450"/>
                <a:gd name="connsiteY7" fmla="*/ 7459 h 1450454"/>
                <a:gd name="connsiteX8" fmla="*/ 1403337 w 1434450"/>
                <a:gd name="connsiteY8" fmla="*/ 306765 h 1450454"/>
                <a:gd name="connsiteX9" fmla="*/ 1341058 w 1434450"/>
                <a:gd name="connsiteY9" fmla="*/ 952632 h 1450454"/>
                <a:gd name="connsiteX10" fmla="*/ 833302 w 1434450"/>
                <a:gd name="connsiteY10" fmla="*/ 1403604 h 1450454"/>
                <a:gd name="connsiteX11" fmla="*/ 27341 w 1434450"/>
                <a:gd name="connsiteY11" fmla="*/ 1326306 h 1450454"/>
                <a:gd name="connsiteX0" fmla="*/ 27341 w 1414521"/>
                <a:gd name="connsiteY0" fmla="*/ 1317328 h 1441476"/>
                <a:gd name="connsiteX1" fmla="*/ 220772 w 1414521"/>
                <a:gd name="connsiteY1" fmla="*/ 1053558 h 1441476"/>
                <a:gd name="connsiteX2" fmla="*/ 537295 w 1414521"/>
                <a:gd name="connsiteY2" fmla="*/ 807374 h 1441476"/>
                <a:gd name="connsiteX3" fmla="*/ 704348 w 1414521"/>
                <a:gd name="connsiteY3" fmla="*/ 587566 h 1441476"/>
                <a:gd name="connsiteX4" fmla="*/ 897779 w 1414521"/>
                <a:gd name="connsiteY4" fmla="*/ 429304 h 1441476"/>
                <a:gd name="connsiteX5" fmla="*/ 994495 w 1414521"/>
                <a:gd name="connsiteY5" fmla="*/ 244666 h 1441476"/>
                <a:gd name="connsiteX6" fmla="*/ 1108795 w 1414521"/>
                <a:gd name="connsiteY6" fmla="*/ 95197 h 1441476"/>
                <a:gd name="connsiteX7" fmla="*/ 1261561 w 1414521"/>
                <a:gd name="connsiteY7" fmla="*/ 8006 h 1441476"/>
                <a:gd name="connsiteX8" fmla="*/ 1403337 w 1414521"/>
                <a:gd name="connsiteY8" fmla="*/ 297787 h 1441476"/>
                <a:gd name="connsiteX9" fmla="*/ 1341058 w 1414521"/>
                <a:gd name="connsiteY9" fmla="*/ 943654 h 1441476"/>
                <a:gd name="connsiteX10" fmla="*/ 833302 w 1414521"/>
                <a:gd name="connsiteY10" fmla="*/ 1394626 h 1441476"/>
                <a:gd name="connsiteX11" fmla="*/ 27341 w 1414521"/>
                <a:gd name="connsiteY11" fmla="*/ 1317328 h 1441476"/>
                <a:gd name="connsiteX0" fmla="*/ 27341 w 1414521"/>
                <a:gd name="connsiteY0" fmla="*/ 1324321 h 1448469"/>
                <a:gd name="connsiteX1" fmla="*/ 220772 w 1414521"/>
                <a:gd name="connsiteY1" fmla="*/ 1060551 h 1448469"/>
                <a:gd name="connsiteX2" fmla="*/ 537295 w 1414521"/>
                <a:gd name="connsiteY2" fmla="*/ 814367 h 1448469"/>
                <a:gd name="connsiteX3" fmla="*/ 704348 w 1414521"/>
                <a:gd name="connsiteY3" fmla="*/ 594559 h 1448469"/>
                <a:gd name="connsiteX4" fmla="*/ 897779 w 1414521"/>
                <a:gd name="connsiteY4" fmla="*/ 436297 h 1448469"/>
                <a:gd name="connsiteX5" fmla="*/ 994495 w 1414521"/>
                <a:gd name="connsiteY5" fmla="*/ 251659 h 1448469"/>
                <a:gd name="connsiteX6" fmla="*/ 1108795 w 1414521"/>
                <a:gd name="connsiteY6" fmla="*/ 102190 h 1448469"/>
                <a:gd name="connsiteX7" fmla="*/ 1261561 w 1414521"/>
                <a:gd name="connsiteY7" fmla="*/ 14999 h 1448469"/>
                <a:gd name="connsiteX8" fmla="*/ 1403337 w 1414521"/>
                <a:gd name="connsiteY8" fmla="*/ 304780 h 1448469"/>
                <a:gd name="connsiteX9" fmla="*/ 1341058 w 1414521"/>
                <a:gd name="connsiteY9" fmla="*/ 950647 h 1448469"/>
                <a:gd name="connsiteX10" fmla="*/ 833302 w 1414521"/>
                <a:gd name="connsiteY10" fmla="*/ 1401619 h 1448469"/>
                <a:gd name="connsiteX11" fmla="*/ 27341 w 1414521"/>
                <a:gd name="connsiteY11" fmla="*/ 1324321 h 1448469"/>
                <a:gd name="connsiteX0" fmla="*/ 27341 w 1412677"/>
                <a:gd name="connsiteY0" fmla="*/ 1324321 h 1448469"/>
                <a:gd name="connsiteX1" fmla="*/ 220772 w 1412677"/>
                <a:gd name="connsiteY1" fmla="*/ 1060551 h 1448469"/>
                <a:gd name="connsiteX2" fmla="*/ 537295 w 1412677"/>
                <a:gd name="connsiteY2" fmla="*/ 814367 h 1448469"/>
                <a:gd name="connsiteX3" fmla="*/ 704348 w 1412677"/>
                <a:gd name="connsiteY3" fmla="*/ 594559 h 1448469"/>
                <a:gd name="connsiteX4" fmla="*/ 897779 w 1412677"/>
                <a:gd name="connsiteY4" fmla="*/ 436297 h 1448469"/>
                <a:gd name="connsiteX5" fmla="*/ 994495 w 1412677"/>
                <a:gd name="connsiteY5" fmla="*/ 251659 h 1448469"/>
                <a:gd name="connsiteX6" fmla="*/ 1108795 w 1412677"/>
                <a:gd name="connsiteY6" fmla="*/ 102190 h 1448469"/>
                <a:gd name="connsiteX7" fmla="*/ 1261561 w 1412677"/>
                <a:gd name="connsiteY7" fmla="*/ 14999 h 1448469"/>
                <a:gd name="connsiteX8" fmla="*/ 1403337 w 1412677"/>
                <a:gd name="connsiteY8" fmla="*/ 304780 h 1448469"/>
                <a:gd name="connsiteX9" fmla="*/ 1336296 w 1412677"/>
                <a:gd name="connsiteY9" fmla="*/ 926835 h 1448469"/>
                <a:gd name="connsiteX10" fmla="*/ 833302 w 1412677"/>
                <a:gd name="connsiteY10" fmla="*/ 1401619 h 1448469"/>
                <a:gd name="connsiteX11" fmla="*/ 27341 w 1412677"/>
                <a:gd name="connsiteY11" fmla="*/ 1324321 h 144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677" h="1448469">
                  <a:moveTo>
                    <a:pt x="27341" y="1324321"/>
                  </a:moveTo>
                  <a:cubicBezTo>
                    <a:pt x="-74747" y="1267476"/>
                    <a:pt x="135780" y="1145543"/>
                    <a:pt x="220772" y="1060551"/>
                  </a:cubicBezTo>
                  <a:cubicBezTo>
                    <a:pt x="305764" y="975559"/>
                    <a:pt x="456699" y="892032"/>
                    <a:pt x="537295" y="814367"/>
                  </a:cubicBezTo>
                  <a:cubicBezTo>
                    <a:pt x="617891" y="736702"/>
                    <a:pt x="644267" y="657571"/>
                    <a:pt x="704348" y="594559"/>
                  </a:cubicBezTo>
                  <a:cubicBezTo>
                    <a:pt x="764429" y="531547"/>
                    <a:pt x="849421" y="493447"/>
                    <a:pt x="897779" y="436297"/>
                  </a:cubicBezTo>
                  <a:cubicBezTo>
                    <a:pt x="946137" y="379147"/>
                    <a:pt x="959326" y="307343"/>
                    <a:pt x="994495" y="251659"/>
                  </a:cubicBezTo>
                  <a:cubicBezTo>
                    <a:pt x="1029664" y="195975"/>
                    <a:pt x="1064284" y="141633"/>
                    <a:pt x="1108795" y="102190"/>
                  </a:cubicBezTo>
                  <a:cubicBezTo>
                    <a:pt x="1153306" y="62747"/>
                    <a:pt x="1226759" y="-37816"/>
                    <a:pt x="1261561" y="14999"/>
                  </a:cubicBezTo>
                  <a:cubicBezTo>
                    <a:pt x="1296363" y="67814"/>
                    <a:pt x="1390881" y="152807"/>
                    <a:pt x="1403337" y="304780"/>
                  </a:cubicBezTo>
                  <a:cubicBezTo>
                    <a:pt x="1415793" y="456753"/>
                    <a:pt x="1431302" y="744029"/>
                    <a:pt x="1336296" y="926835"/>
                  </a:cubicBezTo>
                  <a:cubicBezTo>
                    <a:pt x="1241290" y="1109642"/>
                    <a:pt x="1047248" y="1322488"/>
                    <a:pt x="833302" y="1401619"/>
                  </a:cubicBezTo>
                  <a:cubicBezTo>
                    <a:pt x="404799" y="1521048"/>
                    <a:pt x="129429" y="1381166"/>
                    <a:pt x="27341" y="1324321"/>
                  </a:cubicBezTo>
                  <a:close/>
                </a:path>
              </a:pathLst>
            </a:custGeom>
            <a:solidFill>
              <a:schemeClr val="accent6"/>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 name="Freeform: Shape 16">
              <a:extLst>
                <a:ext uri="{FF2B5EF4-FFF2-40B4-BE49-F238E27FC236}">
                  <a16:creationId xmlns="" xmlns:a16="http://schemas.microsoft.com/office/drawing/2014/main" id="{A354CAE9-80CB-4B9D-9475-693AD0213117}"/>
                </a:ext>
              </a:extLst>
            </p:cNvPr>
            <p:cNvSpPr/>
            <p:nvPr/>
          </p:nvSpPr>
          <p:spPr bwMode="auto">
            <a:xfrm>
              <a:off x="4779850" y="3243144"/>
              <a:ext cx="1100235" cy="1593897"/>
            </a:xfrm>
            <a:custGeom>
              <a:avLst/>
              <a:gdLst>
                <a:gd name="connsiteX0" fmla="*/ 357138 w 1185819"/>
                <a:gd name="connsiteY0" fmla="*/ 1662264 h 1701700"/>
                <a:gd name="connsiteX1" fmla="*/ 524191 w 1185819"/>
                <a:gd name="connsiteY1" fmla="*/ 1301780 h 1701700"/>
                <a:gd name="connsiteX2" fmla="*/ 708830 w 1185819"/>
                <a:gd name="connsiteY2" fmla="*/ 1240233 h 1701700"/>
                <a:gd name="connsiteX3" fmla="*/ 708830 w 1185819"/>
                <a:gd name="connsiteY3" fmla="*/ 1011633 h 1701700"/>
                <a:gd name="connsiteX4" fmla="*/ 779168 w 1185819"/>
                <a:gd name="connsiteY4" fmla="*/ 888541 h 1701700"/>
                <a:gd name="connsiteX5" fmla="*/ 743999 w 1185819"/>
                <a:gd name="connsiteY5" fmla="*/ 686318 h 1701700"/>
                <a:gd name="connsiteX6" fmla="*/ 875884 w 1185819"/>
                <a:gd name="connsiteY6" fmla="*/ 545641 h 1701700"/>
                <a:gd name="connsiteX7" fmla="*/ 981391 w 1185819"/>
                <a:gd name="connsiteY7" fmla="*/ 361003 h 1701700"/>
                <a:gd name="connsiteX8" fmla="*/ 1104484 w 1185819"/>
                <a:gd name="connsiteY8" fmla="*/ 290664 h 1701700"/>
                <a:gd name="connsiteX9" fmla="*/ 1113276 w 1185819"/>
                <a:gd name="connsiteY9" fmla="*/ 106026 h 1701700"/>
                <a:gd name="connsiteX10" fmla="*/ 1122068 w 1185819"/>
                <a:gd name="connsiteY10" fmla="*/ 97233 h 1701700"/>
                <a:gd name="connsiteX11" fmla="*/ 1139653 w 1185819"/>
                <a:gd name="connsiteY11" fmla="*/ 518 h 1701700"/>
                <a:gd name="connsiteX12" fmla="*/ 453853 w 1185819"/>
                <a:gd name="connsiteY12" fmla="*/ 79649 h 1701700"/>
                <a:gd name="connsiteX13" fmla="*/ 137330 w 1185819"/>
                <a:gd name="connsiteY13" fmla="*/ 448926 h 1701700"/>
                <a:gd name="connsiteX14" fmla="*/ 49407 w 1185819"/>
                <a:gd name="connsiteY14" fmla="*/ 756657 h 1701700"/>
                <a:gd name="connsiteX15" fmla="*/ 5445 w 1185819"/>
                <a:gd name="connsiteY15" fmla="*/ 1205064 h 1701700"/>
                <a:gd name="connsiteX16" fmla="*/ 172499 w 1185819"/>
                <a:gd name="connsiteY16" fmla="*/ 1635887 h 1701700"/>
                <a:gd name="connsiteX17" fmla="*/ 357138 w 1185819"/>
                <a:gd name="connsiteY17" fmla="*/ 1662264 h 1701700"/>
                <a:gd name="connsiteX0" fmla="*/ 357138 w 1169342"/>
                <a:gd name="connsiteY0" fmla="*/ 1605532 h 1644968"/>
                <a:gd name="connsiteX1" fmla="*/ 524191 w 1169342"/>
                <a:gd name="connsiteY1" fmla="*/ 1245048 h 1644968"/>
                <a:gd name="connsiteX2" fmla="*/ 708830 w 1169342"/>
                <a:gd name="connsiteY2" fmla="*/ 1183501 h 1644968"/>
                <a:gd name="connsiteX3" fmla="*/ 708830 w 1169342"/>
                <a:gd name="connsiteY3" fmla="*/ 954901 h 1644968"/>
                <a:gd name="connsiteX4" fmla="*/ 779168 w 1169342"/>
                <a:gd name="connsiteY4" fmla="*/ 831809 h 1644968"/>
                <a:gd name="connsiteX5" fmla="*/ 743999 w 1169342"/>
                <a:gd name="connsiteY5" fmla="*/ 629586 h 1644968"/>
                <a:gd name="connsiteX6" fmla="*/ 875884 w 1169342"/>
                <a:gd name="connsiteY6" fmla="*/ 488909 h 1644968"/>
                <a:gd name="connsiteX7" fmla="*/ 981391 w 1169342"/>
                <a:gd name="connsiteY7" fmla="*/ 304271 h 1644968"/>
                <a:gd name="connsiteX8" fmla="*/ 1104484 w 1169342"/>
                <a:gd name="connsiteY8" fmla="*/ 233932 h 1644968"/>
                <a:gd name="connsiteX9" fmla="*/ 1113276 w 1169342"/>
                <a:gd name="connsiteY9" fmla="*/ 49294 h 1644968"/>
                <a:gd name="connsiteX10" fmla="*/ 1122068 w 1169342"/>
                <a:gd name="connsiteY10" fmla="*/ 40501 h 1644968"/>
                <a:gd name="connsiteX11" fmla="*/ 453853 w 1169342"/>
                <a:gd name="connsiteY11" fmla="*/ 22917 h 1644968"/>
                <a:gd name="connsiteX12" fmla="*/ 137330 w 1169342"/>
                <a:gd name="connsiteY12" fmla="*/ 392194 h 1644968"/>
                <a:gd name="connsiteX13" fmla="*/ 49407 w 1169342"/>
                <a:gd name="connsiteY13" fmla="*/ 699925 h 1644968"/>
                <a:gd name="connsiteX14" fmla="*/ 5445 w 1169342"/>
                <a:gd name="connsiteY14" fmla="*/ 1148332 h 1644968"/>
                <a:gd name="connsiteX15" fmla="*/ 172499 w 1169342"/>
                <a:gd name="connsiteY15" fmla="*/ 1579155 h 1644968"/>
                <a:gd name="connsiteX16" fmla="*/ 357138 w 1169342"/>
                <a:gd name="connsiteY16" fmla="*/ 1605532 h 1644968"/>
                <a:gd name="connsiteX0" fmla="*/ 357138 w 1158773"/>
                <a:gd name="connsiteY0" fmla="*/ 1576204 h 1615640"/>
                <a:gd name="connsiteX1" fmla="*/ 524191 w 1158773"/>
                <a:gd name="connsiteY1" fmla="*/ 1215720 h 1615640"/>
                <a:gd name="connsiteX2" fmla="*/ 708830 w 1158773"/>
                <a:gd name="connsiteY2" fmla="*/ 1154173 h 1615640"/>
                <a:gd name="connsiteX3" fmla="*/ 708830 w 1158773"/>
                <a:gd name="connsiteY3" fmla="*/ 925573 h 1615640"/>
                <a:gd name="connsiteX4" fmla="*/ 779168 w 1158773"/>
                <a:gd name="connsiteY4" fmla="*/ 802481 h 1615640"/>
                <a:gd name="connsiteX5" fmla="*/ 743999 w 1158773"/>
                <a:gd name="connsiteY5" fmla="*/ 600258 h 1615640"/>
                <a:gd name="connsiteX6" fmla="*/ 875884 w 1158773"/>
                <a:gd name="connsiteY6" fmla="*/ 459581 h 1615640"/>
                <a:gd name="connsiteX7" fmla="*/ 981391 w 1158773"/>
                <a:gd name="connsiteY7" fmla="*/ 274943 h 1615640"/>
                <a:gd name="connsiteX8" fmla="*/ 1104484 w 1158773"/>
                <a:gd name="connsiteY8" fmla="*/ 204604 h 1615640"/>
                <a:gd name="connsiteX9" fmla="*/ 1113276 w 1158773"/>
                <a:gd name="connsiteY9" fmla="*/ 19966 h 1615640"/>
                <a:gd name="connsiteX10" fmla="*/ 1122068 w 1158773"/>
                <a:gd name="connsiteY10" fmla="*/ 11173 h 1615640"/>
                <a:gd name="connsiteX11" fmla="*/ 596728 w 1158773"/>
                <a:gd name="connsiteY11" fmla="*/ 74552 h 1615640"/>
                <a:gd name="connsiteX12" fmla="*/ 137330 w 1158773"/>
                <a:gd name="connsiteY12" fmla="*/ 362866 h 1615640"/>
                <a:gd name="connsiteX13" fmla="*/ 49407 w 1158773"/>
                <a:gd name="connsiteY13" fmla="*/ 670597 h 1615640"/>
                <a:gd name="connsiteX14" fmla="*/ 5445 w 1158773"/>
                <a:gd name="connsiteY14" fmla="*/ 1119004 h 1615640"/>
                <a:gd name="connsiteX15" fmla="*/ 172499 w 1158773"/>
                <a:gd name="connsiteY15" fmla="*/ 1549827 h 1615640"/>
                <a:gd name="connsiteX16" fmla="*/ 357138 w 1158773"/>
                <a:gd name="connsiteY16" fmla="*/ 1576204 h 1615640"/>
                <a:gd name="connsiteX0" fmla="*/ 357138 w 1158773"/>
                <a:gd name="connsiteY0" fmla="*/ 1586453 h 1625889"/>
                <a:gd name="connsiteX1" fmla="*/ 524191 w 1158773"/>
                <a:gd name="connsiteY1" fmla="*/ 1225969 h 1625889"/>
                <a:gd name="connsiteX2" fmla="*/ 708830 w 1158773"/>
                <a:gd name="connsiteY2" fmla="*/ 1164422 h 1625889"/>
                <a:gd name="connsiteX3" fmla="*/ 708830 w 1158773"/>
                <a:gd name="connsiteY3" fmla="*/ 935822 h 1625889"/>
                <a:gd name="connsiteX4" fmla="*/ 779168 w 1158773"/>
                <a:gd name="connsiteY4" fmla="*/ 812730 h 1625889"/>
                <a:gd name="connsiteX5" fmla="*/ 743999 w 1158773"/>
                <a:gd name="connsiteY5" fmla="*/ 610507 h 1625889"/>
                <a:gd name="connsiteX6" fmla="*/ 875884 w 1158773"/>
                <a:gd name="connsiteY6" fmla="*/ 469830 h 1625889"/>
                <a:gd name="connsiteX7" fmla="*/ 981391 w 1158773"/>
                <a:gd name="connsiteY7" fmla="*/ 285192 h 1625889"/>
                <a:gd name="connsiteX8" fmla="*/ 1104484 w 1158773"/>
                <a:gd name="connsiteY8" fmla="*/ 214853 h 1625889"/>
                <a:gd name="connsiteX9" fmla="*/ 1113276 w 1158773"/>
                <a:gd name="connsiteY9" fmla="*/ 30215 h 1625889"/>
                <a:gd name="connsiteX10" fmla="*/ 1122068 w 1158773"/>
                <a:gd name="connsiteY10" fmla="*/ 21422 h 1625889"/>
                <a:gd name="connsiteX11" fmla="*/ 596728 w 1158773"/>
                <a:gd name="connsiteY11" fmla="*/ 84801 h 1625889"/>
                <a:gd name="connsiteX12" fmla="*/ 137330 w 1158773"/>
                <a:gd name="connsiteY12" fmla="*/ 373115 h 1625889"/>
                <a:gd name="connsiteX13" fmla="*/ 49407 w 1158773"/>
                <a:gd name="connsiteY13" fmla="*/ 680846 h 1625889"/>
                <a:gd name="connsiteX14" fmla="*/ 5445 w 1158773"/>
                <a:gd name="connsiteY14" fmla="*/ 1129253 h 1625889"/>
                <a:gd name="connsiteX15" fmla="*/ 172499 w 1158773"/>
                <a:gd name="connsiteY15" fmla="*/ 1560076 h 1625889"/>
                <a:gd name="connsiteX16" fmla="*/ 357138 w 1158773"/>
                <a:gd name="connsiteY16" fmla="*/ 1586453 h 1625889"/>
                <a:gd name="connsiteX0" fmla="*/ 357138 w 1162590"/>
                <a:gd name="connsiteY0" fmla="*/ 1585144 h 1624580"/>
                <a:gd name="connsiteX1" fmla="*/ 524191 w 1162590"/>
                <a:gd name="connsiteY1" fmla="*/ 1224660 h 1624580"/>
                <a:gd name="connsiteX2" fmla="*/ 708830 w 1162590"/>
                <a:gd name="connsiteY2" fmla="*/ 1163113 h 1624580"/>
                <a:gd name="connsiteX3" fmla="*/ 708830 w 1162590"/>
                <a:gd name="connsiteY3" fmla="*/ 934513 h 1624580"/>
                <a:gd name="connsiteX4" fmla="*/ 779168 w 1162590"/>
                <a:gd name="connsiteY4" fmla="*/ 811421 h 1624580"/>
                <a:gd name="connsiteX5" fmla="*/ 743999 w 1162590"/>
                <a:gd name="connsiteY5" fmla="*/ 609198 h 1624580"/>
                <a:gd name="connsiteX6" fmla="*/ 875884 w 1162590"/>
                <a:gd name="connsiteY6" fmla="*/ 468521 h 1624580"/>
                <a:gd name="connsiteX7" fmla="*/ 981391 w 1162590"/>
                <a:gd name="connsiteY7" fmla="*/ 283883 h 1624580"/>
                <a:gd name="connsiteX8" fmla="*/ 1104484 w 1162590"/>
                <a:gd name="connsiteY8" fmla="*/ 213544 h 1624580"/>
                <a:gd name="connsiteX9" fmla="*/ 1113276 w 1162590"/>
                <a:gd name="connsiteY9" fmla="*/ 28906 h 1624580"/>
                <a:gd name="connsiteX10" fmla="*/ 1126830 w 1162590"/>
                <a:gd name="connsiteY10" fmla="*/ 5825 h 1624580"/>
                <a:gd name="connsiteX11" fmla="*/ 596728 w 1162590"/>
                <a:gd name="connsiteY11" fmla="*/ 83492 h 1624580"/>
                <a:gd name="connsiteX12" fmla="*/ 137330 w 1162590"/>
                <a:gd name="connsiteY12" fmla="*/ 371806 h 1624580"/>
                <a:gd name="connsiteX13" fmla="*/ 49407 w 1162590"/>
                <a:gd name="connsiteY13" fmla="*/ 679537 h 1624580"/>
                <a:gd name="connsiteX14" fmla="*/ 5445 w 1162590"/>
                <a:gd name="connsiteY14" fmla="*/ 1127944 h 1624580"/>
                <a:gd name="connsiteX15" fmla="*/ 172499 w 1162590"/>
                <a:gd name="connsiteY15" fmla="*/ 1558767 h 1624580"/>
                <a:gd name="connsiteX16" fmla="*/ 357138 w 1162590"/>
                <a:gd name="connsiteY16" fmla="*/ 1585144 h 1624580"/>
                <a:gd name="connsiteX0" fmla="*/ 357138 w 1168916"/>
                <a:gd name="connsiteY0" fmla="*/ 1592098 h 1631534"/>
                <a:gd name="connsiteX1" fmla="*/ 524191 w 1168916"/>
                <a:gd name="connsiteY1" fmla="*/ 1231614 h 1631534"/>
                <a:gd name="connsiteX2" fmla="*/ 708830 w 1168916"/>
                <a:gd name="connsiteY2" fmla="*/ 1170067 h 1631534"/>
                <a:gd name="connsiteX3" fmla="*/ 708830 w 1168916"/>
                <a:gd name="connsiteY3" fmla="*/ 941467 h 1631534"/>
                <a:gd name="connsiteX4" fmla="*/ 779168 w 1168916"/>
                <a:gd name="connsiteY4" fmla="*/ 818375 h 1631534"/>
                <a:gd name="connsiteX5" fmla="*/ 743999 w 1168916"/>
                <a:gd name="connsiteY5" fmla="*/ 616152 h 1631534"/>
                <a:gd name="connsiteX6" fmla="*/ 875884 w 1168916"/>
                <a:gd name="connsiteY6" fmla="*/ 475475 h 1631534"/>
                <a:gd name="connsiteX7" fmla="*/ 981391 w 1168916"/>
                <a:gd name="connsiteY7" fmla="*/ 290837 h 1631534"/>
                <a:gd name="connsiteX8" fmla="*/ 1104484 w 1168916"/>
                <a:gd name="connsiteY8" fmla="*/ 220498 h 1631534"/>
                <a:gd name="connsiteX9" fmla="*/ 1113276 w 1168916"/>
                <a:gd name="connsiteY9" fmla="*/ 35860 h 1631534"/>
                <a:gd name="connsiteX10" fmla="*/ 1126830 w 1168916"/>
                <a:gd name="connsiteY10" fmla="*/ 12779 h 1631534"/>
                <a:gd name="connsiteX11" fmla="*/ 596728 w 1168916"/>
                <a:gd name="connsiteY11" fmla="*/ 90446 h 1631534"/>
                <a:gd name="connsiteX12" fmla="*/ 137330 w 1168916"/>
                <a:gd name="connsiteY12" fmla="*/ 378760 h 1631534"/>
                <a:gd name="connsiteX13" fmla="*/ 49407 w 1168916"/>
                <a:gd name="connsiteY13" fmla="*/ 686491 h 1631534"/>
                <a:gd name="connsiteX14" fmla="*/ 5445 w 1168916"/>
                <a:gd name="connsiteY14" fmla="*/ 1134898 h 1631534"/>
                <a:gd name="connsiteX15" fmla="*/ 172499 w 1168916"/>
                <a:gd name="connsiteY15" fmla="*/ 1565721 h 1631534"/>
                <a:gd name="connsiteX16" fmla="*/ 357138 w 1168916"/>
                <a:gd name="connsiteY16" fmla="*/ 1592098 h 1631534"/>
                <a:gd name="connsiteX0" fmla="*/ 358141 w 1169919"/>
                <a:gd name="connsiteY0" fmla="*/ 1592915 h 1632351"/>
                <a:gd name="connsiteX1" fmla="*/ 525194 w 1169919"/>
                <a:gd name="connsiteY1" fmla="*/ 1232431 h 1632351"/>
                <a:gd name="connsiteX2" fmla="*/ 709833 w 1169919"/>
                <a:gd name="connsiteY2" fmla="*/ 1170884 h 1632351"/>
                <a:gd name="connsiteX3" fmla="*/ 709833 w 1169919"/>
                <a:gd name="connsiteY3" fmla="*/ 942284 h 1632351"/>
                <a:gd name="connsiteX4" fmla="*/ 780171 w 1169919"/>
                <a:gd name="connsiteY4" fmla="*/ 819192 h 1632351"/>
                <a:gd name="connsiteX5" fmla="*/ 745002 w 1169919"/>
                <a:gd name="connsiteY5" fmla="*/ 616969 h 1632351"/>
                <a:gd name="connsiteX6" fmla="*/ 876887 w 1169919"/>
                <a:gd name="connsiteY6" fmla="*/ 476292 h 1632351"/>
                <a:gd name="connsiteX7" fmla="*/ 982394 w 1169919"/>
                <a:gd name="connsiteY7" fmla="*/ 291654 h 1632351"/>
                <a:gd name="connsiteX8" fmla="*/ 1105487 w 1169919"/>
                <a:gd name="connsiteY8" fmla="*/ 221315 h 1632351"/>
                <a:gd name="connsiteX9" fmla="*/ 1114279 w 1169919"/>
                <a:gd name="connsiteY9" fmla="*/ 36677 h 1632351"/>
                <a:gd name="connsiteX10" fmla="*/ 1127833 w 1169919"/>
                <a:gd name="connsiteY10" fmla="*/ 13596 h 1632351"/>
                <a:gd name="connsiteX11" fmla="*/ 597731 w 1169919"/>
                <a:gd name="connsiteY11" fmla="*/ 91263 h 1632351"/>
                <a:gd name="connsiteX12" fmla="*/ 200245 w 1169919"/>
                <a:gd name="connsiteY12" fmla="*/ 417677 h 1632351"/>
                <a:gd name="connsiteX13" fmla="*/ 50410 w 1169919"/>
                <a:gd name="connsiteY13" fmla="*/ 687308 h 1632351"/>
                <a:gd name="connsiteX14" fmla="*/ 6448 w 1169919"/>
                <a:gd name="connsiteY14" fmla="*/ 1135715 h 1632351"/>
                <a:gd name="connsiteX15" fmla="*/ 173502 w 1169919"/>
                <a:gd name="connsiteY15" fmla="*/ 1566538 h 1632351"/>
                <a:gd name="connsiteX16" fmla="*/ 358141 w 1169919"/>
                <a:gd name="connsiteY16" fmla="*/ 1592915 h 1632351"/>
                <a:gd name="connsiteX0" fmla="*/ 351823 w 1163601"/>
                <a:gd name="connsiteY0" fmla="*/ 1592915 h 1632351"/>
                <a:gd name="connsiteX1" fmla="*/ 518876 w 1163601"/>
                <a:gd name="connsiteY1" fmla="*/ 1232431 h 1632351"/>
                <a:gd name="connsiteX2" fmla="*/ 703515 w 1163601"/>
                <a:gd name="connsiteY2" fmla="*/ 1170884 h 1632351"/>
                <a:gd name="connsiteX3" fmla="*/ 703515 w 1163601"/>
                <a:gd name="connsiteY3" fmla="*/ 942284 h 1632351"/>
                <a:gd name="connsiteX4" fmla="*/ 773853 w 1163601"/>
                <a:gd name="connsiteY4" fmla="*/ 819192 h 1632351"/>
                <a:gd name="connsiteX5" fmla="*/ 738684 w 1163601"/>
                <a:gd name="connsiteY5" fmla="*/ 616969 h 1632351"/>
                <a:gd name="connsiteX6" fmla="*/ 870569 w 1163601"/>
                <a:gd name="connsiteY6" fmla="*/ 476292 h 1632351"/>
                <a:gd name="connsiteX7" fmla="*/ 976076 w 1163601"/>
                <a:gd name="connsiteY7" fmla="*/ 291654 h 1632351"/>
                <a:gd name="connsiteX8" fmla="*/ 1099169 w 1163601"/>
                <a:gd name="connsiteY8" fmla="*/ 221315 h 1632351"/>
                <a:gd name="connsiteX9" fmla="*/ 1107961 w 1163601"/>
                <a:gd name="connsiteY9" fmla="*/ 36677 h 1632351"/>
                <a:gd name="connsiteX10" fmla="*/ 1121515 w 1163601"/>
                <a:gd name="connsiteY10" fmla="*/ 13596 h 1632351"/>
                <a:gd name="connsiteX11" fmla="*/ 591413 w 1163601"/>
                <a:gd name="connsiteY11" fmla="*/ 91263 h 1632351"/>
                <a:gd name="connsiteX12" fmla="*/ 193927 w 1163601"/>
                <a:gd name="connsiteY12" fmla="*/ 417677 h 1632351"/>
                <a:gd name="connsiteX13" fmla="*/ 130 w 1163601"/>
                <a:gd name="connsiteY13" fmla="*/ 1135715 h 1632351"/>
                <a:gd name="connsiteX14" fmla="*/ 167184 w 1163601"/>
                <a:gd name="connsiteY14" fmla="*/ 1566538 h 1632351"/>
                <a:gd name="connsiteX15" fmla="*/ 351823 w 1163601"/>
                <a:gd name="connsiteY15" fmla="*/ 1592915 h 1632351"/>
                <a:gd name="connsiteX0" fmla="*/ 207732 w 1019510"/>
                <a:gd name="connsiteY0" fmla="*/ 1592915 h 1676705"/>
                <a:gd name="connsiteX1" fmla="*/ 374785 w 1019510"/>
                <a:gd name="connsiteY1" fmla="*/ 1232431 h 1676705"/>
                <a:gd name="connsiteX2" fmla="*/ 559424 w 1019510"/>
                <a:gd name="connsiteY2" fmla="*/ 1170884 h 1676705"/>
                <a:gd name="connsiteX3" fmla="*/ 559424 w 1019510"/>
                <a:gd name="connsiteY3" fmla="*/ 942284 h 1676705"/>
                <a:gd name="connsiteX4" fmla="*/ 629762 w 1019510"/>
                <a:gd name="connsiteY4" fmla="*/ 819192 h 1676705"/>
                <a:gd name="connsiteX5" fmla="*/ 594593 w 1019510"/>
                <a:gd name="connsiteY5" fmla="*/ 616969 h 1676705"/>
                <a:gd name="connsiteX6" fmla="*/ 726478 w 1019510"/>
                <a:gd name="connsiteY6" fmla="*/ 476292 h 1676705"/>
                <a:gd name="connsiteX7" fmla="*/ 831985 w 1019510"/>
                <a:gd name="connsiteY7" fmla="*/ 291654 h 1676705"/>
                <a:gd name="connsiteX8" fmla="*/ 955078 w 1019510"/>
                <a:gd name="connsiteY8" fmla="*/ 221315 h 1676705"/>
                <a:gd name="connsiteX9" fmla="*/ 963870 w 1019510"/>
                <a:gd name="connsiteY9" fmla="*/ 36677 h 1676705"/>
                <a:gd name="connsiteX10" fmla="*/ 977424 w 1019510"/>
                <a:gd name="connsiteY10" fmla="*/ 13596 h 1676705"/>
                <a:gd name="connsiteX11" fmla="*/ 447322 w 1019510"/>
                <a:gd name="connsiteY11" fmla="*/ 91263 h 1676705"/>
                <a:gd name="connsiteX12" fmla="*/ 49836 w 1019510"/>
                <a:gd name="connsiteY12" fmla="*/ 417677 h 1676705"/>
                <a:gd name="connsiteX13" fmla="*/ 23093 w 1019510"/>
                <a:gd name="connsiteY13" fmla="*/ 1566538 h 1676705"/>
                <a:gd name="connsiteX14" fmla="*/ 207732 w 1019510"/>
                <a:gd name="connsiteY14" fmla="*/ 1592915 h 1676705"/>
                <a:gd name="connsiteX0" fmla="*/ 254202 w 1065980"/>
                <a:gd name="connsiteY0" fmla="*/ 1597067 h 1670199"/>
                <a:gd name="connsiteX1" fmla="*/ 421255 w 1065980"/>
                <a:gd name="connsiteY1" fmla="*/ 1236583 h 1670199"/>
                <a:gd name="connsiteX2" fmla="*/ 605894 w 1065980"/>
                <a:gd name="connsiteY2" fmla="*/ 1175036 h 1670199"/>
                <a:gd name="connsiteX3" fmla="*/ 605894 w 1065980"/>
                <a:gd name="connsiteY3" fmla="*/ 946436 h 1670199"/>
                <a:gd name="connsiteX4" fmla="*/ 676232 w 1065980"/>
                <a:gd name="connsiteY4" fmla="*/ 823344 h 1670199"/>
                <a:gd name="connsiteX5" fmla="*/ 641063 w 1065980"/>
                <a:gd name="connsiteY5" fmla="*/ 621121 h 1670199"/>
                <a:gd name="connsiteX6" fmla="*/ 772948 w 1065980"/>
                <a:gd name="connsiteY6" fmla="*/ 480444 h 1670199"/>
                <a:gd name="connsiteX7" fmla="*/ 878455 w 1065980"/>
                <a:gd name="connsiteY7" fmla="*/ 295806 h 1670199"/>
                <a:gd name="connsiteX8" fmla="*/ 1001548 w 1065980"/>
                <a:gd name="connsiteY8" fmla="*/ 225467 h 1670199"/>
                <a:gd name="connsiteX9" fmla="*/ 1010340 w 1065980"/>
                <a:gd name="connsiteY9" fmla="*/ 40829 h 1670199"/>
                <a:gd name="connsiteX10" fmla="*/ 1023894 w 1065980"/>
                <a:gd name="connsiteY10" fmla="*/ 17748 h 1670199"/>
                <a:gd name="connsiteX11" fmla="*/ 493792 w 1065980"/>
                <a:gd name="connsiteY11" fmla="*/ 95415 h 1670199"/>
                <a:gd name="connsiteX12" fmla="*/ 29631 w 1065980"/>
                <a:gd name="connsiteY12" fmla="*/ 574229 h 1670199"/>
                <a:gd name="connsiteX13" fmla="*/ 69563 w 1065980"/>
                <a:gd name="connsiteY13" fmla="*/ 1570690 h 1670199"/>
                <a:gd name="connsiteX14" fmla="*/ 254202 w 1065980"/>
                <a:gd name="connsiteY14" fmla="*/ 1597067 h 1670199"/>
                <a:gd name="connsiteX0" fmla="*/ 264732 w 1076510"/>
                <a:gd name="connsiteY0" fmla="*/ 1597067 h 1670199"/>
                <a:gd name="connsiteX1" fmla="*/ 431785 w 1076510"/>
                <a:gd name="connsiteY1" fmla="*/ 1236583 h 1670199"/>
                <a:gd name="connsiteX2" fmla="*/ 616424 w 1076510"/>
                <a:gd name="connsiteY2" fmla="*/ 1175036 h 1670199"/>
                <a:gd name="connsiteX3" fmla="*/ 616424 w 1076510"/>
                <a:gd name="connsiteY3" fmla="*/ 946436 h 1670199"/>
                <a:gd name="connsiteX4" fmla="*/ 686762 w 1076510"/>
                <a:gd name="connsiteY4" fmla="*/ 823344 h 1670199"/>
                <a:gd name="connsiteX5" fmla="*/ 651593 w 1076510"/>
                <a:gd name="connsiteY5" fmla="*/ 621121 h 1670199"/>
                <a:gd name="connsiteX6" fmla="*/ 783478 w 1076510"/>
                <a:gd name="connsiteY6" fmla="*/ 480444 h 1670199"/>
                <a:gd name="connsiteX7" fmla="*/ 888985 w 1076510"/>
                <a:gd name="connsiteY7" fmla="*/ 295806 h 1670199"/>
                <a:gd name="connsiteX8" fmla="*/ 1012078 w 1076510"/>
                <a:gd name="connsiteY8" fmla="*/ 225467 h 1670199"/>
                <a:gd name="connsiteX9" fmla="*/ 1020870 w 1076510"/>
                <a:gd name="connsiteY9" fmla="*/ 40829 h 1670199"/>
                <a:gd name="connsiteX10" fmla="*/ 1034424 w 1076510"/>
                <a:gd name="connsiteY10" fmla="*/ 17748 h 1670199"/>
                <a:gd name="connsiteX11" fmla="*/ 504322 w 1076510"/>
                <a:gd name="connsiteY11" fmla="*/ 95415 h 1670199"/>
                <a:gd name="connsiteX12" fmla="*/ 40161 w 1076510"/>
                <a:gd name="connsiteY12" fmla="*/ 574229 h 1670199"/>
                <a:gd name="connsiteX13" fmla="*/ 80093 w 1076510"/>
                <a:gd name="connsiteY13" fmla="*/ 1570690 h 1670199"/>
                <a:gd name="connsiteX14" fmla="*/ 264732 w 1076510"/>
                <a:gd name="connsiteY14" fmla="*/ 1597067 h 1670199"/>
                <a:gd name="connsiteX0" fmla="*/ 301665 w 1113443"/>
                <a:gd name="connsiteY0" fmla="*/ 1597067 h 1598340"/>
                <a:gd name="connsiteX1" fmla="*/ 468718 w 1113443"/>
                <a:gd name="connsiteY1" fmla="*/ 1236583 h 1598340"/>
                <a:gd name="connsiteX2" fmla="*/ 653357 w 1113443"/>
                <a:gd name="connsiteY2" fmla="*/ 1175036 h 1598340"/>
                <a:gd name="connsiteX3" fmla="*/ 653357 w 1113443"/>
                <a:gd name="connsiteY3" fmla="*/ 946436 h 1598340"/>
                <a:gd name="connsiteX4" fmla="*/ 723695 w 1113443"/>
                <a:gd name="connsiteY4" fmla="*/ 823344 h 1598340"/>
                <a:gd name="connsiteX5" fmla="*/ 688526 w 1113443"/>
                <a:gd name="connsiteY5" fmla="*/ 621121 h 1598340"/>
                <a:gd name="connsiteX6" fmla="*/ 820411 w 1113443"/>
                <a:gd name="connsiteY6" fmla="*/ 480444 h 1598340"/>
                <a:gd name="connsiteX7" fmla="*/ 925918 w 1113443"/>
                <a:gd name="connsiteY7" fmla="*/ 295806 h 1598340"/>
                <a:gd name="connsiteX8" fmla="*/ 1049011 w 1113443"/>
                <a:gd name="connsiteY8" fmla="*/ 225467 h 1598340"/>
                <a:gd name="connsiteX9" fmla="*/ 1057803 w 1113443"/>
                <a:gd name="connsiteY9" fmla="*/ 40829 h 1598340"/>
                <a:gd name="connsiteX10" fmla="*/ 1071357 w 1113443"/>
                <a:gd name="connsiteY10" fmla="*/ 17748 h 1598340"/>
                <a:gd name="connsiteX11" fmla="*/ 541255 w 1113443"/>
                <a:gd name="connsiteY11" fmla="*/ 95415 h 1598340"/>
                <a:gd name="connsiteX12" fmla="*/ 77094 w 1113443"/>
                <a:gd name="connsiteY12" fmla="*/ 574229 h 1598340"/>
                <a:gd name="connsiteX13" fmla="*/ 21776 w 1113443"/>
                <a:gd name="connsiteY13" fmla="*/ 1094440 h 1598340"/>
                <a:gd name="connsiteX14" fmla="*/ 301665 w 1113443"/>
                <a:gd name="connsiteY14" fmla="*/ 1597067 h 1598340"/>
                <a:gd name="connsiteX0" fmla="*/ 293311 w 1105089"/>
                <a:gd name="connsiteY0" fmla="*/ 1597067 h 1598340"/>
                <a:gd name="connsiteX1" fmla="*/ 460364 w 1105089"/>
                <a:gd name="connsiteY1" fmla="*/ 1236583 h 1598340"/>
                <a:gd name="connsiteX2" fmla="*/ 645003 w 1105089"/>
                <a:gd name="connsiteY2" fmla="*/ 1175036 h 1598340"/>
                <a:gd name="connsiteX3" fmla="*/ 645003 w 1105089"/>
                <a:gd name="connsiteY3" fmla="*/ 946436 h 1598340"/>
                <a:gd name="connsiteX4" fmla="*/ 715341 w 1105089"/>
                <a:gd name="connsiteY4" fmla="*/ 823344 h 1598340"/>
                <a:gd name="connsiteX5" fmla="*/ 680172 w 1105089"/>
                <a:gd name="connsiteY5" fmla="*/ 621121 h 1598340"/>
                <a:gd name="connsiteX6" fmla="*/ 812057 w 1105089"/>
                <a:gd name="connsiteY6" fmla="*/ 480444 h 1598340"/>
                <a:gd name="connsiteX7" fmla="*/ 917564 w 1105089"/>
                <a:gd name="connsiteY7" fmla="*/ 295806 h 1598340"/>
                <a:gd name="connsiteX8" fmla="*/ 1040657 w 1105089"/>
                <a:gd name="connsiteY8" fmla="*/ 225467 h 1598340"/>
                <a:gd name="connsiteX9" fmla="*/ 1049449 w 1105089"/>
                <a:gd name="connsiteY9" fmla="*/ 40829 h 1598340"/>
                <a:gd name="connsiteX10" fmla="*/ 1063003 w 1105089"/>
                <a:gd name="connsiteY10" fmla="*/ 17748 h 1598340"/>
                <a:gd name="connsiteX11" fmla="*/ 532901 w 1105089"/>
                <a:gd name="connsiteY11" fmla="*/ 95415 h 1598340"/>
                <a:gd name="connsiteX12" fmla="*/ 68740 w 1105089"/>
                <a:gd name="connsiteY12" fmla="*/ 574229 h 1598340"/>
                <a:gd name="connsiteX13" fmla="*/ 13422 w 1105089"/>
                <a:gd name="connsiteY13" fmla="*/ 1094440 h 1598340"/>
                <a:gd name="connsiteX14" fmla="*/ 293311 w 1105089"/>
                <a:gd name="connsiteY14" fmla="*/ 1597067 h 1598340"/>
                <a:gd name="connsiteX0" fmla="*/ 293311 w 1105089"/>
                <a:gd name="connsiteY0" fmla="*/ 1600107 h 1601380"/>
                <a:gd name="connsiteX1" fmla="*/ 460364 w 1105089"/>
                <a:gd name="connsiteY1" fmla="*/ 1239623 h 1601380"/>
                <a:gd name="connsiteX2" fmla="*/ 645003 w 1105089"/>
                <a:gd name="connsiteY2" fmla="*/ 1178076 h 1601380"/>
                <a:gd name="connsiteX3" fmla="*/ 645003 w 1105089"/>
                <a:gd name="connsiteY3" fmla="*/ 949476 h 1601380"/>
                <a:gd name="connsiteX4" fmla="*/ 715341 w 1105089"/>
                <a:gd name="connsiteY4" fmla="*/ 826384 h 1601380"/>
                <a:gd name="connsiteX5" fmla="*/ 680172 w 1105089"/>
                <a:gd name="connsiteY5" fmla="*/ 624161 h 1601380"/>
                <a:gd name="connsiteX6" fmla="*/ 812057 w 1105089"/>
                <a:gd name="connsiteY6" fmla="*/ 483484 h 1601380"/>
                <a:gd name="connsiteX7" fmla="*/ 917564 w 1105089"/>
                <a:gd name="connsiteY7" fmla="*/ 298846 h 1601380"/>
                <a:gd name="connsiteX8" fmla="*/ 1040657 w 1105089"/>
                <a:gd name="connsiteY8" fmla="*/ 228507 h 1601380"/>
                <a:gd name="connsiteX9" fmla="*/ 1049449 w 1105089"/>
                <a:gd name="connsiteY9" fmla="*/ 43869 h 1601380"/>
                <a:gd name="connsiteX10" fmla="*/ 1063003 w 1105089"/>
                <a:gd name="connsiteY10" fmla="*/ 20788 h 1601380"/>
                <a:gd name="connsiteX11" fmla="*/ 532901 w 1105089"/>
                <a:gd name="connsiteY11" fmla="*/ 98455 h 1601380"/>
                <a:gd name="connsiteX12" fmla="*/ 68740 w 1105089"/>
                <a:gd name="connsiteY12" fmla="*/ 577269 h 1601380"/>
                <a:gd name="connsiteX13" fmla="*/ 13422 w 1105089"/>
                <a:gd name="connsiteY13" fmla="*/ 1097480 h 1601380"/>
                <a:gd name="connsiteX14" fmla="*/ 293311 w 1105089"/>
                <a:gd name="connsiteY14" fmla="*/ 1600107 h 1601380"/>
                <a:gd name="connsiteX0" fmla="*/ 293311 w 1100235"/>
                <a:gd name="connsiteY0" fmla="*/ 1592624 h 1593897"/>
                <a:gd name="connsiteX1" fmla="*/ 460364 w 1100235"/>
                <a:gd name="connsiteY1" fmla="*/ 1232140 h 1593897"/>
                <a:gd name="connsiteX2" fmla="*/ 645003 w 1100235"/>
                <a:gd name="connsiteY2" fmla="*/ 1170593 h 1593897"/>
                <a:gd name="connsiteX3" fmla="*/ 645003 w 1100235"/>
                <a:gd name="connsiteY3" fmla="*/ 941993 h 1593897"/>
                <a:gd name="connsiteX4" fmla="*/ 715341 w 1100235"/>
                <a:gd name="connsiteY4" fmla="*/ 818901 h 1593897"/>
                <a:gd name="connsiteX5" fmla="*/ 680172 w 1100235"/>
                <a:gd name="connsiteY5" fmla="*/ 616678 h 1593897"/>
                <a:gd name="connsiteX6" fmla="*/ 812057 w 1100235"/>
                <a:gd name="connsiteY6" fmla="*/ 476001 h 1593897"/>
                <a:gd name="connsiteX7" fmla="*/ 917564 w 1100235"/>
                <a:gd name="connsiteY7" fmla="*/ 291363 h 1593897"/>
                <a:gd name="connsiteX8" fmla="*/ 1040657 w 1100235"/>
                <a:gd name="connsiteY8" fmla="*/ 221024 h 1593897"/>
                <a:gd name="connsiteX9" fmla="*/ 1063003 w 1100235"/>
                <a:gd name="connsiteY9" fmla="*/ 13305 h 1593897"/>
                <a:gd name="connsiteX10" fmla="*/ 532901 w 1100235"/>
                <a:gd name="connsiteY10" fmla="*/ 90972 h 1593897"/>
                <a:gd name="connsiteX11" fmla="*/ 68740 w 1100235"/>
                <a:gd name="connsiteY11" fmla="*/ 569786 h 1593897"/>
                <a:gd name="connsiteX12" fmla="*/ 13422 w 1100235"/>
                <a:gd name="connsiteY12" fmla="*/ 1089997 h 1593897"/>
                <a:gd name="connsiteX13" fmla="*/ 293311 w 1100235"/>
                <a:gd name="connsiteY13" fmla="*/ 1592624 h 15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0235" h="1593897">
                  <a:moveTo>
                    <a:pt x="293311" y="1592624"/>
                  </a:moveTo>
                  <a:cubicBezTo>
                    <a:pt x="367801" y="1616314"/>
                    <a:pt x="401749" y="1302478"/>
                    <a:pt x="460364" y="1232140"/>
                  </a:cubicBezTo>
                  <a:cubicBezTo>
                    <a:pt x="518979" y="1161801"/>
                    <a:pt x="614230" y="1218951"/>
                    <a:pt x="645003" y="1170593"/>
                  </a:cubicBezTo>
                  <a:cubicBezTo>
                    <a:pt x="675776" y="1122235"/>
                    <a:pt x="633280" y="1000608"/>
                    <a:pt x="645003" y="941993"/>
                  </a:cubicBezTo>
                  <a:cubicBezTo>
                    <a:pt x="656726" y="883378"/>
                    <a:pt x="709480" y="873120"/>
                    <a:pt x="715341" y="818901"/>
                  </a:cubicBezTo>
                  <a:cubicBezTo>
                    <a:pt x="721202" y="764682"/>
                    <a:pt x="664053" y="673828"/>
                    <a:pt x="680172" y="616678"/>
                  </a:cubicBezTo>
                  <a:cubicBezTo>
                    <a:pt x="696291" y="559528"/>
                    <a:pt x="772492" y="530220"/>
                    <a:pt x="812057" y="476001"/>
                  </a:cubicBezTo>
                  <a:cubicBezTo>
                    <a:pt x="851622" y="421782"/>
                    <a:pt x="879464" y="333859"/>
                    <a:pt x="917564" y="291363"/>
                  </a:cubicBezTo>
                  <a:cubicBezTo>
                    <a:pt x="955664" y="248867"/>
                    <a:pt x="1016417" y="267367"/>
                    <a:pt x="1040657" y="221024"/>
                  </a:cubicBezTo>
                  <a:cubicBezTo>
                    <a:pt x="1064897" y="174681"/>
                    <a:pt x="1147629" y="34980"/>
                    <a:pt x="1063003" y="13305"/>
                  </a:cubicBezTo>
                  <a:cubicBezTo>
                    <a:pt x="978377" y="-8370"/>
                    <a:pt x="760523" y="-16063"/>
                    <a:pt x="532901" y="90972"/>
                  </a:cubicBezTo>
                  <a:cubicBezTo>
                    <a:pt x="305279" y="198007"/>
                    <a:pt x="155320" y="403282"/>
                    <a:pt x="68740" y="569786"/>
                  </a:cubicBezTo>
                  <a:cubicBezTo>
                    <a:pt x="-17840" y="736290"/>
                    <a:pt x="-4956" y="933811"/>
                    <a:pt x="13422" y="1089997"/>
                  </a:cubicBezTo>
                  <a:cubicBezTo>
                    <a:pt x="31800" y="1246183"/>
                    <a:pt x="218821" y="1568934"/>
                    <a:pt x="293311" y="1592624"/>
                  </a:cubicBezTo>
                  <a:close/>
                </a:path>
              </a:pathLst>
            </a:custGeom>
            <a:solidFill>
              <a:schemeClr val="tx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6" name="Inactive T Cells">
              <a:extLst>
                <a:ext uri="{FF2B5EF4-FFF2-40B4-BE49-F238E27FC236}">
                  <a16:creationId xmlns="" xmlns:a16="http://schemas.microsoft.com/office/drawing/2014/main" id="{F38C2228-01A7-4A9A-807E-4103B94422FA}"/>
                </a:ext>
              </a:extLst>
            </p:cNvPr>
            <p:cNvSpPr txBox="1"/>
            <p:nvPr/>
          </p:nvSpPr>
          <p:spPr>
            <a:xfrm>
              <a:off x="4957357" y="5404789"/>
              <a:ext cx="1002824" cy="553972"/>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Inactive</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T-Cells</a:t>
              </a:r>
            </a:p>
          </p:txBody>
        </p:sp>
        <p:sp>
          <p:nvSpPr>
            <p:cNvPr id="157" name="PD-1">
              <a:extLst>
                <a:ext uri="{FF2B5EF4-FFF2-40B4-BE49-F238E27FC236}">
                  <a16:creationId xmlns="" xmlns:a16="http://schemas.microsoft.com/office/drawing/2014/main" id="{518CC3F6-1D22-4AA8-8CAF-0C9A515FF286}"/>
                </a:ext>
              </a:extLst>
            </p:cNvPr>
            <p:cNvSpPr txBox="1"/>
            <p:nvPr/>
          </p:nvSpPr>
          <p:spPr>
            <a:xfrm>
              <a:off x="4344371" y="2605694"/>
              <a:ext cx="1160870" cy="338528"/>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Tumor Cells</a:t>
              </a:r>
            </a:p>
          </p:txBody>
        </p:sp>
        <p:sp>
          <p:nvSpPr>
            <p:cNvPr id="162" name="Freeform 95">
              <a:extLst>
                <a:ext uri="{FF2B5EF4-FFF2-40B4-BE49-F238E27FC236}">
                  <a16:creationId xmlns="" xmlns:a16="http://schemas.microsoft.com/office/drawing/2014/main" id="{102F6863-D1DC-4098-BD79-84FD3E700C06}"/>
                </a:ext>
              </a:extLst>
            </p:cNvPr>
            <p:cNvSpPr>
              <a:spLocks noChangeAspect="1"/>
            </p:cNvSpPr>
            <p:nvPr/>
          </p:nvSpPr>
          <p:spPr bwMode="auto">
            <a:xfrm rot="10570308">
              <a:off x="5293693" y="4139870"/>
              <a:ext cx="635236" cy="541128"/>
            </a:xfrm>
            <a:custGeom>
              <a:avLst/>
              <a:gdLst>
                <a:gd name="T0" fmla="*/ 1 w 748506"/>
                <a:gd name="T1" fmla="*/ 1 h 610791"/>
                <a:gd name="T2" fmla="*/ 1 w 748506"/>
                <a:gd name="T3" fmla="*/ 1 h 610791"/>
                <a:gd name="T4" fmla="*/ 1 w 748506"/>
                <a:gd name="T5" fmla="*/ 1 h 610791"/>
                <a:gd name="T6" fmla="*/ 1 w 748506"/>
                <a:gd name="T7" fmla="*/ 1 h 610791"/>
                <a:gd name="T8" fmla="*/ 1 w 748506"/>
                <a:gd name="T9" fmla="*/ 1 h 610791"/>
                <a:gd name="T10" fmla="*/ 1 w 748506"/>
                <a:gd name="T11" fmla="*/ 1 h 610791"/>
                <a:gd name="T12" fmla="*/ 1 w 748506"/>
                <a:gd name="T13" fmla="*/ 1 h 610791"/>
                <a:gd name="T14" fmla="*/ 1 w 748506"/>
                <a:gd name="T15" fmla="*/ 1 h 610791"/>
                <a:gd name="T16" fmla="*/ 1 w 748506"/>
                <a:gd name="T17" fmla="*/ 1 h 610791"/>
                <a:gd name="T18" fmla="*/ 1 w 748506"/>
                <a:gd name="T19" fmla="*/ 1 h 610791"/>
                <a:gd name="T20" fmla="*/ 1 w 748506"/>
                <a:gd name="T21" fmla="*/ 1 h 610791"/>
                <a:gd name="T22" fmla="*/ 1 w 748506"/>
                <a:gd name="T23" fmla="*/ 1 h 610791"/>
                <a:gd name="T24" fmla="*/ 1 w 748506"/>
                <a:gd name="T25" fmla="*/ 1 h 610791"/>
                <a:gd name="T26" fmla="*/ 1 w 748506"/>
                <a:gd name="T27" fmla="*/ 1 h 610791"/>
                <a:gd name="T28" fmla="*/ 1 w 748506"/>
                <a:gd name="T29" fmla="*/ 1 h 610791"/>
                <a:gd name="T30" fmla="*/ 1 w 748506"/>
                <a:gd name="T31" fmla="*/ 1 h 610791"/>
                <a:gd name="T32" fmla="*/ 1 w 748506"/>
                <a:gd name="T33" fmla="*/ 1 h 610791"/>
                <a:gd name="T34" fmla="*/ 1 w 748506"/>
                <a:gd name="T35" fmla="*/ 1 h 610791"/>
                <a:gd name="T36" fmla="*/ 1 w 748506"/>
                <a:gd name="T37" fmla="*/ 1 h 610791"/>
                <a:gd name="T38" fmla="*/ 1 w 748506"/>
                <a:gd name="T39" fmla="*/ 1 h 610791"/>
                <a:gd name="T40" fmla="*/ 1 w 748506"/>
                <a:gd name="T41" fmla="*/ 1 h 610791"/>
                <a:gd name="T42" fmla="*/ 1 w 748506"/>
                <a:gd name="T43" fmla="*/ 1 h 610791"/>
                <a:gd name="T44" fmla="*/ 1 w 748506"/>
                <a:gd name="T45" fmla="*/ 1 h 610791"/>
                <a:gd name="T46" fmla="*/ 1 w 748506"/>
                <a:gd name="T47" fmla="*/ 1 h 6107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506"/>
                <a:gd name="T73" fmla="*/ 0 h 610791"/>
                <a:gd name="T74" fmla="*/ 748506 w 748506"/>
                <a:gd name="T75" fmla="*/ 610791 h 6107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chemeClr val="accent4"/>
            </a:solidFill>
            <a:ln w="9525">
              <a:solidFill>
                <a:schemeClr val="accent4"/>
              </a:solidFill>
              <a:miter lim="800000"/>
              <a:headEnd/>
              <a:tailEnd/>
            </a:ln>
          </p:spPr>
          <p:txBody>
            <a:bodyPr anchor="ctr"/>
            <a:lstStyle/>
            <a:p>
              <a:pPr marL="0" marR="0" lvl="0" indent="0" algn="l" defTabSz="914126" rtl="0" eaLnBrk="1" fontAlgn="auto" latinLnBrk="0" hangingPunct="1">
                <a:lnSpc>
                  <a:spcPct val="93000"/>
                </a:lnSpc>
                <a:spcBef>
                  <a:spcPts val="0"/>
                </a:spcBef>
                <a:spcAft>
                  <a:spcPts val="0"/>
                </a:spcAft>
                <a:buClr>
                  <a:srgbClr val="000000"/>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4" name="Can 82">
              <a:extLst>
                <a:ext uri="{FF2B5EF4-FFF2-40B4-BE49-F238E27FC236}">
                  <a16:creationId xmlns="" xmlns:a16="http://schemas.microsoft.com/office/drawing/2014/main" id="{56C70193-53AC-4692-ACE6-20C01061E536}"/>
                </a:ext>
              </a:extLst>
            </p:cNvPr>
            <p:cNvSpPr/>
            <p:nvPr/>
          </p:nvSpPr>
          <p:spPr bwMode="auto">
            <a:xfrm rot="7200000">
              <a:off x="5513153" y="3415188"/>
              <a:ext cx="216915" cy="412647"/>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5" name="Can 82">
              <a:extLst>
                <a:ext uri="{FF2B5EF4-FFF2-40B4-BE49-F238E27FC236}">
                  <a16:creationId xmlns="" xmlns:a16="http://schemas.microsoft.com/office/drawing/2014/main" id="{1F1BA075-69D0-4B13-87D4-4A1413E82D8A}"/>
                </a:ext>
              </a:extLst>
            </p:cNvPr>
            <p:cNvSpPr/>
            <p:nvPr/>
          </p:nvSpPr>
          <p:spPr bwMode="auto">
            <a:xfrm rot="18061978">
              <a:off x="6024936" y="3732599"/>
              <a:ext cx="216915" cy="412647"/>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6" name="Can 82">
              <a:extLst>
                <a:ext uri="{FF2B5EF4-FFF2-40B4-BE49-F238E27FC236}">
                  <a16:creationId xmlns="" xmlns:a16="http://schemas.microsoft.com/office/drawing/2014/main" id="{D209F735-81E9-429F-8F9E-FAAB4C4707AC}"/>
                </a:ext>
              </a:extLst>
            </p:cNvPr>
            <p:cNvSpPr/>
            <p:nvPr/>
          </p:nvSpPr>
          <p:spPr bwMode="auto">
            <a:xfrm rot="7200000">
              <a:off x="5357728" y="3708157"/>
              <a:ext cx="216915" cy="412647"/>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7" name="Can 82">
              <a:extLst>
                <a:ext uri="{FF2B5EF4-FFF2-40B4-BE49-F238E27FC236}">
                  <a16:creationId xmlns="" xmlns:a16="http://schemas.microsoft.com/office/drawing/2014/main" id="{62F3A657-87D1-4123-8916-F041A31045C6}"/>
                </a:ext>
              </a:extLst>
            </p:cNvPr>
            <p:cNvSpPr/>
            <p:nvPr/>
          </p:nvSpPr>
          <p:spPr bwMode="auto">
            <a:xfrm rot="7200000">
              <a:off x="5202303" y="4035773"/>
              <a:ext cx="216915" cy="412647"/>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0" name="Can 82">
              <a:extLst>
                <a:ext uri="{FF2B5EF4-FFF2-40B4-BE49-F238E27FC236}">
                  <a16:creationId xmlns="" xmlns:a16="http://schemas.microsoft.com/office/drawing/2014/main" id="{C7239A01-E1EF-4475-BA25-13236FA1FE98}"/>
                </a:ext>
              </a:extLst>
            </p:cNvPr>
            <p:cNvSpPr/>
            <p:nvPr/>
          </p:nvSpPr>
          <p:spPr bwMode="auto">
            <a:xfrm rot="18217006">
              <a:off x="5770478" y="3879161"/>
              <a:ext cx="216915" cy="598523"/>
            </a:xfrm>
            <a:prstGeom prst="can">
              <a:avLst/>
            </a:prstGeom>
            <a:solidFill>
              <a:schemeClr val="accent2"/>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3" name="Oval 172">
              <a:extLst>
                <a:ext uri="{FF2B5EF4-FFF2-40B4-BE49-F238E27FC236}">
                  <a16:creationId xmlns="" xmlns:a16="http://schemas.microsoft.com/office/drawing/2014/main" id="{24D7323B-0F1E-4495-8BA5-B5C917B7586D}"/>
                </a:ext>
              </a:extLst>
            </p:cNvPr>
            <p:cNvSpPr/>
            <p:nvPr/>
          </p:nvSpPr>
          <p:spPr bwMode="auto">
            <a:xfrm>
              <a:off x="4780364" y="3249638"/>
              <a:ext cx="1844387" cy="1844387"/>
            </a:xfrm>
            <a:prstGeom prst="ellipse">
              <a:avLst/>
            </a:prstGeom>
            <a:noFill/>
            <a:ln w="28575">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4" name="PD-1">
              <a:extLst>
                <a:ext uri="{FF2B5EF4-FFF2-40B4-BE49-F238E27FC236}">
                  <a16:creationId xmlns="" xmlns:a16="http://schemas.microsoft.com/office/drawing/2014/main" id="{452C6E4A-552D-4250-A26E-3844C0166DEE}"/>
                </a:ext>
              </a:extLst>
            </p:cNvPr>
            <p:cNvSpPr txBox="1"/>
            <p:nvPr/>
          </p:nvSpPr>
          <p:spPr>
            <a:xfrm>
              <a:off x="4717471" y="3772344"/>
              <a:ext cx="685443" cy="338528"/>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PD-L1</a:t>
              </a:r>
            </a:p>
          </p:txBody>
        </p:sp>
        <p:sp>
          <p:nvSpPr>
            <p:cNvPr id="175" name="PD-1">
              <a:extLst>
                <a:ext uri="{FF2B5EF4-FFF2-40B4-BE49-F238E27FC236}">
                  <a16:creationId xmlns="" xmlns:a16="http://schemas.microsoft.com/office/drawing/2014/main" id="{1B2EFE20-0D10-4F3D-81AD-4F270B879580}"/>
                </a:ext>
              </a:extLst>
            </p:cNvPr>
            <p:cNvSpPr txBox="1"/>
            <p:nvPr/>
          </p:nvSpPr>
          <p:spPr>
            <a:xfrm>
              <a:off x="5409898" y="4609403"/>
              <a:ext cx="685443" cy="338528"/>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PD-1</a:t>
              </a:r>
            </a:p>
          </p:txBody>
        </p:sp>
        <p:sp>
          <p:nvSpPr>
            <p:cNvPr id="176" name="PD-1">
              <a:extLst>
                <a:ext uri="{FF2B5EF4-FFF2-40B4-BE49-F238E27FC236}">
                  <a16:creationId xmlns="" xmlns:a16="http://schemas.microsoft.com/office/drawing/2014/main" id="{DB564275-35BC-4A15-BDE3-3775FC83EDFE}"/>
                </a:ext>
              </a:extLst>
            </p:cNvPr>
            <p:cNvSpPr txBox="1"/>
            <p:nvPr/>
          </p:nvSpPr>
          <p:spPr>
            <a:xfrm>
              <a:off x="5932663" y="4373251"/>
              <a:ext cx="685443" cy="338528"/>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CD80</a:t>
              </a:r>
            </a:p>
          </p:txBody>
        </p:sp>
      </p:grpSp>
      <p:sp>
        <p:nvSpPr>
          <p:cNvPr id="182" name="Line 33">
            <a:extLst>
              <a:ext uri="{FF2B5EF4-FFF2-40B4-BE49-F238E27FC236}">
                <a16:creationId xmlns="" xmlns:a16="http://schemas.microsoft.com/office/drawing/2014/main" id="{2640A9B5-9738-4D7A-BC39-3D2DCDA66073}"/>
              </a:ext>
            </a:extLst>
          </p:cNvPr>
          <p:cNvSpPr>
            <a:spLocks noChangeShapeType="1"/>
          </p:cNvSpPr>
          <p:nvPr/>
        </p:nvSpPr>
        <p:spPr bwMode="auto">
          <a:xfrm>
            <a:off x="6615213" y="4178945"/>
            <a:ext cx="415106" cy="0"/>
          </a:xfrm>
          <a:prstGeom prst="line">
            <a:avLst/>
          </a:prstGeom>
          <a:noFill/>
          <a:ln w="5715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92" name="Group 59">
            <a:extLst>
              <a:ext uri="{FF2B5EF4-FFF2-40B4-BE49-F238E27FC236}">
                <a16:creationId xmlns="" xmlns:a16="http://schemas.microsoft.com/office/drawing/2014/main" id="{CCD4E76D-FFE3-457E-AA7A-A1835BDED43A}"/>
              </a:ext>
            </a:extLst>
          </p:cNvPr>
          <p:cNvGrpSpPr>
            <a:grpSpLocks/>
          </p:cNvGrpSpPr>
          <p:nvPr/>
        </p:nvGrpSpPr>
        <p:grpSpPr bwMode="auto">
          <a:xfrm rot="15667020">
            <a:off x="7043628" y="4079634"/>
            <a:ext cx="1367182" cy="1503094"/>
            <a:chOff x="6244432" y="2554551"/>
            <a:chExt cx="993818" cy="1093920"/>
          </a:xfrm>
        </p:grpSpPr>
        <p:sp>
          <p:nvSpPr>
            <p:cNvPr id="215" name="Freeform 60">
              <a:extLst>
                <a:ext uri="{FF2B5EF4-FFF2-40B4-BE49-F238E27FC236}">
                  <a16:creationId xmlns="" xmlns:a16="http://schemas.microsoft.com/office/drawing/2014/main" id="{9FDFDCC5-E147-41F1-BCEF-D7DC677D3824}"/>
                </a:ext>
              </a:extLst>
            </p:cNvPr>
            <p:cNvSpPr/>
            <p:nvPr/>
          </p:nvSpPr>
          <p:spPr bwMode="auto">
            <a:xfrm>
              <a:off x="6244432" y="2554551"/>
              <a:ext cx="993818" cy="1093920"/>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tx2">
                <a:lumMod val="90000"/>
              </a:schemeClr>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6" name="Freeform 61">
              <a:extLst>
                <a:ext uri="{FF2B5EF4-FFF2-40B4-BE49-F238E27FC236}">
                  <a16:creationId xmlns="" xmlns:a16="http://schemas.microsoft.com/office/drawing/2014/main" id="{4119CAD1-1FA2-40D6-BA1B-AE4F6FAD3CCA}"/>
                </a:ext>
              </a:extLst>
            </p:cNvPr>
            <p:cNvSpPr/>
            <p:nvPr/>
          </p:nvSpPr>
          <p:spPr bwMode="auto">
            <a:xfrm rot="1142357">
              <a:off x="6443684" y="2755644"/>
              <a:ext cx="582150" cy="579282"/>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tx2">
                <a:lumMod val="50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endParaRPr>
            </a:p>
          </p:txBody>
        </p:sp>
      </p:grpSp>
      <p:sp>
        <p:nvSpPr>
          <p:cNvPr id="194" name="Oval 193">
            <a:extLst>
              <a:ext uri="{FF2B5EF4-FFF2-40B4-BE49-F238E27FC236}">
                <a16:creationId xmlns="" xmlns:a16="http://schemas.microsoft.com/office/drawing/2014/main" id="{6006E69C-BE85-418B-9C06-B803F4A6A40A}"/>
              </a:ext>
            </a:extLst>
          </p:cNvPr>
          <p:cNvSpPr/>
          <p:nvPr/>
        </p:nvSpPr>
        <p:spPr bwMode="auto">
          <a:xfrm rot="18292281">
            <a:off x="7279408" y="3285696"/>
            <a:ext cx="1808734" cy="1808734"/>
          </a:xfrm>
          <a:prstGeom prst="ellipse">
            <a:avLst/>
          </a:prstGeom>
          <a:solidFill>
            <a:schemeClr val="tx1"/>
          </a:solidFill>
          <a:ln w="28575">
            <a:no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6" name="Freeform: Shape 195">
            <a:extLst>
              <a:ext uri="{FF2B5EF4-FFF2-40B4-BE49-F238E27FC236}">
                <a16:creationId xmlns="" xmlns:a16="http://schemas.microsoft.com/office/drawing/2014/main" id="{067BD0BD-7A15-48D1-ABF8-DABE7FD76C4E}"/>
              </a:ext>
            </a:extLst>
          </p:cNvPr>
          <p:cNvSpPr/>
          <p:nvPr/>
        </p:nvSpPr>
        <p:spPr bwMode="auto">
          <a:xfrm rot="18292281">
            <a:off x="7726612" y="3411415"/>
            <a:ext cx="1412309" cy="1448092"/>
          </a:xfrm>
          <a:custGeom>
            <a:avLst/>
            <a:gdLst>
              <a:gd name="connsiteX0" fmla="*/ 13577 w 1466107"/>
              <a:gd name="connsiteY0" fmla="*/ 1323105 h 1521552"/>
              <a:gd name="connsiteX1" fmla="*/ 207008 w 1466107"/>
              <a:gd name="connsiteY1" fmla="*/ 1059335 h 1521552"/>
              <a:gd name="connsiteX2" fmla="*/ 523531 w 1466107"/>
              <a:gd name="connsiteY2" fmla="*/ 813151 h 1521552"/>
              <a:gd name="connsiteX3" fmla="*/ 690584 w 1466107"/>
              <a:gd name="connsiteY3" fmla="*/ 593343 h 1521552"/>
              <a:gd name="connsiteX4" fmla="*/ 884015 w 1466107"/>
              <a:gd name="connsiteY4" fmla="*/ 435081 h 1521552"/>
              <a:gd name="connsiteX5" fmla="*/ 980731 w 1466107"/>
              <a:gd name="connsiteY5" fmla="*/ 250443 h 1521552"/>
              <a:gd name="connsiteX6" fmla="*/ 1095031 w 1466107"/>
              <a:gd name="connsiteY6" fmla="*/ 100974 h 1521552"/>
              <a:gd name="connsiteX7" fmla="*/ 1262084 w 1466107"/>
              <a:gd name="connsiteY7" fmla="*/ 4258 h 1521552"/>
              <a:gd name="connsiteX8" fmla="*/ 1446723 w 1466107"/>
              <a:gd name="connsiteY8" fmla="*/ 241651 h 1521552"/>
              <a:gd name="connsiteX9" fmla="*/ 1393969 w 1466107"/>
              <a:gd name="connsiteY9" fmla="*/ 1006581 h 1521552"/>
              <a:gd name="connsiteX10" fmla="*/ 857638 w 1466107"/>
              <a:gd name="connsiteY10" fmla="*/ 1481366 h 1521552"/>
              <a:gd name="connsiteX11" fmla="*/ 110292 w 1466107"/>
              <a:gd name="connsiteY11" fmla="*/ 1481366 h 1521552"/>
              <a:gd name="connsiteX12" fmla="*/ 13577 w 1466107"/>
              <a:gd name="connsiteY12" fmla="*/ 1323105 h 1521552"/>
              <a:gd name="connsiteX0" fmla="*/ 13577 w 1437362"/>
              <a:gd name="connsiteY0" fmla="*/ 1326306 h 1524753"/>
              <a:gd name="connsiteX1" fmla="*/ 207008 w 1437362"/>
              <a:gd name="connsiteY1" fmla="*/ 1062536 h 1524753"/>
              <a:gd name="connsiteX2" fmla="*/ 523531 w 1437362"/>
              <a:gd name="connsiteY2" fmla="*/ 816352 h 1524753"/>
              <a:gd name="connsiteX3" fmla="*/ 690584 w 1437362"/>
              <a:gd name="connsiteY3" fmla="*/ 596544 h 1524753"/>
              <a:gd name="connsiteX4" fmla="*/ 884015 w 1437362"/>
              <a:gd name="connsiteY4" fmla="*/ 438282 h 1524753"/>
              <a:gd name="connsiteX5" fmla="*/ 980731 w 1437362"/>
              <a:gd name="connsiteY5" fmla="*/ 253644 h 1524753"/>
              <a:gd name="connsiteX6" fmla="*/ 1095031 w 1437362"/>
              <a:gd name="connsiteY6" fmla="*/ 104175 h 1524753"/>
              <a:gd name="connsiteX7" fmla="*/ 1262084 w 1437362"/>
              <a:gd name="connsiteY7" fmla="*/ 7459 h 1524753"/>
              <a:gd name="connsiteX8" fmla="*/ 1389573 w 1437362"/>
              <a:gd name="connsiteY8" fmla="*/ 306765 h 1524753"/>
              <a:gd name="connsiteX9" fmla="*/ 1393969 w 1437362"/>
              <a:gd name="connsiteY9" fmla="*/ 1009782 h 1524753"/>
              <a:gd name="connsiteX10" fmla="*/ 857638 w 1437362"/>
              <a:gd name="connsiteY10" fmla="*/ 1484567 h 1524753"/>
              <a:gd name="connsiteX11" fmla="*/ 110292 w 1437362"/>
              <a:gd name="connsiteY11" fmla="*/ 1484567 h 1524753"/>
              <a:gd name="connsiteX12" fmla="*/ 13577 w 1437362"/>
              <a:gd name="connsiteY12" fmla="*/ 1326306 h 1524753"/>
              <a:gd name="connsiteX0" fmla="*/ 13577 w 1398038"/>
              <a:gd name="connsiteY0" fmla="*/ 1326306 h 1524753"/>
              <a:gd name="connsiteX1" fmla="*/ 207008 w 1398038"/>
              <a:gd name="connsiteY1" fmla="*/ 1062536 h 1524753"/>
              <a:gd name="connsiteX2" fmla="*/ 523531 w 1398038"/>
              <a:gd name="connsiteY2" fmla="*/ 816352 h 1524753"/>
              <a:gd name="connsiteX3" fmla="*/ 690584 w 1398038"/>
              <a:gd name="connsiteY3" fmla="*/ 596544 h 1524753"/>
              <a:gd name="connsiteX4" fmla="*/ 884015 w 1398038"/>
              <a:gd name="connsiteY4" fmla="*/ 438282 h 1524753"/>
              <a:gd name="connsiteX5" fmla="*/ 980731 w 1398038"/>
              <a:gd name="connsiteY5" fmla="*/ 253644 h 1524753"/>
              <a:gd name="connsiteX6" fmla="*/ 1095031 w 1398038"/>
              <a:gd name="connsiteY6" fmla="*/ 104175 h 1524753"/>
              <a:gd name="connsiteX7" fmla="*/ 1262084 w 1398038"/>
              <a:gd name="connsiteY7" fmla="*/ 7459 h 1524753"/>
              <a:gd name="connsiteX8" fmla="*/ 1389573 w 1398038"/>
              <a:gd name="connsiteY8" fmla="*/ 306765 h 1524753"/>
              <a:gd name="connsiteX9" fmla="*/ 1327294 w 1398038"/>
              <a:gd name="connsiteY9" fmla="*/ 952632 h 1524753"/>
              <a:gd name="connsiteX10" fmla="*/ 857638 w 1398038"/>
              <a:gd name="connsiteY10" fmla="*/ 1484567 h 1524753"/>
              <a:gd name="connsiteX11" fmla="*/ 110292 w 1398038"/>
              <a:gd name="connsiteY11" fmla="*/ 1484567 h 1524753"/>
              <a:gd name="connsiteX12" fmla="*/ 13577 w 1398038"/>
              <a:gd name="connsiteY12" fmla="*/ 1326306 h 1524753"/>
              <a:gd name="connsiteX0" fmla="*/ 11989 w 1398131"/>
              <a:gd name="connsiteY0" fmla="*/ 1326306 h 1488693"/>
              <a:gd name="connsiteX1" fmla="*/ 205420 w 1398131"/>
              <a:gd name="connsiteY1" fmla="*/ 1062536 h 1488693"/>
              <a:gd name="connsiteX2" fmla="*/ 521943 w 1398131"/>
              <a:gd name="connsiteY2" fmla="*/ 816352 h 1488693"/>
              <a:gd name="connsiteX3" fmla="*/ 688996 w 1398131"/>
              <a:gd name="connsiteY3" fmla="*/ 596544 h 1488693"/>
              <a:gd name="connsiteX4" fmla="*/ 882427 w 1398131"/>
              <a:gd name="connsiteY4" fmla="*/ 438282 h 1488693"/>
              <a:gd name="connsiteX5" fmla="*/ 979143 w 1398131"/>
              <a:gd name="connsiteY5" fmla="*/ 253644 h 1488693"/>
              <a:gd name="connsiteX6" fmla="*/ 1093443 w 1398131"/>
              <a:gd name="connsiteY6" fmla="*/ 104175 h 1488693"/>
              <a:gd name="connsiteX7" fmla="*/ 1260496 w 1398131"/>
              <a:gd name="connsiteY7" fmla="*/ 7459 h 1488693"/>
              <a:gd name="connsiteX8" fmla="*/ 1387985 w 1398131"/>
              <a:gd name="connsiteY8" fmla="*/ 306765 h 1488693"/>
              <a:gd name="connsiteX9" fmla="*/ 1325706 w 1398131"/>
              <a:gd name="connsiteY9" fmla="*/ 952632 h 1488693"/>
              <a:gd name="connsiteX10" fmla="*/ 817950 w 1398131"/>
              <a:gd name="connsiteY10" fmla="*/ 1403604 h 1488693"/>
              <a:gd name="connsiteX11" fmla="*/ 108704 w 1398131"/>
              <a:gd name="connsiteY11" fmla="*/ 1484567 h 1488693"/>
              <a:gd name="connsiteX12" fmla="*/ 11989 w 1398131"/>
              <a:gd name="connsiteY12" fmla="*/ 1326306 h 1488693"/>
              <a:gd name="connsiteX0" fmla="*/ 27341 w 1413483"/>
              <a:gd name="connsiteY0" fmla="*/ 1326306 h 1425795"/>
              <a:gd name="connsiteX1" fmla="*/ 220772 w 1413483"/>
              <a:gd name="connsiteY1" fmla="*/ 1062536 h 1425795"/>
              <a:gd name="connsiteX2" fmla="*/ 537295 w 1413483"/>
              <a:gd name="connsiteY2" fmla="*/ 816352 h 1425795"/>
              <a:gd name="connsiteX3" fmla="*/ 704348 w 1413483"/>
              <a:gd name="connsiteY3" fmla="*/ 596544 h 1425795"/>
              <a:gd name="connsiteX4" fmla="*/ 897779 w 1413483"/>
              <a:gd name="connsiteY4" fmla="*/ 438282 h 1425795"/>
              <a:gd name="connsiteX5" fmla="*/ 994495 w 1413483"/>
              <a:gd name="connsiteY5" fmla="*/ 253644 h 1425795"/>
              <a:gd name="connsiteX6" fmla="*/ 1108795 w 1413483"/>
              <a:gd name="connsiteY6" fmla="*/ 104175 h 1425795"/>
              <a:gd name="connsiteX7" fmla="*/ 1275848 w 1413483"/>
              <a:gd name="connsiteY7" fmla="*/ 7459 h 1425795"/>
              <a:gd name="connsiteX8" fmla="*/ 1403337 w 1413483"/>
              <a:gd name="connsiteY8" fmla="*/ 306765 h 1425795"/>
              <a:gd name="connsiteX9" fmla="*/ 1341058 w 1413483"/>
              <a:gd name="connsiteY9" fmla="*/ 952632 h 1425795"/>
              <a:gd name="connsiteX10" fmla="*/ 833302 w 1413483"/>
              <a:gd name="connsiteY10" fmla="*/ 1403604 h 1425795"/>
              <a:gd name="connsiteX11" fmla="*/ 27341 w 1413483"/>
              <a:gd name="connsiteY11" fmla="*/ 1326306 h 1425795"/>
              <a:gd name="connsiteX0" fmla="*/ 27341 w 1413483"/>
              <a:gd name="connsiteY0" fmla="*/ 1326306 h 1450454"/>
              <a:gd name="connsiteX1" fmla="*/ 220772 w 1413483"/>
              <a:gd name="connsiteY1" fmla="*/ 1062536 h 1450454"/>
              <a:gd name="connsiteX2" fmla="*/ 537295 w 1413483"/>
              <a:gd name="connsiteY2" fmla="*/ 816352 h 1450454"/>
              <a:gd name="connsiteX3" fmla="*/ 704348 w 1413483"/>
              <a:gd name="connsiteY3" fmla="*/ 596544 h 1450454"/>
              <a:gd name="connsiteX4" fmla="*/ 897779 w 1413483"/>
              <a:gd name="connsiteY4" fmla="*/ 438282 h 1450454"/>
              <a:gd name="connsiteX5" fmla="*/ 994495 w 1413483"/>
              <a:gd name="connsiteY5" fmla="*/ 253644 h 1450454"/>
              <a:gd name="connsiteX6" fmla="*/ 1108795 w 1413483"/>
              <a:gd name="connsiteY6" fmla="*/ 104175 h 1450454"/>
              <a:gd name="connsiteX7" fmla="*/ 1275848 w 1413483"/>
              <a:gd name="connsiteY7" fmla="*/ 7459 h 1450454"/>
              <a:gd name="connsiteX8" fmla="*/ 1403337 w 1413483"/>
              <a:gd name="connsiteY8" fmla="*/ 306765 h 1450454"/>
              <a:gd name="connsiteX9" fmla="*/ 1341058 w 1413483"/>
              <a:gd name="connsiteY9" fmla="*/ 952632 h 1450454"/>
              <a:gd name="connsiteX10" fmla="*/ 833302 w 1413483"/>
              <a:gd name="connsiteY10" fmla="*/ 1403604 h 1450454"/>
              <a:gd name="connsiteX11" fmla="*/ 27341 w 1413483"/>
              <a:gd name="connsiteY11" fmla="*/ 1326306 h 1450454"/>
              <a:gd name="connsiteX0" fmla="*/ 27341 w 1434450"/>
              <a:gd name="connsiteY0" fmla="*/ 1326306 h 1450454"/>
              <a:gd name="connsiteX1" fmla="*/ 220772 w 1434450"/>
              <a:gd name="connsiteY1" fmla="*/ 1062536 h 1450454"/>
              <a:gd name="connsiteX2" fmla="*/ 537295 w 1434450"/>
              <a:gd name="connsiteY2" fmla="*/ 816352 h 1450454"/>
              <a:gd name="connsiteX3" fmla="*/ 704348 w 1434450"/>
              <a:gd name="connsiteY3" fmla="*/ 596544 h 1450454"/>
              <a:gd name="connsiteX4" fmla="*/ 897779 w 1434450"/>
              <a:gd name="connsiteY4" fmla="*/ 438282 h 1450454"/>
              <a:gd name="connsiteX5" fmla="*/ 994495 w 1434450"/>
              <a:gd name="connsiteY5" fmla="*/ 253644 h 1450454"/>
              <a:gd name="connsiteX6" fmla="*/ 1108795 w 1434450"/>
              <a:gd name="connsiteY6" fmla="*/ 104175 h 1450454"/>
              <a:gd name="connsiteX7" fmla="*/ 1275848 w 1434450"/>
              <a:gd name="connsiteY7" fmla="*/ 7459 h 1450454"/>
              <a:gd name="connsiteX8" fmla="*/ 1403337 w 1434450"/>
              <a:gd name="connsiteY8" fmla="*/ 306765 h 1450454"/>
              <a:gd name="connsiteX9" fmla="*/ 1341058 w 1434450"/>
              <a:gd name="connsiteY9" fmla="*/ 952632 h 1450454"/>
              <a:gd name="connsiteX10" fmla="*/ 833302 w 1434450"/>
              <a:gd name="connsiteY10" fmla="*/ 1403604 h 1450454"/>
              <a:gd name="connsiteX11" fmla="*/ 27341 w 1434450"/>
              <a:gd name="connsiteY11" fmla="*/ 1326306 h 1450454"/>
              <a:gd name="connsiteX0" fmla="*/ 27341 w 1414521"/>
              <a:gd name="connsiteY0" fmla="*/ 1317328 h 1441476"/>
              <a:gd name="connsiteX1" fmla="*/ 220772 w 1414521"/>
              <a:gd name="connsiteY1" fmla="*/ 1053558 h 1441476"/>
              <a:gd name="connsiteX2" fmla="*/ 537295 w 1414521"/>
              <a:gd name="connsiteY2" fmla="*/ 807374 h 1441476"/>
              <a:gd name="connsiteX3" fmla="*/ 704348 w 1414521"/>
              <a:gd name="connsiteY3" fmla="*/ 587566 h 1441476"/>
              <a:gd name="connsiteX4" fmla="*/ 897779 w 1414521"/>
              <a:gd name="connsiteY4" fmla="*/ 429304 h 1441476"/>
              <a:gd name="connsiteX5" fmla="*/ 994495 w 1414521"/>
              <a:gd name="connsiteY5" fmla="*/ 244666 h 1441476"/>
              <a:gd name="connsiteX6" fmla="*/ 1108795 w 1414521"/>
              <a:gd name="connsiteY6" fmla="*/ 95197 h 1441476"/>
              <a:gd name="connsiteX7" fmla="*/ 1261561 w 1414521"/>
              <a:gd name="connsiteY7" fmla="*/ 8006 h 1441476"/>
              <a:gd name="connsiteX8" fmla="*/ 1403337 w 1414521"/>
              <a:gd name="connsiteY8" fmla="*/ 297787 h 1441476"/>
              <a:gd name="connsiteX9" fmla="*/ 1341058 w 1414521"/>
              <a:gd name="connsiteY9" fmla="*/ 943654 h 1441476"/>
              <a:gd name="connsiteX10" fmla="*/ 833302 w 1414521"/>
              <a:gd name="connsiteY10" fmla="*/ 1394626 h 1441476"/>
              <a:gd name="connsiteX11" fmla="*/ 27341 w 1414521"/>
              <a:gd name="connsiteY11" fmla="*/ 1317328 h 1441476"/>
              <a:gd name="connsiteX0" fmla="*/ 27341 w 1414521"/>
              <a:gd name="connsiteY0" fmla="*/ 1324321 h 1448469"/>
              <a:gd name="connsiteX1" fmla="*/ 220772 w 1414521"/>
              <a:gd name="connsiteY1" fmla="*/ 1060551 h 1448469"/>
              <a:gd name="connsiteX2" fmla="*/ 537295 w 1414521"/>
              <a:gd name="connsiteY2" fmla="*/ 814367 h 1448469"/>
              <a:gd name="connsiteX3" fmla="*/ 704348 w 1414521"/>
              <a:gd name="connsiteY3" fmla="*/ 594559 h 1448469"/>
              <a:gd name="connsiteX4" fmla="*/ 897779 w 1414521"/>
              <a:gd name="connsiteY4" fmla="*/ 436297 h 1448469"/>
              <a:gd name="connsiteX5" fmla="*/ 994495 w 1414521"/>
              <a:gd name="connsiteY5" fmla="*/ 251659 h 1448469"/>
              <a:gd name="connsiteX6" fmla="*/ 1108795 w 1414521"/>
              <a:gd name="connsiteY6" fmla="*/ 102190 h 1448469"/>
              <a:gd name="connsiteX7" fmla="*/ 1261561 w 1414521"/>
              <a:gd name="connsiteY7" fmla="*/ 14999 h 1448469"/>
              <a:gd name="connsiteX8" fmla="*/ 1403337 w 1414521"/>
              <a:gd name="connsiteY8" fmla="*/ 304780 h 1448469"/>
              <a:gd name="connsiteX9" fmla="*/ 1341058 w 1414521"/>
              <a:gd name="connsiteY9" fmla="*/ 950647 h 1448469"/>
              <a:gd name="connsiteX10" fmla="*/ 833302 w 1414521"/>
              <a:gd name="connsiteY10" fmla="*/ 1401619 h 1448469"/>
              <a:gd name="connsiteX11" fmla="*/ 27341 w 1414521"/>
              <a:gd name="connsiteY11" fmla="*/ 1324321 h 1448469"/>
              <a:gd name="connsiteX0" fmla="*/ 27341 w 1412677"/>
              <a:gd name="connsiteY0" fmla="*/ 1324321 h 1448469"/>
              <a:gd name="connsiteX1" fmla="*/ 220772 w 1412677"/>
              <a:gd name="connsiteY1" fmla="*/ 1060551 h 1448469"/>
              <a:gd name="connsiteX2" fmla="*/ 537295 w 1412677"/>
              <a:gd name="connsiteY2" fmla="*/ 814367 h 1448469"/>
              <a:gd name="connsiteX3" fmla="*/ 704348 w 1412677"/>
              <a:gd name="connsiteY3" fmla="*/ 594559 h 1448469"/>
              <a:gd name="connsiteX4" fmla="*/ 897779 w 1412677"/>
              <a:gd name="connsiteY4" fmla="*/ 436297 h 1448469"/>
              <a:gd name="connsiteX5" fmla="*/ 994495 w 1412677"/>
              <a:gd name="connsiteY5" fmla="*/ 251659 h 1448469"/>
              <a:gd name="connsiteX6" fmla="*/ 1108795 w 1412677"/>
              <a:gd name="connsiteY6" fmla="*/ 102190 h 1448469"/>
              <a:gd name="connsiteX7" fmla="*/ 1261561 w 1412677"/>
              <a:gd name="connsiteY7" fmla="*/ 14999 h 1448469"/>
              <a:gd name="connsiteX8" fmla="*/ 1403337 w 1412677"/>
              <a:gd name="connsiteY8" fmla="*/ 304780 h 1448469"/>
              <a:gd name="connsiteX9" fmla="*/ 1336296 w 1412677"/>
              <a:gd name="connsiteY9" fmla="*/ 926835 h 1448469"/>
              <a:gd name="connsiteX10" fmla="*/ 833302 w 1412677"/>
              <a:gd name="connsiteY10" fmla="*/ 1401619 h 1448469"/>
              <a:gd name="connsiteX11" fmla="*/ 27341 w 1412677"/>
              <a:gd name="connsiteY11" fmla="*/ 1324321 h 144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2677" h="1448469">
                <a:moveTo>
                  <a:pt x="27341" y="1324321"/>
                </a:moveTo>
                <a:cubicBezTo>
                  <a:pt x="-74747" y="1267476"/>
                  <a:pt x="135780" y="1145543"/>
                  <a:pt x="220772" y="1060551"/>
                </a:cubicBezTo>
                <a:cubicBezTo>
                  <a:pt x="305764" y="975559"/>
                  <a:pt x="456699" y="892032"/>
                  <a:pt x="537295" y="814367"/>
                </a:cubicBezTo>
                <a:cubicBezTo>
                  <a:pt x="617891" y="736702"/>
                  <a:pt x="644267" y="657571"/>
                  <a:pt x="704348" y="594559"/>
                </a:cubicBezTo>
                <a:cubicBezTo>
                  <a:pt x="764429" y="531547"/>
                  <a:pt x="849421" y="493447"/>
                  <a:pt x="897779" y="436297"/>
                </a:cubicBezTo>
                <a:cubicBezTo>
                  <a:pt x="946137" y="379147"/>
                  <a:pt x="959326" y="307343"/>
                  <a:pt x="994495" y="251659"/>
                </a:cubicBezTo>
                <a:cubicBezTo>
                  <a:pt x="1029664" y="195975"/>
                  <a:pt x="1064284" y="141633"/>
                  <a:pt x="1108795" y="102190"/>
                </a:cubicBezTo>
                <a:cubicBezTo>
                  <a:pt x="1153306" y="62747"/>
                  <a:pt x="1226759" y="-37816"/>
                  <a:pt x="1261561" y="14999"/>
                </a:cubicBezTo>
                <a:cubicBezTo>
                  <a:pt x="1296363" y="67814"/>
                  <a:pt x="1390881" y="152807"/>
                  <a:pt x="1403337" y="304780"/>
                </a:cubicBezTo>
                <a:cubicBezTo>
                  <a:pt x="1415793" y="456753"/>
                  <a:pt x="1431302" y="744029"/>
                  <a:pt x="1336296" y="926835"/>
                </a:cubicBezTo>
                <a:cubicBezTo>
                  <a:pt x="1241290" y="1109642"/>
                  <a:pt x="1047248" y="1322488"/>
                  <a:pt x="833302" y="1401619"/>
                </a:cubicBezTo>
                <a:cubicBezTo>
                  <a:pt x="404799" y="1521048"/>
                  <a:pt x="129429" y="1381166"/>
                  <a:pt x="27341" y="1324321"/>
                </a:cubicBezTo>
                <a:close/>
              </a:path>
            </a:pathLst>
          </a:custGeom>
          <a:solidFill>
            <a:schemeClr val="accent3">
              <a:lumMod val="75000"/>
            </a:schemeClr>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7" name="Freeform: Shape 196">
            <a:extLst>
              <a:ext uri="{FF2B5EF4-FFF2-40B4-BE49-F238E27FC236}">
                <a16:creationId xmlns="" xmlns:a16="http://schemas.microsoft.com/office/drawing/2014/main" id="{22C3BEF8-BD10-4DE8-B61F-6413494C9EC3}"/>
              </a:ext>
            </a:extLst>
          </p:cNvPr>
          <p:cNvSpPr/>
          <p:nvPr/>
        </p:nvSpPr>
        <p:spPr bwMode="auto">
          <a:xfrm rot="18292281">
            <a:off x="7294646" y="3625456"/>
            <a:ext cx="1099948" cy="1593482"/>
          </a:xfrm>
          <a:custGeom>
            <a:avLst/>
            <a:gdLst>
              <a:gd name="connsiteX0" fmla="*/ 357138 w 1185819"/>
              <a:gd name="connsiteY0" fmla="*/ 1662264 h 1701700"/>
              <a:gd name="connsiteX1" fmla="*/ 524191 w 1185819"/>
              <a:gd name="connsiteY1" fmla="*/ 1301780 h 1701700"/>
              <a:gd name="connsiteX2" fmla="*/ 708830 w 1185819"/>
              <a:gd name="connsiteY2" fmla="*/ 1240233 h 1701700"/>
              <a:gd name="connsiteX3" fmla="*/ 708830 w 1185819"/>
              <a:gd name="connsiteY3" fmla="*/ 1011633 h 1701700"/>
              <a:gd name="connsiteX4" fmla="*/ 779168 w 1185819"/>
              <a:gd name="connsiteY4" fmla="*/ 888541 h 1701700"/>
              <a:gd name="connsiteX5" fmla="*/ 743999 w 1185819"/>
              <a:gd name="connsiteY5" fmla="*/ 686318 h 1701700"/>
              <a:gd name="connsiteX6" fmla="*/ 875884 w 1185819"/>
              <a:gd name="connsiteY6" fmla="*/ 545641 h 1701700"/>
              <a:gd name="connsiteX7" fmla="*/ 981391 w 1185819"/>
              <a:gd name="connsiteY7" fmla="*/ 361003 h 1701700"/>
              <a:gd name="connsiteX8" fmla="*/ 1104484 w 1185819"/>
              <a:gd name="connsiteY8" fmla="*/ 290664 h 1701700"/>
              <a:gd name="connsiteX9" fmla="*/ 1113276 w 1185819"/>
              <a:gd name="connsiteY9" fmla="*/ 106026 h 1701700"/>
              <a:gd name="connsiteX10" fmla="*/ 1122068 w 1185819"/>
              <a:gd name="connsiteY10" fmla="*/ 97233 h 1701700"/>
              <a:gd name="connsiteX11" fmla="*/ 1139653 w 1185819"/>
              <a:gd name="connsiteY11" fmla="*/ 518 h 1701700"/>
              <a:gd name="connsiteX12" fmla="*/ 453853 w 1185819"/>
              <a:gd name="connsiteY12" fmla="*/ 79649 h 1701700"/>
              <a:gd name="connsiteX13" fmla="*/ 137330 w 1185819"/>
              <a:gd name="connsiteY13" fmla="*/ 448926 h 1701700"/>
              <a:gd name="connsiteX14" fmla="*/ 49407 w 1185819"/>
              <a:gd name="connsiteY14" fmla="*/ 756657 h 1701700"/>
              <a:gd name="connsiteX15" fmla="*/ 5445 w 1185819"/>
              <a:gd name="connsiteY15" fmla="*/ 1205064 h 1701700"/>
              <a:gd name="connsiteX16" fmla="*/ 172499 w 1185819"/>
              <a:gd name="connsiteY16" fmla="*/ 1635887 h 1701700"/>
              <a:gd name="connsiteX17" fmla="*/ 357138 w 1185819"/>
              <a:gd name="connsiteY17" fmla="*/ 1662264 h 1701700"/>
              <a:gd name="connsiteX0" fmla="*/ 357138 w 1169342"/>
              <a:gd name="connsiteY0" fmla="*/ 1605532 h 1644968"/>
              <a:gd name="connsiteX1" fmla="*/ 524191 w 1169342"/>
              <a:gd name="connsiteY1" fmla="*/ 1245048 h 1644968"/>
              <a:gd name="connsiteX2" fmla="*/ 708830 w 1169342"/>
              <a:gd name="connsiteY2" fmla="*/ 1183501 h 1644968"/>
              <a:gd name="connsiteX3" fmla="*/ 708830 w 1169342"/>
              <a:gd name="connsiteY3" fmla="*/ 954901 h 1644968"/>
              <a:gd name="connsiteX4" fmla="*/ 779168 w 1169342"/>
              <a:gd name="connsiteY4" fmla="*/ 831809 h 1644968"/>
              <a:gd name="connsiteX5" fmla="*/ 743999 w 1169342"/>
              <a:gd name="connsiteY5" fmla="*/ 629586 h 1644968"/>
              <a:gd name="connsiteX6" fmla="*/ 875884 w 1169342"/>
              <a:gd name="connsiteY6" fmla="*/ 488909 h 1644968"/>
              <a:gd name="connsiteX7" fmla="*/ 981391 w 1169342"/>
              <a:gd name="connsiteY7" fmla="*/ 304271 h 1644968"/>
              <a:gd name="connsiteX8" fmla="*/ 1104484 w 1169342"/>
              <a:gd name="connsiteY8" fmla="*/ 233932 h 1644968"/>
              <a:gd name="connsiteX9" fmla="*/ 1113276 w 1169342"/>
              <a:gd name="connsiteY9" fmla="*/ 49294 h 1644968"/>
              <a:gd name="connsiteX10" fmla="*/ 1122068 w 1169342"/>
              <a:gd name="connsiteY10" fmla="*/ 40501 h 1644968"/>
              <a:gd name="connsiteX11" fmla="*/ 453853 w 1169342"/>
              <a:gd name="connsiteY11" fmla="*/ 22917 h 1644968"/>
              <a:gd name="connsiteX12" fmla="*/ 137330 w 1169342"/>
              <a:gd name="connsiteY12" fmla="*/ 392194 h 1644968"/>
              <a:gd name="connsiteX13" fmla="*/ 49407 w 1169342"/>
              <a:gd name="connsiteY13" fmla="*/ 699925 h 1644968"/>
              <a:gd name="connsiteX14" fmla="*/ 5445 w 1169342"/>
              <a:gd name="connsiteY14" fmla="*/ 1148332 h 1644968"/>
              <a:gd name="connsiteX15" fmla="*/ 172499 w 1169342"/>
              <a:gd name="connsiteY15" fmla="*/ 1579155 h 1644968"/>
              <a:gd name="connsiteX16" fmla="*/ 357138 w 1169342"/>
              <a:gd name="connsiteY16" fmla="*/ 1605532 h 1644968"/>
              <a:gd name="connsiteX0" fmla="*/ 357138 w 1158773"/>
              <a:gd name="connsiteY0" fmla="*/ 1576204 h 1615640"/>
              <a:gd name="connsiteX1" fmla="*/ 524191 w 1158773"/>
              <a:gd name="connsiteY1" fmla="*/ 1215720 h 1615640"/>
              <a:gd name="connsiteX2" fmla="*/ 708830 w 1158773"/>
              <a:gd name="connsiteY2" fmla="*/ 1154173 h 1615640"/>
              <a:gd name="connsiteX3" fmla="*/ 708830 w 1158773"/>
              <a:gd name="connsiteY3" fmla="*/ 925573 h 1615640"/>
              <a:gd name="connsiteX4" fmla="*/ 779168 w 1158773"/>
              <a:gd name="connsiteY4" fmla="*/ 802481 h 1615640"/>
              <a:gd name="connsiteX5" fmla="*/ 743999 w 1158773"/>
              <a:gd name="connsiteY5" fmla="*/ 600258 h 1615640"/>
              <a:gd name="connsiteX6" fmla="*/ 875884 w 1158773"/>
              <a:gd name="connsiteY6" fmla="*/ 459581 h 1615640"/>
              <a:gd name="connsiteX7" fmla="*/ 981391 w 1158773"/>
              <a:gd name="connsiteY7" fmla="*/ 274943 h 1615640"/>
              <a:gd name="connsiteX8" fmla="*/ 1104484 w 1158773"/>
              <a:gd name="connsiteY8" fmla="*/ 204604 h 1615640"/>
              <a:gd name="connsiteX9" fmla="*/ 1113276 w 1158773"/>
              <a:gd name="connsiteY9" fmla="*/ 19966 h 1615640"/>
              <a:gd name="connsiteX10" fmla="*/ 1122068 w 1158773"/>
              <a:gd name="connsiteY10" fmla="*/ 11173 h 1615640"/>
              <a:gd name="connsiteX11" fmla="*/ 596728 w 1158773"/>
              <a:gd name="connsiteY11" fmla="*/ 74552 h 1615640"/>
              <a:gd name="connsiteX12" fmla="*/ 137330 w 1158773"/>
              <a:gd name="connsiteY12" fmla="*/ 362866 h 1615640"/>
              <a:gd name="connsiteX13" fmla="*/ 49407 w 1158773"/>
              <a:gd name="connsiteY13" fmla="*/ 670597 h 1615640"/>
              <a:gd name="connsiteX14" fmla="*/ 5445 w 1158773"/>
              <a:gd name="connsiteY14" fmla="*/ 1119004 h 1615640"/>
              <a:gd name="connsiteX15" fmla="*/ 172499 w 1158773"/>
              <a:gd name="connsiteY15" fmla="*/ 1549827 h 1615640"/>
              <a:gd name="connsiteX16" fmla="*/ 357138 w 1158773"/>
              <a:gd name="connsiteY16" fmla="*/ 1576204 h 1615640"/>
              <a:gd name="connsiteX0" fmla="*/ 357138 w 1158773"/>
              <a:gd name="connsiteY0" fmla="*/ 1586453 h 1625889"/>
              <a:gd name="connsiteX1" fmla="*/ 524191 w 1158773"/>
              <a:gd name="connsiteY1" fmla="*/ 1225969 h 1625889"/>
              <a:gd name="connsiteX2" fmla="*/ 708830 w 1158773"/>
              <a:gd name="connsiteY2" fmla="*/ 1164422 h 1625889"/>
              <a:gd name="connsiteX3" fmla="*/ 708830 w 1158773"/>
              <a:gd name="connsiteY3" fmla="*/ 935822 h 1625889"/>
              <a:gd name="connsiteX4" fmla="*/ 779168 w 1158773"/>
              <a:gd name="connsiteY4" fmla="*/ 812730 h 1625889"/>
              <a:gd name="connsiteX5" fmla="*/ 743999 w 1158773"/>
              <a:gd name="connsiteY5" fmla="*/ 610507 h 1625889"/>
              <a:gd name="connsiteX6" fmla="*/ 875884 w 1158773"/>
              <a:gd name="connsiteY6" fmla="*/ 469830 h 1625889"/>
              <a:gd name="connsiteX7" fmla="*/ 981391 w 1158773"/>
              <a:gd name="connsiteY7" fmla="*/ 285192 h 1625889"/>
              <a:gd name="connsiteX8" fmla="*/ 1104484 w 1158773"/>
              <a:gd name="connsiteY8" fmla="*/ 214853 h 1625889"/>
              <a:gd name="connsiteX9" fmla="*/ 1113276 w 1158773"/>
              <a:gd name="connsiteY9" fmla="*/ 30215 h 1625889"/>
              <a:gd name="connsiteX10" fmla="*/ 1122068 w 1158773"/>
              <a:gd name="connsiteY10" fmla="*/ 21422 h 1625889"/>
              <a:gd name="connsiteX11" fmla="*/ 596728 w 1158773"/>
              <a:gd name="connsiteY11" fmla="*/ 84801 h 1625889"/>
              <a:gd name="connsiteX12" fmla="*/ 137330 w 1158773"/>
              <a:gd name="connsiteY12" fmla="*/ 373115 h 1625889"/>
              <a:gd name="connsiteX13" fmla="*/ 49407 w 1158773"/>
              <a:gd name="connsiteY13" fmla="*/ 680846 h 1625889"/>
              <a:gd name="connsiteX14" fmla="*/ 5445 w 1158773"/>
              <a:gd name="connsiteY14" fmla="*/ 1129253 h 1625889"/>
              <a:gd name="connsiteX15" fmla="*/ 172499 w 1158773"/>
              <a:gd name="connsiteY15" fmla="*/ 1560076 h 1625889"/>
              <a:gd name="connsiteX16" fmla="*/ 357138 w 1158773"/>
              <a:gd name="connsiteY16" fmla="*/ 1586453 h 1625889"/>
              <a:gd name="connsiteX0" fmla="*/ 357138 w 1162590"/>
              <a:gd name="connsiteY0" fmla="*/ 1585144 h 1624580"/>
              <a:gd name="connsiteX1" fmla="*/ 524191 w 1162590"/>
              <a:gd name="connsiteY1" fmla="*/ 1224660 h 1624580"/>
              <a:gd name="connsiteX2" fmla="*/ 708830 w 1162590"/>
              <a:gd name="connsiteY2" fmla="*/ 1163113 h 1624580"/>
              <a:gd name="connsiteX3" fmla="*/ 708830 w 1162590"/>
              <a:gd name="connsiteY3" fmla="*/ 934513 h 1624580"/>
              <a:gd name="connsiteX4" fmla="*/ 779168 w 1162590"/>
              <a:gd name="connsiteY4" fmla="*/ 811421 h 1624580"/>
              <a:gd name="connsiteX5" fmla="*/ 743999 w 1162590"/>
              <a:gd name="connsiteY5" fmla="*/ 609198 h 1624580"/>
              <a:gd name="connsiteX6" fmla="*/ 875884 w 1162590"/>
              <a:gd name="connsiteY6" fmla="*/ 468521 h 1624580"/>
              <a:gd name="connsiteX7" fmla="*/ 981391 w 1162590"/>
              <a:gd name="connsiteY7" fmla="*/ 283883 h 1624580"/>
              <a:gd name="connsiteX8" fmla="*/ 1104484 w 1162590"/>
              <a:gd name="connsiteY8" fmla="*/ 213544 h 1624580"/>
              <a:gd name="connsiteX9" fmla="*/ 1113276 w 1162590"/>
              <a:gd name="connsiteY9" fmla="*/ 28906 h 1624580"/>
              <a:gd name="connsiteX10" fmla="*/ 1126830 w 1162590"/>
              <a:gd name="connsiteY10" fmla="*/ 5825 h 1624580"/>
              <a:gd name="connsiteX11" fmla="*/ 596728 w 1162590"/>
              <a:gd name="connsiteY11" fmla="*/ 83492 h 1624580"/>
              <a:gd name="connsiteX12" fmla="*/ 137330 w 1162590"/>
              <a:gd name="connsiteY12" fmla="*/ 371806 h 1624580"/>
              <a:gd name="connsiteX13" fmla="*/ 49407 w 1162590"/>
              <a:gd name="connsiteY13" fmla="*/ 679537 h 1624580"/>
              <a:gd name="connsiteX14" fmla="*/ 5445 w 1162590"/>
              <a:gd name="connsiteY14" fmla="*/ 1127944 h 1624580"/>
              <a:gd name="connsiteX15" fmla="*/ 172499 w 1162590"/>
              <a:gd name="connsiteY15" fmla="*/ 1558767 h 1624580"/>
              <a:gd name="connsiteX16" fmla="*/ 357138 w 1162590"/>
              <a:gd name="connsiteY16" fmla="*/ 1585144 h 1624580"/>
              <a:gd name="connsiteX0" fmla="*/ 357138 w 1168916"/>
              <a:gd name="connsiteY0" fmla="*/ 1592098 h 1631534"/>
              <a:gd name="connsiteX1" fmla="*/ 524191 w 1168916"/>
              <a:gd name="connsiteY1" fmla="*/ 1231614 h 1631534"/>
              <a:gd name="connsiteX2" fmla="*/ 708830 w 1168916"/>
              <a:gd name="connsiteY2" fmla="*/ 1170067 h 1631534"/>
              <a:gd name="connsiteX3" fmla="*/ 708830 w 1168916"/>
              <a:gd name="connsiteY3" fmla="*/ 941467 h 1631534"/>
              <a:gd name="connsiteX4" fmla="*/ 779168 w 1168916"/>
              <a:gd name="connsiteY4" fmla="*/ 818375 h 1631534"/>
              <a:gd name="connsiteX5" fmla="*/ 743999 w 1168916"/>
              <a:gd name="connsiteY5" fmla="*/ 616152 h 1631534"/>
              <a:gd name="connsiteX6" fmla="*/ 875884 w 1168916"/>
              <a:gd name="connsiteY6" fmla="*/ 475475 h 1631534"/>
              <a:gd name="connsiteX7" fmla="*/ 981391 w 1168916"/>
              <a:gd name="connsiteY7" fmla="*/ 290837 h 1631534"/>
              <a:gd name="connsiteX8" fmla="*/ 1104484 w 1168916"/>
              <a:gd name="connsiteY8" fmla="*/ 220498 h 1631534"/>
              <a:gd name="connsiteX9" fmla="*/ 1113276 w 1168916"/>
              <a:gd name="connsiteY9" fmla="*/ 35860 h 1631534"/>
              <a:gd name="connsiteX10" fmla="*/ 1126830 w 1168916"/>
              <a:gd name="connsiteY10" fmla="*/ 12779 h 1631534"/>
              <a:gd name="connsiteX11" fmla="*/ 596728 w 1168916"/>
              <a:gd name="connsiteY11" fmla="*/ 90446 h 1631534"/>
              <a:gd name="connsiteX12" fmla="*/ 137330 w 1168916"/>
              <a:gd name="connsiteY12" fmla="*/ 378760 h 1631534"/>
              <a:gd name="connsiteX13" fmla="*/ 49407 w 1168916"/>
              <a:gd name="connsiteY13" fmla="*/ 686491 h 1631534"/>
              <a:gd name="connsiteX14" fmla="*/ 5445 w 1168916"/>
              <a:gd name="connsiteY14" fmla="*/ 1134898 h 1631534"/>
              <a:gd name="connsiteX15" fmla="*/ 172499 w 1168916"/>
              <a:gd name="connsiteY15" fmla="*/ 1565721 h 1631534"/>
              <a:gd name="connsiteX16" fmla="*/ 357138 w 1168916"/>
              <a:gd name="connsiteY16" fmla="*/ 1592098 h 1631534"/>
              <a:gd name="connsiteX0" fmla="*/ 358141 w 1169919"/>
              <a:gd name="connsiteY0" fmla="*/ 1592915 h 1632351"/>
              <a:gd name="connsiteX1" fmla="*/ 525194 w 1169919"/>
              <a:gd name="connsiteY1" fmla="*/ 1232431 h 1632351"/>
              <a:gd name="connsiteX2" fmla="*/ 709833 w 1169919"/>
              <a:gd name="connsiteY2" fmla="*/ 1170884 h 1632351"/>
              <a:gd name="connsiteX3" fmla="*/ 709833 w 1169919"/>
              <a:gd name="connsiteY3" fmla="*/ 942284 h 1632351"/>
              <a:gd name="connsiteX4" fmla="*/ 780171 w 1169919"/>
              <a:gd name="connsiteY4" fmla="*/ 819192 h 1632351"/>
              <a:gd name="connsiteX5" fmla="*/ 745002 w 1169919"/>
              <a:gd name="connsiteY5" fmla="*/ 616969 h 1632351"/>
              <a:gd name="connsiteX6" fmla="*/ 876887 w 1169919"/>
              <a:gd name="connsiteY6" fmla="*/ 476292 h 1632351"/>
              <a:gd name="connsiteX7" fmla="*/ 982394 w 1169919"/>
              <a:gd name="connsiteY7" fmla="*/ 291654 h 1632351"/>
              <a:gd name="connsiteX8" fmla="*/ 1105487 w 1169919"/>
              <a:gd name="connsiteY8" fmla="*/ 221315 h 1632351"/>
              <a:gd name="connsiteX9" fmla="*/ 1114279 w 1169919"/>
              <a:gd name="connsiteY9" fmla="*/ 36677 h 1632351"/>
              <a:gd name="connsiteX10" fmla="*/ 1127833 w 1169919"/>
              <a:gd name="connsiteY10" fmla="*/ 13596 h 1632351"/>
              <a:gd name="connsiteX11" fmla="*/ 597731 w 1169919"/>
              <a:gd name="connsiteY11" fmla="*/ 91263 h 1632351"/>
              <a:gd name="connsiteX12" fmla="*/ 200245 w 1169919"/>
              <a:gd name="connsiteY12" fmla="*/ 417677 h 1632351"/>
              <a:gd name="connsiteX13" fmla="*/ 50410 w 1169919"/>
              <a:gd name="connsiteY13" fmla="*/ 687308 h 1632351"/>
              <a:gd name="connsiteX14" fmla="*/ 6448 w 1169919"/>
              <a:gd name="connsiteY14" fmla="*/ 1135715 h 1632351"/>
              <a:gd name="connsiteX15" fmla="*/ 173502 w 1169919"/>
              <a:gd name="connsiteY15" fmla="*/ 1566538 h 1632351"/>
              <a:gd name="connsiteX16" fmla="*/ 358141 w 1169919"/>
              <a:gd name="connsiteY16" fmla="*/ 1592915 h 1632351"/>
              <a:gd name="connsiteX0" fmla="*/ 351823 w 1163601"/>
              <a:gd name="connsiteY0" fmla="*/ 1592915 h 1632351"/>
              <a:gd name="connsiteX1" fmla="*/ 518876 w 1163601"/>
              <a:gd name="connsiteY1" fmla="*/ 1232431 h 1632351"/>
              <a:gd name="connsiteX2" fmla="*/ 703515 w 1163601"/>
              <a:gd name="connsiteY2" fmla="*/ 1170884 h 1632351"/>
              <a:gd name="connsiteX3" fmla="*/ 703515 w 1163601"/>
              <a:gd name="connsiteY3" fmla="*/ 942284 h 1632351"/>
              <a:gd name="connsiteX4" fmla="*/ 773853 w 1163601"/>
              <a:gd name="connsiteY4" fmla="*/ 819192 h 1632351"/>
              <a:gd name="connsiteX5" fmla="*/ 738684 w 1163601"/>
              <a:gd name="connsiteY5" fmla="*/ 616969 h 1632351"/>
              <a:gd name="connsiteX6" fmla="*/ 870569 w 1163601"/>
              <a:gd name="connsiteY6" fmla="*/ 476292 h 1632351"/>
              <a:gd name="connsiteX7" fmla="*/ 976076 w 1163601"/>
              <a:gd name="connsiteY7" fmla="*/ 291654 h 1632351"/>
              <a:gd name="connsiteX8" fmla="*/ 1099169 w 1163601"/>
              <a:gd name="connsiteY8" fmla="*/ 221315 h 1632351"/>
              <a:gd name="connsiteX9" fmla="*/ 1107961 w 1163601"/>
              <a:gd name="connsiteY9" fmla="*/ 36677 h 1632351"/>
              <a:gd name="connsiteX10" fmla="*/ 1121515 w 1163601"/>
              <a:gd name="connsiteY10" fmla="*/ 13596 h 1632351"/>
              <a:gd name="connsiteX11" fmla="*/ 591413 w 1163601"/>
              <a:gd name="connsiteY11" fmla="*/ 91263 h 1632351"/>
              <a:gd name="connsiteX12" fmla="*/ 193927 w 1163601"/>
              <a:gd name="connsiteY12" fmla="*/ 417677 h 1632351"/>
              <a:gd name="connsiteX13" fmla="*/ 130 w 1163601"/>
              <a:gd name="connsiteY13" fmla="*/ 1135715 h 1632351"/>
              <a:gd name="connsiteX14" fmla="*/ 167184 w 1163601"/>
              <a:gd name="connsiteY14" fmla="*/ 1566538 h 1632351"/>
              <a:gd name="connsiteX15" fmla="*/ 351823 w 1163601"/>
              <a:gd name="connsiteY15" fmla="*/ 1592915 h 1632351"/>
              <a:gd name="connsiteX0" fmla="*/ 207732 w 1019510"/>
              <a:gd name="connsiteY0" fmla="*/ 1592915 h 1676705"/>
              <a:gd name="connsiteX1" fmla="*/ 374785 w 1019510"/>
              <a:gd name="connsiteY1" fmla="*/ 1232431 h 1676705"/>
              <a:gd name="connsiteX2" fmla="*/ 559424 w 1019510"/>
              <a:gd name="connsiteY2" fmla="*/ 1170884 h 1676705"/>
              <a:gd name="connsiteX3" fmla="*/ 559424 w 1019510"/>
              <a:gd name="connsiteY3" fmla="*/ 942284 h 1676705"/>
              <a:gd name="connsiteX4" fmla="*/ 629762 w 1019510"/>
              <a:gd name="connsiteY4" fmla="*/ 819192 h 1676705"/>
              <a:gd name="connsiteX5" fmla="*/ 594593 w 1019510"/>
              <a:gd name="connsiteY5" fmla="*/ 616969 h 1676705"/>
              <a:gd name="connsiteX6" fmla="*/ 726478 w 1019510"/>
              <a:gd name="connsiteY6" fmla="*/ 476292 h 1676705"/>
              <a:gd name="connsiteX7" fmla="*/ 831985 w 1019510"/>
              <a:gd name="connsiteY7" fmla="*/ 291654 h 1676705"/>
              <a:gd name="connsiteX8" fmla="*/ 955078 w 1019510"/>
              <a:gd name="connsiteY8" fmla="*/ 221315 h 1676705"/>
              <a:gd name="connsiteX9" fmla="*/ 963870 w 1019510"/>
              <a:gd name="connsiteY9" fmla="*/ 36677 h 1676705"/>
              <a:gd name="connsiteX10" fmla="*/ 977424 w 1019510"/>
              <a:gd name="connsiteY10" fmla="*/ 13596 h 1676705"/>
              <a:gd name="connsiteX11" fmla="*/ 447322 w 1019510"/>
              <a:gd name="connsiteY11" fmla="*/ 91263 h 1676705"/>
              <a:gd name="connsiteX12" fmla="*/ 49836 w 1019510"/>
              <a:gd name="connsiteY12" fmla="*/ 417677 h 1676705"/>
              <a:gd name="connsiteX13" fmla="*/ 23093 w 1019510"/>
              <a:gd name="connsiteY13" fmla="*/ 1566538 h 1676705"/>
              <a:gd name="connsiteX14" fmla="*/ 207732 w 1019510"/>
              <a:gd name="connsiteY14" fmla="*/ 1592915 h 1676705"/>
              <a:gd name="connsiteX0" fmla="*/ 254202 w 1065980"/>
              <a:gd name="connsiteY0" fmla="*/ 1597067 h 1670199"/>
              <a:gd name="connsiteX1" fmla="*/ 421255 w 1065980"/>
              <a:gd name="connsiteY1" fmla="*/ 1236583 h 1670199"/>
              <a:gd name="connsiteX2" fmla="*/ 605894 w 1065980"/>
              <a:gd name="connsiteY2" fmla="*/ 1175036 h 1670199"/>
              <a:gd name="connsiteX3" fmla="*/ 605894 w 1065980"/>
              <a:gd name="connsiteY3" fmla="*/ 946436 h 1670199"/>
              <a:gd name="connsiteX4" fmla="*/ 676232 w 1065980"/>
              <a:gd name="connsiteY4" fmla="*/ 823344 h 1670199"/>
              <a:gd name="connsiteX5" fmla="*/ 641063 w 1065980"/>
              <a:gd name="connsiteY5" fmla="*/ 621121 h 1670199"/>
              <a:gd name="connsiteX6" fmla="*/ 772948 w 1065980"/>
              <a:gd name="connsiteY6" fmla="*/ 480444 h 1670199"/>
              <a:gd name="connsiteX7" fmla="*/ 878455 w 1065980"/>
              <a:gd name="connsiteY7" fmla="*/ 295806 h 1670199"/>
              <a:gd name="connsiteX8" fmla="*/ 1001548 w 1065980"/>
              <a:gd name="connsiteY8" fmla="*/ 225467 h 1670199"/>
              <a:gd name="connsiteX9" fmla="*/ 1010340 w 1065980"/>
              <a:gd name="connsiteY9" fmla="*/ 40829 h 1670199"/>
              <a:gd name="connsiteX10" fmla="*/ 1023894 w 1065980"/>
              <a:gd name="connsiteY10" fmla="*/ 17748 h 1670199"/>
              <a:gd name="connsiteX11" fmla="*/ 493792 w 1065980"/>
              <a:gd name="connsiteY11" fmla="*/ 95415 h 1670199"/>
              <a:gd name="connsiteX12" fmla="*/ 29631 w 1065980"/>
              <a:gd name="connsiteY12" fmla="*/ 574229 h 1670199"/>
              <a:gd name="connsiteX13" fmla="*/ 69563 w 1065980"/>
              <a:gd name="connsiteY13" fmla="*/ 1570690 h 1670199"/>
              <a:gd name="connsiteX14" fmla="*/ 254202 w 1065980"/>
              <a:gd name="connsiteY14" fmla="*/ 1597067 h 1670199"/>
              <a:gd name="connsiteX0" fmla="*/ 264732 w 1076510"/>
              <a:gd name="connsiteY0" fmla="*/ 1597067 h 1670199"/>
              <a:gd name="connsiteX1" fmla="*/ 431785 w 1076510"/>
              <a:gd name="connsiteY1" fmla="*/ 1236583 h 1670199"/>
              <a:gd name="connsiteX2" fmla="*/ 616424 w 1076510"/>
              <a:gd name="connsiteY2" fmla="*/ 1175036 h 1670199"/>
              <a:gd name="connsiteX3" fmla="*/ 616424 w 1076510"/>
              <a:gd name="connsiteY3" fmla="*/ 946436 h 1670199"/>
              <a:gd name="connsiteX4" fmla="*/ 686762 w 1076510"/>
              <a:gd name="connsiteY4" fmla="*/ 823344 h 1670199"/>
              <a:gd name="connsiteX5" fmla="*/ 651593 w 1076510"/>
              <a:gd name="connsiteY5" fmla="*/ 621121 h 1670199"/>
              <a:gd name="connsiteX6" fmla="*/ 783478 w 1076510"/>
              <a:gd name="connsiteY6" fmla="*/ 480444 h 1670199"/>
              <a:gd name="connsiteX7" fmla="*/ 888985 w 1076510"/>
              <a:gd name="connsiteY7" fmla="*/ 295806 h 1670199"/>
              <a:gd name="connsiteX8" fmla="*/ 1012078 w 1076510"/>
              <a:gd name="connsiteY8" fmla="*/ 225467 h 1670199"/>
              <a:gd name="connsiteX9" fmla="*/ 1020870 w 1076510"/>
              <a:gd name="connsiteY9" fmla="*/ 40829 h 1670199"/>
              <a:gd name="connsiteX10" fmla="*/ 1034424 w 1076510"/>
              <a:gd name="connsiteY10" fmla="*/ 17748 h 1670199"/>
              <a:gd name="connsiteX11" fmla="*/ 504322 w 1076510"/>
              <a:gd name="connsiteY11" fmla="*/ 95415 h 1670199"/>
              <a:gd name="connsiteX12" fmla="*/ 40161 w 1076510"/>
              <a:gd name="connsiteY12" fmla="*/ 574229 h 1670199"/>
              <a:gd name="connsiteX13" fmla="*/ 80093 w 1076510"/>
              <a:gd name="connsiteY13" fmla="*/ 1570690 h 1670199"/>
              <a:gd name="connsiteX14" fmla="*/ 264732 w 1076510"/>
              <a:gd name="connsiteY14" fmla="*/ 1597067 h 1670199"/>
              <a:gd name="connsiteX0" fmla="*/ 301665 w 1113443"/>
              <a:gd name="connsiteY0" fmla="*/ 1597067 h 1598340"/>
              <a:gd name="connsiteX1" fmla="*/ 468718 w 1113443"/>
              <a:gd name="connsiteY1" fmla="*/ 1236583 h 1598340"/>
              <a:gd name="connsiteX2" fmla="*/ 653357 w 1113443"/>
              <a:gd name="connsiteY2" fmla="*/ 1175036 h 1598340"/>
              <a:gd name="connsiteX3" fmla="*/ 653357 w 1113443"/>
              <a:gd name="connsiteY3" fmla="*/ 946436 h 1598340"/>
              <a:gd name="connsiteX4" fmla="*/ 723695 w 1113443"/>
              <a:gd name="connsiteY4" fmla="*/ 823344 h 1598340"/>
              <a:gd name="connsiteX5" fmla="*/ 688526 w 1113443"/>
              <a:gd name="connsiteY5" fmla="*/ 621121 h 1598340"/>
              <a:gd name="connsiteX6" fmla="*/ 820411 w 1113443"/>
              <a:gd name="connsiteY6" fmla="*/ 480444 h 1598340"/>
              <a:gd name="connsiteX7" fmla="*/ 925918 w 1113443"/>
              <a:gd name="connsiteY7" fmla="*/ 295806 h 1598340"/>
              <a:gd name="connsiteX8" fmla="*/ 1049011 w 1113443"/>
              <a:gd name="connsiteY8" fmla="*/ 225467 h 1598340"/>
              <a:gd name="connsiteX9" fmla="*/ 1057803 w 1113443"/>
              <a:gd name="connsiteY9" fmla="*/ 40829 h 1598340"/>
              <a:gd name="connsiteX10" fmla="*/ 1071357 w 1113443"/>
              <a:gd name="connsiteY10" fmla="*/ 17748 h 1598340"/>
              <a:gd name="connsiteX11" fmla="*/ 541255 w 1113443"/>
              <a:gd name="connsiteY11" fmla="*/ 95415 h 1598340"/>
              <a:gd name="connsiteX12" fmla="*/ 77094 w 1113443"/>
              <a:gd name="connsiteY12" fmla="*/ 574229 h 1598340"/>
              <a:gd name="connsiteX13" fmla="*/ 21776 w 1113443"/>
              <a:gd name="connsiteY13" fmla="*/ 1094440 h 1598340"/>
              <a:gd name="connsiteX14" fmla="*/ 301665 w 1113443"/>
              <a:gd name="connsiteY14" fmla="*/ 1597067 h 1598340"/>
              <a:gd name="connsiteX0" fmla="*/ 293311 w 1105089"/>
              <a:gd name="connsiteY0" fmla="*/ 1597067 h 1598340"/>
              <a:gd name="connsiteX1" fmla="*/ 460364 w 1105089"/>
              <a:gd name="connsiteY1" fmla="*/ 1236583 h 1598340"/>
              <a:gd name="connsiteX2" fmla="*/ 645003 w 1105089"/>
              <a:gd name="connsiteY2" fmla="*/ 1175036 h 1598340"/>
              <a:gd name="connsiteX3" fmla="*/ 645003 w 1105089"/>
              <a:gd name="connsiteY3" fmla="*/ 946436 h 1598340"/>
              <a:gd name="connsiteX4" fmla="*/ 715341 w 1105089"/>
              <a:gd name="connsiteY4" fmla="*/ 823344 h 1598340"/>
              <a:gd name="connsiteX5" fmla="*/ 680172 w 1105089"/>
              <a:gd name="connsiteY5" fmla="*/ 621121 h 1598340"/>
              <a:gd name="connsiteX6" fmla="*/ 812057 w 1105089"/>
              <a:gd name="connsiteY6" fmla="*/ 480444 h 1598340"/>
              <a:gd name="connsiteX7" fmla="*/ 917564 w 1105089"/>
              <a:gd name="connsiteY7" fmla="*/ 295806 h 1598340"/>
              <a:gd name="connsiteX8" fmla="*/ 1040657 w 1105089"/>
              <a:gd name="connsiteY8" fmla="*/ 225467 h 1598340"/>
              <a:gd name="connsiteX9" fmla="*/ 1049449 w 1105089"/>
              <a:gd name="connsiteY9" fmla="*/ 40829 h 1598340"/>
              <a:gd name="connsiteX10" fmla="*/ 1063003 w 1105089"/>
              <a:gd name="connsiteY10" fmla="*/ 17748 h 1598340"/>
              <a:gd name="connsiteX11" fmla="*/ 532901 w 1105089"/>
              <a:gd name="connsiteY11" fmla="*/ 95415 h 1598340"/>
              <a:gd name="connsiteX12" fmla="*/ 68740 w 1105089"/>
              <a:gd name="connsiteY12" fmla="*/ 574229 h 1598340"/>
              <a:gd name="connsiteX13" fmla="*/ 13422 w 1105089"/>
              <a:gd name="connsiteY13" fmla="*/ 1094440 h 1598340"/>
              <a:gd name="connsiteX14" fmla="*/ 293311 w 1105089"/>
              <a:gd name="connsiteY14" fmla="*/ 1597067 h 1598340"/>
              <a:gd name="connsiteX0" fmla="*/ 293311 w 1105089"/>
              <a:gd name="connsiteY0" fmla="*/ 1600107 h 1601380"/>
              <a:gd name="connsiteX1" fmla="*/ 460364 w 1105089"/>
              <a:gd name="connsiteY1" fmla="*/ 1239623 h 1601380"/>
              <a:gd name="connsiteX2" fmla="*/ 645003 w 1105089"/>
              <a:gd name="connsiteY2" fmla="*/ 1178076 h 1601380"/>
              <a:gd name="connsiteX3" fmla="*/ 645003 w 1105089"/>
              <a:gd name="connsiteY3" fmla="*/ 949476 h 1601380"/>
              <a:gd name="connsiteX4" fmla="*/ 715341 w 1105089"/>
              <a:gd name="connsiteY4" fmla="*/ 826384 h 1601380"/>
              <a:gd name="connsiteX5" fmla="*/ 680172 w 1105089"/>
              <a:gd name="connsiteY5" fmla="*/ 624161 h 1601380"/>
              <a:gd name="connsiteX6" fmla="*/ 812057 w 1105089"/>
              <a:gd name="connsiteY6" fmla="*/ 483484 h 1601380"/>
              <a:gd name="connsiteX7" fmla="*/ 917564 w 1105089"/>
              <a:gd name="connsiteY7" fmla="*/ 298846 h 1601380"/>
              <a:gd name="connsiteX8" fmla="*/ 1040657 w 1105089"/>
              <a:gd name="connsiteY8" fmla="*/ 228507 h 1601380"/>
              <a:gd name="connsiteX9" fmla="*/ 1049449 w 1105089"/>
              <a:gd name="connsiteY9" fmla="*/ 43869 h 1601380"/>
              <a:gd name="connsiteX10" fmla="*/ 1063003 w 1105089"/>
              <a:gd name="connsiteY10" fmla="*/ 20788 h 1601380"/>
              <a:gd name="connsiteX11" fmla="*/ 532901 w 1105089"/>
              <a:gd name="connsiteY11" fmla="*/ 98455 h 1601380"/>
              <a:gd name="connsiteX12" fmla="*/ 68740 w 1105089"/>
              <a:gd name="connsiteY12" fmla="*/ 577269 h 1601380"/>
              <a:gd name="connsiteX13" fmla="*/ 13422 w 1105089"/>
              <a:gd name="connsiteY13" fmla="*/ 1097480 h 1601380"/>
              <a:gd name="connsiteX14" fmla="*/ 293311 w 1105089"/>
              <a:gd name="connsiteY14" fmla="*/ 1600107 h 1601380"/>
              <a:gd name="connsiteX0" fmla="*/ 293311 w 1100235"/>
              <a:gd name="connsiteY0" fmla="*/ 1592624 h 1593897"/>
              <a:gd name="connsiteX1" fmla="*/ 460364 w 1100235"/>
              <a:gd name="connsiteY1" fmla="*/ 1232140 h 1593897"/>
              <a:gd name="connsiteX2" fmla="*/ 645003 w 1100235"/>
              <a:gd name="connsiteY2" fmla="*/ 1170593 h 1593897"/>
              <a:gd name="connsiteX3" fmla="*/ 645003 w 1100235"/>
              <a:gd name="connsiteY3" fmla="*/ 941993 h 1593897"/>
              <a:gd name="connsiteX4" fmla="*/ 715341 w 1100235"/>
              <a:gd name="connsiteY4" fmla="*/ 818901 h 1593897"/>
              <a:gd name="connsiteX5" fmla="*/ 680172 w 1100235"/>
              <a:gd name="connsiteY5" fmla="*/ 616678 h 1593897"/>
              <a:gd name="connsiteX6" fmla="*/ 812057 w 1100235"/>
              <a:gd name="connsiteY6" fmla="*/ 476001 h 1593897"/>
              <a:gd name="connsiteX7" fmla="*/ 917564 w 1100235"/>
              <a:gd name="connsiteY7" fmla="*/ 291363 h 1593897"/>
              <a:gd name="connsiteX8" fmla="*/ 1040657 w 1100235"/>
              <a:gd name="connsiteY8" fmla="*/ 221024 h 1593897"/>
              <a:gd name="connsiteX9" fmla="*/ 1063003 w 1100235"/>
              <a:gd name="connsiteY9" fmla="*/ 13305 h 1593897"/>
              <a:gd name="connsiteX10" fmla="*/ 532901 w 1100235"/>
              <a:gd name="connsiteY10" fmla="*/ 90972 h 1593897"/>
              <a:gd name="connsiteX11" fmla="*/ 68740 w 1100235"/>
              <a:gd name="connsiteY11" fmla="*/ 569786 h 1593897"/>
              <a:gd name="connsiteX12" fmla="*/ 13422 w 1100235"/>
              <a:gd name="connsiteY12" fmla="*/ 1089997 h 1593897"/>
              <a:gd name="connsiteX13" fmla="*/ 293311 w 1100235"/>
              <a:gd name="connsiteY13" fmla="*/ 1592624 h 15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0235" h="1593897">
                <a:moveTo>
                  <a:pt x="293311" y="1592624"/>
                </a:moveTo>
                <a:cubicBezTo>
                  <a:pt x="367801" y="1616314"/>
                  <a:pt x="401749" y="1302478"/>
                  <a:pt x="460364" y="1232140"/>
                </a:cubicBezTo>
                <a:cubicBezTo>
                  <a:pt x="518979" y="1161801"/>
                  <a:pt x="614230" y="1218951"/>
                  <a:pt x="645003" y="1170593"/>
                </a:cubicBezTo>
                <a:cubicBezTo>
                  <a:pt x="675776" y="1122235"/>
                  <a:pt x="633280" y="1000608"/>
                  <a:pt x="645003" y="941993"/>
                </a:cubicBezTo>
                <a:cubicBezTo>
                  <a:pt x="656726" y="883378"/>
                  <a:pt x="709480" y="873120"/>
                  <a:pt x="715341" y="818901"/>
                </a:cubicBezTo>
                <a:cubicBezTo>
                  <a:pt x="721202" y="764682"/>
                  <a:pt x="664053" y="673828"/>
                  <a:pt x="680172" y="616678"/>
                </a:cubicBezTo>
                <a:cubicBezTo>
                  <a:pt x="696291" y="559528"/>
                  <a:pt x="772492" y="530220"/>
                  <a:pt x="812057" y="476001"/>
                </a:cubicBezTo>
                <a:cubicBezTo>
                  <a:pt x="851622" y="421782"/>
                  <a:pt x="879464" y="333859"/>
                  <a:pt x="917564" y="291363"/>
                </a:cubicBezTo>
                <a:cubicBezTo>
                  <a:pt x="955664" y="248867"/>
                  <a:pt x="1016417" y="267367"/>
                  <a:pt x="1040657" y="221024"/>
                </a:cubicBezTo>
                <a:cubicBezTo>
                  <a:pt x="1064897" y="174681"/>
                  <a:pt x="1147629" y="34980"/>
                  <a:pt x="1063003" y="13305"/>
                </a:cubicBezTo>
                <a:cubicBezTo>
                  <a:pt x="978377" y="-8370"/>
                  <a:pt x="760523" y="-16063"/>
                  <a:pt x="532901" y="90972"/>
                </a:cubicBezTo>
                <a:cubicBezTo>
                  <a:pt x="305279" y="198007"/>
                  <a:pt x="155320" y="403282"/>
                  <a:pt x="68740" y="569786"/>
                </a:cubicBezTo>
                <a:cubicBezTo>
                  <a:pt x="-17840" y="736290"/>
                  <a:pt x="-4956" y="933811"/>
                  <a:pt x="13422" y="1089997"/>
                </a:cubicBezTo>
                <a:cubicBezTo>
                  <a:pt x="31800" y="1246183"/>
                  <a:pt x="218821" y="1568934"/>
                  <a:pt x="293311" y="1592624"/>
                </a:cubicBezTo>
                <a:close/>
              </a:path>
            </a:pathLst>
          </a:custGeom>
          <a:solidFill>
            <a:schemeClr val="tx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0" name="Freeform 95">
            <a:extLst>
              <a:ext uri="{FF2B5EF4-FFF2-40B4-BE49-F238E27FC236}">
                <a16:creationId xmlns="" xmlns:a16="http://schemas.microsoft.com/office/drawing/2014/main" id="{69667EC0-226F-42E2-A956-C18F07C8AA2B}"/>
              </a:ext>
            </a:extLst>
          </p:cNvPr>
          <p:cNvSpPr>
            <a:spLocks noChangeAspect="1"/>
          </p:cNvSpPr>
          <p:nvPr/>
        </p:nvSpPr>
        <p:spPr bwMode="auto">
          <a:xfrm rot="7621244">
            <a:off x="8183946" y="4091205"/>
            <a:ext cx="413165" cy="351956"/>
          </a:xfrm>
          <a:custGeom>
            <a:avLst/>
            <a:gdLst>
              <a:gd name="T0" fmla="*/ 1 w 748506"/>
              <a:gd name="T1" fmla="*/ 1 h 610791"/>
              <a:gd name="T2" fmla="*/ 1 w 748506"/>
              <a:gd name="T3" fmla="*/ 1 h 610791"/>
              <a:gd name="T4" fmla="*/ 1 w 748506"/>
              <a:gd name="T5" fmla="*/ 1 h 610791"/>
              <a:gd name="T6" fmla="*/ 1 w 748506"/>
              <a:gd name="T7" fmla="*/ 1 h 610791"/>
              <a:gd name="T8" fmla="*/ 1 w 748506"/>
              <a:gd name="T9" fmla="*/ 1 h 610791"/>
              <a:gd name="T10" fmla="*/ 1 w 748506"/>
              <a:gd name="T11" fmla="*/ 1 h 610791"/>
              <a:gd name="T12" fmla="*/ 1 w 748506"/>
              <a:gd name="T13" fmla="*/ 1 h 610791"/>
              <a:gd name="T14" fmla="*/ 1 w 748506"/>
              <a:gd name="T15" fmla="*/ 1 h 610791"/>
              <a:gd name="T16" fmla="*/ 1 w 748506"/>
              <a:gd name="T17" fmla="*/ 1 h 610791"/>
              <a:gd name="T18" fmla="*/ 1 w 748506"/>
              <a:gd name="T19" fmla="*/ 1 h 610791"/>
              <a:gd name="T20" fmla="*/ 1 w 748506"/>
              <a:gd name="T21" fmla="*/ 1 h 610791"/>
              <a:gd name="T22" fmla="*/ 1 w 748506"/>
              <a:gd name="T23" fmla="*/ 1 h 610791"/>
              <a:gd name="T24" fmla="*/ 1 w 748506"/>
              <a:gd name="T25" fmla="*/ 1 h 610791"/>
              <a:gd name="T26" fmla="*/ 1 w 748506"/>
              <a:gd name="T27" fmla="*/ 1 h 610791"/>
              <a:gd name="T28" fmla="*/ 1 w 748506"/>
              <a:gd name="T29" fmla="*/ 1 h 610791"/>
              <a:gd name="T30" fmla="*/ 1 w 748506"/>
              <a:gd name="T31" fmla="*/ 1 h 610791"/>
              <a:gd name="T32" fmla="*/ 1 w 748506"/>
              <a:gd name="T33" fmla="*/ 1 h 610791"/>
              <a:gd name="T34" fmla="*/ 1 w 748506"/>
              <a:gd name="T35" fmla="*/ 1 h 610791"/>
              <a:gd name="T36" fmla="*/ 1 w 748506"/>
              <a:gd name="T37" fmla="*/ 1 h 610791"/>
              <a:gd name="T38" fmla="*/ 1 w 748506"/>
              <a:gd name="T39" fmla="*/ 1 h 610791"/>
              <a:gd name="T40" fmla="*/ 1 w 748506"/>
              <a:gd name="T41" fmla="*/ 1 h 610791"/>
              <a:gd name="T42" fmla="*/ 1 w 748506"/>
              <a:gd name="T43" fmla="*/ 1 h 610791"/>
              <a:gd name="T44" fmla="*/ 1 w 748506"/>
              <a:gd name="T45" fmla="*/ 1 h 610791"/>
              <a:gd name="T46" fmla="*/ 1 w 748506"/>
              <a:gd name="T47" fmla="*/ 1 h 6107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506"/>
              <a:gd name="T73" fmla="*/ 0 h 610791"/>
              <a:gd name="T74" fmla="*/ 748506 w 748506"/>
              <a:gd name="T75" fmla="*/ 610791 h 6107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chemeClr val="accent4"/>
          </a:solidFill>
          <a:ln w="9525">
            <a:solidFill>
              <a:schemeClr val="accent4"/>
            </a:solidFill>
            <a:miter lim="800000"/>
            <a:headEnd/>
            <a:tailEnd/>
          </a:ln>
        </p:spPr>
        <p:txBody>
          <a:bodyPr anchor="ctr"/>
          <a:lstStyle/>
          <a:p>
            <a:pPr marL="0" marR="0" lvl="0" indent="0" algn="l" defTabSz="914126" rtl="0" eaLnBrk="1" fontAlgn="auto" latinLnBrk="0" hangingPunct="1">
              <a:lnSpc>
                <a:spcPct val="93000"/>
              </a:lnSpc>
              <a:spcBef>
                <a:spcPts val="0"/>
              </a:spcBef>
              <a:spcAft>
                <a:spcPts val="0"/>
              </a:spcAft>
              <a:buClr>
                <a:srgbClr val="000000"/>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1" name="Can 82">
            <a:extLst>
              <a:ext uri="{FF2B5EF4-FFF2-40B4-BE49-F238E27FC236}">
                <a16:creationId xmlns="" xmlns:a16="http://schemas.microsoft.com/office/drawing/2014/main" id="{C720EF67-51ED-4F4A-B479-7221C2750C9E}"/>
              </a:ext>
            </a:extLst>
          </p:cNvPr>
          <p:cNvSpPr/>
          <p:nvPr/>
        </p:nvSpPr>
        <p:spPr bwMode="auto">
          <a:xfrm rot="3892281">
            <a:off x="7559559" y="3737459"/>
            <a:ext cx="216859" cy="412540"/>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4" name="Can 82">
            <a:extLst>
              <a:ext uri="{FF2B5EF4-FFF2-40B4-BE49-F238E27FC236}">
                <a16:creationId xmlns="" xmlns:a16="http://schemas.microsoft.com/office/drawing/2014/main" id="{251F6C79-75A2-4329-8A5B-FB46F74A1FAD}"/>
              </a:ext>
            </a:extLst>
          </p:cNvPr>
          <p:cNvSpPr/>
          <p:nvPr/>
        </p:nvSpPr>
        <p:spPr bwMode="auto">
          <a:xfrm rot="3892281">
            <a:off x="7936609" y="4456842"/>
            <a:ext cx="216859" cy="412540"/>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5" name="Can 82">
            <a:extLst>
              <a:ext uri="{FF2B5EF4-FFF2-40B4-BE49-F238E27FC236}">
                <a16:creationId xmlns="" xmlns:a16="http://schemas.microsoft.com/office/drawing/2014/main" id="{F73CF7B0-0F55-4044-B5B7-BB8534551BD7}"/>
              </a:ext>
            </a:extLst>
          </p:cNvPr>
          <p:cNvSpPr/>
          <p:nvPr/>
        </p:nvSpPr>
        <p:spPr bwMode="auto">
          <a:xfrm rot="14909287">
            <a:off x="8172722" y="3760168"/>
            <a:ext cx="216859" cy="379269"/>
          </a:xfrm>
          <a:prstGeom prst="can">
            <a:avLst/>
          </a:prstGeom>
          <a:solidFill>
            <a:schemeClr val="accent2"/>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6" name="Oval 205">
            <a:extLst>
              <a:ext uri="{FF2B5EF4-FFF2-40B4-BE49-F238E27FC236}">
                <a16:creationId xmlns="" xmlns:a16="http://schemas.microsoft.com/office/drawing/2014/main" id="{9AEFCF72-C1FB-497A-9D18-97F90CB0627B}"/>
              </a:ext>
            </a:extLst>
          </p:cNvPr>
          <p:cNvSpPr/>
          <p:nvPr/>
        </p:nvSpPr>
        <p:spPr bwMode="auto">
          <a:xfrm rot="18292281">
            <a:off x="7243690" y="3269937"/>
            <a:ext cx="1843907" cy="1843907"/>
          </a:xfrm>
          <a:prstGeom prst="ellipse">
            <a:avLst/>
          </a:prstGeom>
          <a:noFill/>
          <a:ln w="28575">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9" name="PD-1">
            <a:extLst>
              <a:ext uri="{FF2B5EF4-FFF2-40B4-BE49-F238E27FC236}">
                <a16:creationId xmlns="" xmlns:a16="http://schemas.microsoft.com/office/drawing/2014/main" id="{3AF68750-0FAC-48D0-8D23-D49278DC0D88}"/>
              </a:ext>
            </a:extLst>
          </p:cNvPr>
          <p:cNvSpPr txBox="1"/>
          <p:nvPr/>
        </p:nvSpPr>
        <p:spPr>
          <a:xfrm>
            <a:off x="8492960" y="4166913"/>
            <a:ext cx="685264" cy="338440"/>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PD-1</a:t>
            </a:r>
          </a:p>
        </p:txBody>
      </p:sp>
      <p:sp>
        <p:nvSpPr>
          <p:cNvPr id="210" name="PD-1">
            <a:extLst>
              <a:ext uri="{FF2B5EF4-FFF2-40B4-BE49-F238E27FC236}">
                <a16:creationId xmlns="" xmlns:a16="http://schemas.microsoft.com/office/drawing/2014/main" id="{0C032DCE-2E57-4E7F-A859-9E050E987F76}"/>
              </a:ext>
            </a:extLst>
          </p:cNvPr>
          <p:cNvSpPr txBox="1"/>
          <p:nvPr/>
        </p:nvSpPr>
        <p:spPr>
          <a:xfrm>
            <a:off x="8393581" y="3737526"/>
            <a:ext cx="685264" cy="338440"/>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CD80</a:t>
            </a:r>
          </a:p>
        </p:txBody>
      </p:sp>
      <p:sp>
        <p:nvSpPr>
          <p:cNvPr id="219" name="PD-1">
            <a:extLst>
              <a:ext uri="{FF2B5EF4-FFF2-40B4-BE49-F238E27FC236}">
                <a16:creationId xmlns="" xmlns:a16="http://schemas.microsoft.com/office/drawing/2014/main" id="{488A9D54-AAC1-4549-887D-DE209B199363}"/>
              </a:ext>
            </a:extLst>
          </p:cNvPr>
          <p:cNvSpPr txBox="1"/>
          <p:nvPr/>
        </p:nvSpPr>
        <p:spPr>
          <a:xfrm>
            <a:off x="6768603" y="5550136"/>
            <a:ext cx="1160568" cy="338440"/>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Tumor Cells</a:t>
            </a:r>
          </a:p>
        </p:txBody>
      </p:sp>
      <p:grpSp>
        <p:nvGrpSpPr>
          <p:cNvPr id="183" name="Group 63">
            <a:extLst>
              <a:ext uri="{FF2B5EF4-FFF2-40B4-BE49-F238E27FC236}">
                <a16:creationId xmlns="" xmlns:a16="http://schemas.microsoft.com/office/drawing/2014/main" id="{6EBA37FC-9A24-4F37-957F-FB8FE0982E67}"/>
              </a:ext>
            </a:extLst>
          </p:cNvPr>
          <p:cNvGrpSpPr>
            <a:grpSpLocks/>
          </p:cNvGrpSpPr>
          <p:nvPr/>
        </p:nvGrpSpPr>
        <p:grpSpPr bwMode="auto">
          <a:xfrm rot="15027786">
            <a:off x="7766406" y="3569815"/>
            <a:ext cx="415998" cy="425998"/>
            <a:chOff x="4705350" y="5362575"/>
            <a:chExt cx="428625" cy="647700"/>
          </a:xfrm>
        </p:grpSpPr>
        <p:cxnSp>
          <p:nvCxnSpPr>
            <p:cNvPr id="184" name="Straight Connector 120">
              <a:extLst>
                <a:ext uri="{FF2B5EF4-FFF2-40B4-BE49-F238E27FC236}">
                  <a16:creationId xmlns="" xmlns:a16="http://schemas.microsoft.com/office/drawing/2014/main" id="{BA6D77D2-AAB2-4B6C-B660-A0DE8F7EE2BE}"/>
                </a:ext>
              </a:extLst>
            </p:cNvPr>
            <p:cNvCxnSpPr>
              <a:cxnSpLocks noChangeShapeType="1"/>
            </p:cNvCxnSpPr>
            <p:nvPr/>
          </p:nvCxnSpPr>
          <p:spPr bwMode="auto">
            <a:xfrm flipV="1">
              <a:off x="4886325"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185" name="Straight Connector 121">
              <a:extLst>
                <a:ext uri="{FF2B5EF4-FFF2-40B4-BE49-F238E27FC236}">
                  <a16:creationId xmlns="" xmlns:a16="http://schemas.microsoft.com/office/drawing/2014/main" id="{190A586E-3693-45E7-88AF-DF3E42282F85}"/>
                </a:ext>
              </a:extLst>
            </p:cNvPr>
            <p:cNvCxnSpPr>
              <a:cxnSpLocks noChangeShapeType="1"/>
            </p:cNvCxnSpPr>
            <p:nvPr/>
          </p:nvCxnSpPr>
          <p:spPr bwMode="auto">
            <a:xfrm flipV="1">
              <a:off x="4953000"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186" name="Straight Connector 122">
              <a:extLst>
                <a:ext uri="{FF2B5EF4-FFF2-40B4-BE49-F238E27FC236}">
                  <a16:creationId xmlns="" xmlns:a16="http://schemas.microsoft.com/office/drawing/2014/main" id="{A645F2FB-0DBB-4AF3-A19B-D352793093A8}"/>
                </a:ext>
              </a:extLst>
            </p:cNvPr>
            <p:cNvCxnSpPr>
              <a:cxnSpLocks noChangeShapeType="1"/>
            </p:cNvCxnSpPr>
            <p:nvPr/>
          </p:nvCxnSpPr>
          <p:spPr bwMode="auto">
            <a:xfrm flipV="1">
              <a:off x="495300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187" name="Straight Connector 123">
              <a:extLst>
                <a:ext uri="{FF2B5EF4-FFF2-40B4-BE49-F238E27FC236}">
                  <a16:creationId xmlns="" xmlns:a16="http://schemas.microsoft.com/office/drawing/2014/main" id="{8BAD1C67-A851-43B5-9B61-C835BF502095}"/>
                </a:ext>
              </a:extLst>
            </p:cNvPr>
            <p:cNvCxnSpPr>
              <a:cxnSpLocks noChangeShapeType="1"/>
            </p:cNvCxnSpPr>
            <p:nvPr/>
          </p:nvCxnSpPr>
          <p:spPr bwMode="auto">
            <a:xfrm flipH="1" flipV="1">
              <a:off x="474345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188" name="Straight Connector 124">
              <a:extLst>
                <a:ext uri="{FF2B5EF4-FFF2-40B4-BE49-F238E27FC236}">
                  <a16:creationId xmlns="" xmlns:a16="http://schemas.microsoft.com/office/drawing/2014/main" id="{523F17C5-ECD7-419B-A1D1-A39307349479}"/>
                </a:ext>
              </a:extLst>
            </p:cNvPr>
            <p:cNvCxnSpPr>
              <a:cxnSpLocks noChangeShapeType="1"/>
            </p:cNvCxnSpPr>
            <p:nvPr/>
          </p:nvCxnSpPr>
          <p:spPr bwMode="auto">
            <a:xfrm flipH="1" flipV="1">
              <a:off x="4705350" y="541972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189" name="Straight Connector 125">
              <a:extLst>
                <a:ext uri="{FF2B5EF4-FFF2-40B4-BE49-F238E27FC236}">
                  <a16:creationId xmlns="" xmlns:a16="http://schemas.microsoft.com/office/drawing/2014/main" id="{705A7B29-11A7-454B-AA44-A1B512A5CB41}"/>
                </a:ext>
              </a:extLst>
            </p:cNvPr>
            <p:cNvCxnSpPr>
              <a:cxnSpLocks noChangeShapeType="1"/>
            </p:cNvCxnSpPr>
            <p:nvPr/>
          </p:nvCxnSpPr>
          <p:spPr bwMode="auto">
            <a:xfrm flipV="1">
              <a:off x="4991100" y="5429250"/>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grpSp>
      <p:grpSp>
        <p:nvGrpSpPr>
          <p:cNvPr id="221" name="Group 63">
            <a:extLst>
              <a:ext uri="{FF2B5EF4-FFF2-40B4-BE49-F238E27FC236}">
                <a16:creationId xmlns="" xmlns:a16="http://schemas.microsoft.com/office/drawing/2014/main" id="{1FAB65A6-14E6-4A92-B283-14E9E8E5E7F5}"/>
              </a:ext>
            </a:extLst>
          </p:cNvPr>
          <p:cNvGrpSpPr>
            <a:grpSpLocks/>
          </p:cNvGrpSpPr>
          <p:nvPr/>
        </p:nvGrpSpPr>
        <p:grpSpPr bwMode="auto">
          <a:xfrm rot="17747834">
            <a:off x="8127613" y="4539973"/>
            <a:ext cx="460670" cy="454963"/>
            <a:chOff x="4705350" y="5362575"/>
            <a:chExt cx="428625" cy="647700"/>
          </a:xfrm>
        </p:grpSpPr>
        <p:cxnSp>
          <p:nvCxnSpPr>
            <p:cNvPr id="222" name="Straight Connector 120">
              <a:extLst>
                <a:ext uri="{FF2B5EF4-FFF2-40B4-BE49-F238E27FC236}">
                  <a16:creationId xmlns="" xmlns:a16="http://schemas.microsoft.com/office/drawing/2014/main" id="{212FED6F-9C97-4729-BE39-AA7D113A6F6F}"/>
                </a:ext>
              </a:extLst>
            </p:cNvPr>
            <p:cNvCxnSpPr>
              <a:cxnSpLocks noChangeShapeType="1"/>
            </p:cNvCxnSpPr>
            <p:nvPr/>
          </p:nvCxnSpPr>
          <p:spPr bwMode="auto">
            <a:xfrm flipV="1">
              <a:off x="4886325"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23" name="Straight Connector 121">
              <a:extLst>
                <a:ext uri="{FF2B5EF4-FFF2-40B4-BE49-F238E27FC236}">
                  <a16:creationId xmlns="" xmlns:a16="http://schemas.microsoft.com/office/drawing/2014/main" id="{85D03E67-F52C-41AD-B86C-AAACF19B7859}"/>
                </a:ext>
              </a:extLst>
            </p:cNvPr>
            <p:cNvCxnSpPr>
              <a:cxnSpLocks noChangeShapeType="1"/>
            </p:cNvCxnSpPr>
            <p:nvPr/>
          </p:nvCxnSpPr>
          <p:spPr bwMode="auto">
            <a:xfrm flipV="1">
              <a:off x="4953000"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24" name="Straight Connector 122">
              <a:extLst>
                <a:ext uri="{FF2B5EF4-FFF2-40B4-BE49-F238E27FC236}">
                  <a16:creationId xmlns="" xmlns:a16="http://schemas.microsoft.com/office/drawing/2014/main" id="{FD10B016-A27F-4B92-9EB1-3E44C4F310EE}"/>
                </a:ext>
              </a:extLst>
            </p:cNvPr>
            <p:cNvCxnSpPr>
              <a:cxnSpLocks noChangeShapeType="1"/>
            </p:cNvCxnSpPr>
            <p:nvPr/>
          </p:nvCxnSpPr>
          <p:spPr bwMode="auto">
            <a:xfrm flipV="1">
              <a:off x="495300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25" name="Straight Connector 123">
              <a:extLst>
                <a:ext uri="{FF2B5EF4-FFF2-40B4-BE49-F238E27FC236}">
                  <a16:creationId xmlns="" xmlns:a16="http://schemas.microsoft.com/office/drawing/2014/main" id="{BD9EB562-9193-4BE2-9A2D-F50EF8C15B7D}"/>
                </a:ext>
              </a:extLst>
            </p:cNvPr>
            <p:cNvCxnSpPr>
              <a:cxnSpLocks noChangeShapeType="1"/>
            </p:cNvCxnSpPr>
            <p:nvPr/>
          </p:nvCxnSpPr>
          <p:spPr bwMode="auto">
            <a:xfrm flipH="1" flipV="1">
              <a:off x="474345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26" name="Straight Connector 124">
              <a:extLst>
                <a:ext uri="{FF2B5EF4-FFF2-40B4-BE49-F238E27FC236}">
                  <a16:creationId xmlns="" xmlns:a16="http://schemas.microsoft.com/office/drawing/2014/main" id="{1A328839-CF66-41CC-9C21-2B2476B2AC6D}"/>
                </a:ext>
              </a:extLst>
            </p:cNvPr>
            <p:cNvCxnSpPr>
              <a:cxnSpLocks noChangeShapeType="1"/>
            </p:cNvCxnSpPr>
            <p:nvPr/>
          </p:nvCxnSpPr>
          <p:spPr bwMode="auto">
            <a:xfrm flipH="1" flipV="1">
              <a:off x="4705350" y="541972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27" name="Straight Connector 125">
              <a:extLst>
                <a:ext uri="{FF2B5EF4-FFF2-40B4-BE49-F238E27FC236}">
                  <a16:creationId xmlns="" xmlns:a16="http://schemas.microsoft.com/office/drawing/2014/main" id="{283992D8-0E80-4EB6-884A-A78CFD741850}"/>
                </a:ext>
              </a:extLst>
            </p:cNvPr>
            <p:cNvCxnSpPr>
              <a:cxnSpLocks noChangeShapeType="1"/>
            </p:cNvCxnSpPr>
            <p:nvPr/>
          </p:nvCxnSpPr>
          <p:spPr bwMode="auto">
            <a:xfrm flipV="1">
              <a:off x="4991100" y="5429250"/>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grpSp>
      <p:sp>
        <p:nvSpPr>
          <p:cNvPr id="229" name="PD-1">
            <a:extLst>
              <a:ext uri="{FF2B5EF4-FFF2-40B4-BE49-F238E27FC236}">
                <a16:creationId xmlns="" xmlns:a16="http://schemas.microsoft.com/office/drawing/2014/main" id="{9266F71B-B50E-4C5E-903B-D4B3701DE1FE}"/>
              </a:ext>
            </a:extLst>
          </p:cNvPr>
          <p:cNvSpPr txBox="1"/>
          <p:nvPr/>
        </p:nvSpPr>
        <p:spPr>
          <a:xfrm>
            <a:off x="6387675" y="2612771"/>
            <a:ext cx="2330075" cy="553939"/>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Immune Checkpoint Inhibitor</a:t>
            </a:r>
          </a:p>
        </p:txBody>
      </p:sp>
      <p:cxnSp>
        <p:nvCxnSpPr>
          <p:cNvPr id="230" name="Straight Connector 229">
            <a:extLst>
              <a:ext uri="{FF2B5EF4-FFF2-40B4-BE49-F238E27FC236}">
                <a16:creationId xmlns="" xmlns:a16="http://schemas.microsoft.com/office/drawing/2014/main" id="{3F0AC82D-DB54-4118-B2D7-5D6ABEFD3BF7}"/>
              </a:ext>
            </a:extLst>
          </p:cNvPr>
          <p:cNvCxnSpPr>
            <a:cxnSpLocks/>
          </p:cNvCxnSpPr>
          <p:nvPr/>
        </p:nvCxnSpPr>
        <p:spPr bwMode="auto">
          <a:xfrm flipH="1" flipV="1">
            <a:off x="7746234" y="3142140"/>
            <a:ext cx="206665" cy="476234"/>
          </a:xfrm>
          <a:prstGeom prst="line">
            <a:avLst/>
          </a:prstGeom>
          <a:noFill/>
          <a:ln w="28575" cap="flat" cmpd="sng" algn="ctr">
            <a:solidFill>
              <a:schemeClr val="bg1"/>
            </a:solidFill>
            <a:prstDash val="solid"/>
            <a:round/>
            <a:headEnd type="none" w="med" len="med"/>
            <a:tailEnd type="none" w="med" len="med"/>
          </a:ln>
          <a:effectLst/>
        </p:spPr>
      </p:cxnSp>
      <p:sp>
        <p:nvSpPr>
          <p:cNvPr id="231" name="Line 33">
            <a:extLst>
              <a:ext uri="{FF2B5EF4-FFF2-40B4-BE49-F238E27FC236}">
                <a16:creationId xmlns="" xmlns:a16="http://schemas.microsoft.com/office/drawing/2014/main" id="{F2BA5916-EF8E-4627-AD49-EC7B750EB66B}"/>
              </a:ext>
            </a:extLst>
          </p:cNvPr>
          <p:cNvSpPr>
            <a:spLocks noChangeShapeType="1"/>
          </p:cNvSpPr>
          <p:nvPr/>
        </p:nvSpPr>
        <p:spPr bwMode="auto">
          <a:xfrm>
            <a:off x="9222980" y="4178945"/>
            <a:ext cx="415106" cy="0"/>
          </a:xfrm>
          <a:prstGeom prst="line">
            <a:avLst/>
          </a:prstGeom>
          <a:noFill/>
          <a:ln w="5715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4" name="PD-1">
            <a:extLst>
              <a:ext uri="{FF2B5EF4-FFF2-40B4-BE49-F238E27FC236}">
                <a16:creationId xmlns="" xmlns:a16="http://schemas.microsoft.com/office/drawing/2014/main" id="{F00CBB58-72AB-4DA2-99F2-011408A2F2FE}"/>
              </a:ext>
            </a:extLst>
          </p:cNvPr>
          <p:cNvSpPr txBox="1"/>
          <p:nvPr/>
        </p:nvSpPr>
        <p:spPr>
          <a:xfrm>
            <a:off x="10151685" y="4553412"/>
            <a:ext cx="926070" cy="338440"/>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Tumor</a:t>
            </a:r>
          </a:p>
        </p:txBody>
      </p:sp>
      <p:sp>
        <p:nvSpPr>
          <p:cNvPr id="247" name="Can 74">
            <a:extLst>
              <a:ext uri="{FF2B5EF4-FFF2-40B4-BE49-F238E27FC236}">
                <a16:creationId xmlns="" xmlns:a16="http://schemas.microsoft.com/office/drawing/2014/main" id="{70A9D1C1-BFA1-4A13-8A5E-29E093D115A8}"/>
              </a:ext>
            </a:extLst>
          </p:cNvPr>
          <p:cNvSpPr/>
          <p:nvPr/>
        </p:nvSpPr>
        <p:spPr bwMode="auto">
          <a:xfrm rot="1826592">
            <a:off x="10943061" y="3947241"/>
            <a:ext cx="161753" cy="265158"/>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3" name="Freeform 95">
            <a:extLst>
              <a:ext uri="{FF2B5EF4-FFF2-40B4-BE49-F238E27FC236}">
                <a16:creationId xmlns="" xmlns:a16="http://schemas.microsoft.com/office/drawing/2014/main" id="{2995F161-37FC-473E-9365-72F898C468EF}"/>
              </a:ext>
            </a:extLst>
          </p:cNvPr>
          <p:cNvSpPr>
            <a:spLocks noChangeAspect="1"/>
          </p:cNvSpPr>
          <p:nvPr/>
        </p:nvSpPr>
        <p:spPr bwMode="auto">
          <a:xfrm rot="19100950">
            <a:off x="9877150" y="3428959"/>
            <a:ext cx="477177" cy="406485"/>
          </a:xfrm>
          <a:custGeom>
            <a:avLst/>
            <a:gdLst>
              <a:gd name="T0" fmla="*/ 1 w 748506"/>
              <a:gd name="T1" fmla="*/ 1 h 610791"/>
              <a:gd name="T2" fmla="*/ 1 w 748506"/>
              <a:gd name="T3" fmla="*/ 1 h 610791"/>
              <a:gd name="T4" fmla="*/ 1 w 748506"/>
              <a:gd name="T5" fmla="*/ 1 h 610791"/>
              <a:gd name="T6" fmla="*/ 1 w 748506"/>
              <a:gd name="T7" fmla="*/ 1 h 610791"/>
              <a:gd name="T8" fmla="*/ 1 w 748506"/>
              <a:gd name="T9" fmla="*/ 1 h 610791"/>
              <a:gd name="T10" fmla="*/ 1 w 748506"/>
              <a:gd name="T11" fmla="*/ 1 h 610791"/>
              <a:gd name="T12" fmla="*/ 1 w 748506"/>
              <a:gd name="T13" fmla="*/ 1 h 610791"/>
              <a:gd name="T14" fmla="*/ 1 w 748506"/>
              <a:gd name="T15" fmla="*/ 1 h 610791"/>
              <a:gd name="T16" fmla="*/ 1 w 748506"/>
              <a:gd name="T17" fmla="*/ 1 h 610791"/>
              <a:gd name="T18" fmla="*/ 1 w 748506"/>
              <a:gd name="T19" fmla="*/ 1 h 610791"/>
              <a:gd name="T20" fmla="*/ 1 w 748506"/>
              <a:gd name="T21" fmla="*/ 1 h 610791"/>
              <a:gd name="T22" fmla="*/ 1 w 748506"/>
              <a:gd name="T23" fmla="*/ 1 h 610791"/>
              <a:gd name="T24" fmla="*/ 1 w 748506"/>
              <a:gd name="T25" fmla="*/ 1 h 610791"/>
              <a:gd name="T26" fmla="*/ 1 w 748506"/>
              <a:gd name="T27" fmla="*/ 1 h 610791"/>
              <a:gd name="T28" fmla="*/ 1 w 748506"/>
              <a:gd name="T29" fmla="*/ 1 h 610791"/>
              <a:gd name="T30" fmla="*/ 1 w 748506"/>
              <a:gd name="T31" fmla="*/ 1 h 610791"/>
              <a:gd name="T32" fmla="*/ 1 w 748506"/>
              <a:gd name="T33" fmla="*/ 1 h 610791"/>
              <a:gd name="T34" fmla="*/ 1 w 748506"/>
              <a:gd name="T35" fmla="*/ 1 h 610791"/>
              <a:gd name="T36" fmla="*/ 1 w 748506"/>
              <a:gd name="T37" fmla="*/ 1 h 610791"/>
              <a:gd name="T38" fmla="*/ 1 w 748506"/>
              <a:gd name="T39" fmla="*/ 1 h 610791"/>
              <a:gd name="T40" fmla="*/ 1 w 748506"/>
              <a:gd name="T41" fmla="*/ 1 h 610791"/>
              <a:gd name="T42" fmla="*/ 1 w 748506"/>
              <a:gd name="T43" fmla="*/ 1 h 610791"/>
              <a:gd name="T44" fmla="*/ 1 w 748506"/>
              <a:gd name="T45" fmla="*/ 1 h 610791"/>
              <a:gd name="T46" fmla="*/ 1 w 748506"/>
              <a:gd name="T47" fmla="*/ 1 h 6107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8506"/>
              <a:gd name="T73" fmla="*/ 0 h 610791"/>
              <a:gd name="T74" fmla="*/ 748506 w 748506"/>
              <a:gd name="T75" fmla="*/ 610791 h 6107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chemeClr val="accent4"/>
          </a:solidFill>
          <a:ln w="9525">
            <a:solidFill>
              <a:schemeClr val="accent4"/>
            </a:solidFill>
            <a:miter lim="800000"/>
            <a:headEnd/>
            <a:tailEnd/>
          </a:ln>
        </p:spPr>
        <p:txBody>
          <a:bodyPr anchor="ctr"/>
          <a:lstStyle/>
          <a:p>
            <a:pPr marL="0" marR="0" lvl="0" indent="0" algn="l" defTabSz="914126" rtl="0" eaLnBrk="1" fontAlgn="auto" latinLnBrk="0" hangingPunct="1">
              <a:lnSpc>
                <a:spcPct val="93000"/>
              </a:lnSpc>
              <a:spcBef>
                <a:spcPts val="0"/>
              </a:spcBef>
              <a:spcAft>
                <a:spcPts val="0"/>
              </a:spcAft>
              <a:buClr>
                <a:srgbClr val="000000"/>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2" name="Can 74">
            <a:extLst>
              <a:ext uri="{FF2B5EF4-FFF2-40B4-BE49-F238E27FC236}">
                <a16:creationId xmlns="" xmlns:a16="http://schemas.microsoft.com/office/drawing/2014/main" id="{6FCFBA4D-582A-46B1-935D-91F2A98A25C7}"/>
              </a:ext>
            </a:extLst>
          </p:cNvPr>
          <p:cNvSpPr/>
          <p:nvPr/>
        </p:nvSpPr>
        <p:spPr bwMode="auto">
          <a:xfrm rot="1317762">
            <a:off x="10323674" y="3871665"/>
            <a:ext cx="161753" cy="265158"/>
          </a:xfrm>
          <a:prstGeom prst="can">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503665" rtl="0" eaLnBrk="1" fontAlgn="auto" latinLnBrk="0" hangingPunct="1">
              <a:lnSpc>
                <a:spcPct val="90000"/>
              </a:lnSpc>
              <a:spcBef>
                <a:spcPct val="35000"/>
              </a:spcBef>
              <a:spcAft>
                <a:spcPct val="25000"/>
              </a:spcAft>
              <a:buClr>
                <a:srgbClr val="8B3D9A"/>
              </a:buClr>
              <a:buSzPct val="45000"/>
              <a:buFontTx/>
              <a:buNone/>
              <a:tabLst/>
              <a:defRPr/>
            </a:pPr>
            <a:endParaRPr kumimoji="0" lang="en-US" sz="2644"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213" name="Group 63">
            <a:extLst>
              <a:ext uri="{FF2B5EF4-FFF2-40B4-BE49-F238E27FC236}">
                <a16:creationId xmlns="" xmlns:a16="http://schemas.microsoft.com/office/drawing/2014/main" id="{A870D426-524B-4545-8B23-1C9445EA4126}"/>
              </a:ext>
            </a:extLst>
          </p:cNvPr>
          <p:cNvGrpSpPr>
            <a:grpSpLocks/>
          </p:cNvGrpSpPr>
          <p:nvPr/>
        </p:nvGrpSpPr>
        <p:grpSpPr bwMode="auto">
          <a:xfrm rot="14546456">
            <a:off x="10315030" y="3441811"/>
            <a:ext cx="415998" cy="425998"/>
            <a:chOff x="4705350" y="5362575"/>
            <a:chExt cx="428625" cy="647700"/>
          </a:xfrm>
        </p:grpSpPr>
        <p:cxnSp>
          <p:nvCxnSpPr>
            <p:cNvPr id="214" name="Straight Connector 120">
              <a:extLst>
                <a:ext uri="{FF2B5EF4-FFF2-40B4-BE49-F238E27FC236}">
                  <a16:creationId xmlns="" xmlns:a16="http://schemas.microsoft.com/office/drawing/2014/main" id="{A51D5471-D5B8-47A2-9866-725453E21A79}"/>
                </a:ext>
              </a:extLst>
            </p:cNvPr>
            <p:cNvCxnSpPr>
              <a:cxnSpLocks noChangeShapeType="1"/>
            </p:cNvCxnSpPr>
            <p:nvPr/>
          </p:nvCxnSpPr>
          <p:spPr bwMode="auto">
            <a:xfrm flipV="1">
              <a:off x="4886325"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28" name="Straight Connector 121">
              <a:extLst>
                <a:ext uri="{FF2B5EF4-FFF2-40B4-BE49-F238E27FC236}">
                  <a16:creationId xmlns="" xmlns:a16="http://schemas.microsoft.com/office/drawing/2014/main" id="{20F053B0-8194-4D61-ACEE-1203CECE7EF2}"/>
                </a:ext>
              </a:extLst>
            </p:cNvPr>
            <p:cNvCxnSpPr>
              <a:cxnSpLocks noChangeShapeType="1"/>
            </p:cNvCxnSpPr>
            <p:nvPr/>
          </p:nvCxnSpPr>
          <p:spPr bwMode="auto">
            <a:xfrm flipV="1">
              <a:off x="4953000"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48" name="Straight Connector 122">
              <a:extLst>
                <a:ext uri="{FF2B5EF4-FFF2-40B4-BE49-F238E27FC236}">
                  <a16:creationId xmlns="" xmlns:a16="http://schemas.microsoft.com/office/drawing/2014/main" id="{E07265F3-672C-4353-92FD-D18824E63BE5}"/>
                </a:ext>
              </a:extLst>
            </p:cNvPr>
            <p:cNvCxnSpPr>
              <a:cxnSpLocks noChangeShapeType="1"/>
            </p:cNvCxnSpPr>
            <p:nvPr/>
          </p:nvCxnSpPr>
          <p:spPr bwMode="auto">
            <a:xfrm flipV="1">
              <a:off x="495300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49" name="Straight Connector 123">
              <a:extLst>
                <a:ext uri="{FF2B5EF4-FFF2-40B4-BE49-F238E27FC236}">
                  <a16:creationId xmlns="" xmlns:a16="http://schemas.microsoft.com/office/drawing/2014/main" id="{D82A3A70-BE6B-4F12-B0BE-69C9FF34219F}"/>
                </a:ext>
              </a:extLst>
            </p:cNvPr>
            <p:cNvCxnSpPr>
              <a:cxnSpLocks noChangeShapeType="1"/>
            </p:cNvCxnSpPr>
            <p:nvPr/>
          </p:nvCxnSpPr>
          <p:spPr bwMode="auto">
            <a:xfrm flipH="1" flipV="1">
              <a:off x="474345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50" name="Straight Connector 124">
              <a:extLst>
                <a:ext uri="{FF2B5EF4-FFF2-40B4-BE49-F238E27FC236}">
                  <a16:creationId xmlns="" xmlns:a16="http://schemas.microsoft.com/office/drawing/2014/main" id="{744FD100-5BE2-4949-97E4-2BD99DE7FD0C}"/>
                </a:ext>
              </a:extLst>
            </p:cNvPr>
            <p:cNvCxnSpPr>
              <a:cxnSpLocks noChangeShapeType="1"/>
            </p:cNvCxnSpPr>
            <p:nvPr/>
          </p:nvCxnSpPr>
          <p:spPr bwMode="auto">
            <a:xfrm flipH="1" flipV="1">
              <a:off x="4705350" y="541972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51" name="Straight Connector 125">
              <a:extLst>
                <a:ext uri="{FF2B5EF4-FFF2-40B4-BE49-F238E27FC236}">
                  <a16:creationId xmlns="" xmlns:a16="http://schemas.microsoft.com/office/drawing/2014/main" id="{17097220-75D2-46ED-B996-968D55D64821}"/>
                </a:ext>
              </a:extLst>
            </p:cNvPr>
            <p:cNvCxnSpPr>
              <a:cxnSpLocks noChangeShapeType="1"/>
            </p:cNvCxnSpPr>
            <p:nvPr/>
          </p:nvCxnSpPr>
          <p:spPr bwMode="auto">
            <a:xfrm flipV="1">
              <a:off x="4991100" y="5429250"/>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grpSp>
      <p:grpSp>
        <p:nvGrpSpPr>
          <p:cNvPr id="252" name="Group 63">
            <a:extLst>
              <a:ext uri="{FF2B5EF4-FFF2-40B4-BE49-F238E27FC236}">
                <a16:creationId xmlns="" xmlns:a16="http://schemas.microsoft.com/office/drawing/2014/main" id="{1EA97023-5188-46BB-82C7-83F83BC39A6A}"/>
              </a:ext>
            </a:extLst>
          </p:cNvPr>
          <p:cNvGrpSpPr>
            <a:grpSpLocks/>
          </p:cNvGrpSpPr>
          <p:nvPr/>
        </p:nvGrpSpPr>
        <p:grpSpPr bwMode="auto">
          <a:xfrm rot="15392892">
            <a:off x="11049309" y="3494130"/>
            <a:ext cx="415998" cy="425998"/>
            <a:chOff x="4705350" y="5362575"/>
            <a:chExt cx="428625" cy="647700"/>
          </a:xfrm>
        </p:grpSpPr>
        <p:cxnSp>
          <p:nvCxnSpPr>
            <p:cNvPr id="253" name="Straight Connector 120">
              <a:extLst>
                <a:ext uri="{FF2B5EF4-FFF2-40B4-BE49-F238E27FC236}">
                  <a16:creationId xmlns="" xmlns:a16="http://schemas.microsoft.com/office/drawing/2014/main" id="{70E68B29-911F-43BD-88E5-4ACE2D9FD1CB}"/>
                </a:ext>
              </a:extLst>
            </p:cNvPr>
            <p:cNvCxnSpPr>
              <a:cxnSpLocks noChangeShapeType="1"/>
            </p:cNvCxnSpPr>
            <p:nvPr/>
          </p:nvCxnSpPr>
          <p:spPr bwMode="auto">
            <a:xfrm flipV="1">
              <a:off x="4886325"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54" name="Straight Connector 121">
              <a:extLst>
                <a:ext uri="{FF2B5EF4-FFF2-40B4-BE49-F238E27FC236}">
                  <a16:creationId xmlns="" xmlns:a16="http://schemas.microsoft.com/office/drawing/2014/main" id="{5CFEA6C5-6D84-4BA1-A208-4DAFB9999134}"/>
                </a:ext>
              </a:extLst>
            </p:cNvPr>
            <p:cNvCxnSpPr>
              <a:cxnSpLocks noChangeShapeType="1"/>
            </p:cNvCxnSpPr>
            <p:nvPr/>
          </p:nvCxnSpPr>
          <p:spPr bwMode="auto">
            <a:xfrm flipV="1">
              <a:off x="4953000" y="5572125"/>
              <a:ext cx="0" cy="438150"/>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55" name="Straight Connector 122">
              <a:extLst>
                <a:ext uri="{FF2B5EF4-FFF2-40B4-BE49-F238E27FC236}">
                  <a16:creationId xmlns="" xmlns:a16="http://schemas.microsoft.com/office/drawing/2014/main" id="{595BFB87-FABE-48E7-A50A-C450FBDCB6DB}"/>
                </a:ext>
              </a:extLst>
            </p:cNvPr>
            <p:cNvCxnSpPr>
              <a:cxnSpLocks noChangeShapeType="1"/>
            </p:cNvCxnSpPr>
            <p:nvPr/>
          </p:nvCxnSpPr>
          <p:spPr bwMode="auto">
            <a:xfrm flipV="1">
              <a:off x="495300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56" name="Straight Connector 123">
              <a:extLst>
                <a:ext uri="{FF2B5EF4-FFF2-40B4-BE49-F238E27FC236}">
                  <a16:creationId xmlns="" xmlns:a16="http://schemas.microsoft.com/office/drawing/2014/main" id="{5CA5A51F-20DE-4D3B-869C-082634822CE2}"/>
                </a:ext>
              </a:extLst>
            </p:cNvPr>
            <p:cNvCxnSpPr>
              <a:cxnSpLocks noChangeShapeType="1"/>
            </p:cNvCxnSpPr>
            <p:nvPr/>
          </p:nvCxnSpPr>
          <p:spPr bwMode="auto">
            <a:xfrm flipH="1" flipV="1">
              <a:off x="4743450" y="536257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57" name="Straight Connector 124">
              <a:extLst>
                <a:ext uri="{FF2B5EF4-FFF2-40B4-BE49-F238E27FC236}">
                  <a16:creationId xmlns="" xmlns:a16="http://schemas.microsoft.com/office/drawing/2014/main" id="{2DD8EF53-5836-4844-A3FA-C1101E02CB36}"/>
                </a:ext>
              </a:extLst>
            </p:cNvPr>
            <p:cNvCxnSpPr>
              <a:cxnSpLocks noChangeShapeType="1"/>
            </p:cNvCxnSpPr>
            <p:nvPr/>
          </p:nvCxnSpPr>
          <p:spPr bwMode="auto">
            <a:xfrm flipH="1" flipV="1">
              <a:off x="4705350" y="5419725"/>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cxnSp>
          <p:nvCxnSpPr>
            <p:cNvPr id="258" name="Straight Connector 125">
              <a:extLst>
                <a:ext uri="{FF2B5EF4-FFF2-40B4-BE49-F238E27FC236}">
                  <a16:creationId xmlns="" xmlns:a16="http://schemas.microsoft.com/office/drawing/2014/main" id="{29E9D989-F998-4C6B-8E75-9A2C50E076F0}"/>
                </a:ext>
              </a:extLst>
            </p:cNvPr>
            <p:cNvCxnSpPr>
              <a:cxnSpLocks noChangeShapeType="1"/>
            </p:cNvCxnSpPr>
            <p:nvPr/>
          </p:nvCxnSpPr>
          <p:spPr bwMode="auto">
            <a:xfrm flipV="1">
              <a:off x="4991100" y="5429250"/>
              <a:ext cx="142875" cy="219075"/>
            </a:xfrm>
            <a:prstGeom prst="line">
              <a:avLst/>
            </a:prstGeom>
            <a:noFill/>
            <a:ln w="28575" algn="ctr">
              <a:solidFill>
                <a:schemeClr val="accent5"/>
              </a:solidFill>
              <a:round/>
              <a:headEnd/>
              <a:tailEnd/>
            </a:ln>
            <a:extLst>
              <a:ext uri="{909E8E84-426E-40DD-AFC4-6F175D3DCCD1}">
                <a14:hiddenFill xmlns="" xmlns:a14="http://schemas.microsoft.com/office/drawing/2010/main">
                  <a:noFill/>
                </a14:hiddenFill>
              </a:ext>
            </a:extLst>
          </p:spPr>
        </p:cxnSp>
      </p:grpSp>
      <p:sp>
        <p:nvSpPr>
          <p:cNvPr id="259" name="PD-1">
            <a:extLst>
              <a:ext uri="{FF2B5EF4-FFF2-40B4-BE49-F238E27FC236}">
                <a16:creationId xmlns="" xmlns:a16="http://schemas.microsoft.com/office/drawing/2014/main" id="{B07286E2-FD4B-4C3E-9D17-5479AAE9B69A}"/>
              </a:ext>
            </a:extLst>
          </p:cNvPr>
          <p:cNvSpPr txBox="1"/>
          <p:nvPr/>
        </p:nvSpPr>
        <p:spPr>
          <a:xfrm>
            <a:off x="10014343" y="2767155"/>
            <a:ext cx="1865198" cy="553939"/>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Immune Checkpoint Inhibitor</a:t>
            </a:r>
          </a:p>
        </p:txBody>
      </p:sp>
      <p:cxnSp>
        <p:nvCxnSpPr>
          <p:cNvPr id="260" name="Straight Connector 259">
            <a:extLst>
              <a:ext uri="{FF2B5EF4-FFF2-40B4-BE49-F238E27FC236}">
                <a16:creationId xmlns="" xmlns:a16="http://schemas.microsoft.com/office/drawing/2014/main" id="{D58BDE97-BACF-4483-940C-4DB4AA2CA546}"/>
              </a:ext>
            </a:extLst>
          </p:cNvPr>
          <p:cNvCxnSpPr>
            <a:cxnSpLocks/>
          </p:cNvCxnSpPr>
          <p:nvPr/>
        </p:nvCxnSpPr>
        <p:spPr bwMode="auto">
          <a:xfrm flipH="1" flipV="1">
            <a:off x="11170914" y="3258615"/>
            <a:ext cx="75537" cy="315484"/>
          </a:xfrm>
          <a:prstGeom prst="line">
            <a:avLst/>
          </a:prstGeom>
          <a:noFill/>
          <a:ln w="28575" cap="flat" cmpd="sng" algn="ctr">
            <a:solidFill>
              <a:schemeClr val="bg1"/>
            </a:solidFill>
            <a:prstDash val="solid"/>
            <a:round/>
            <a:headEnd type="none" w="med" len="med"/>
            <a:tailEnd type="none" w="med" len="med"/>
          </a:ln>
          <a:effectLst/>
        </p:spPr>
      </p:cxnSp>
      <p:cxnSp>
        <p:nvCxnSpPr>
          <p:cNvPr id="261" name="Straight Connector 260">
            <a:extLst>
              <a:ext uri="{FF2B5EF4-FFF2-40B4-BE49-F238E27FC236}">
                <a16:creationId xmlns="" xmlns:a16="http://schemas.microsoft.com/office/drawing/2014/main" id="{8BC320B7-F5BD-4FE2-B18F-23102D9115AC}"/>
              </a:ext>
            </a:extLst>
          </p:cNvPr>
          <p:cNvCxnSpPr>
            <a:cxnSpLocks/>
          </p:cNvCxnSpPr>
          <p:nvPr/>
        </p:nvCxnSpPr>
        <p:spPr bwMode="auto">
          <a:xfrm flipV="1">
            <a:off x="10495547" y="3293935"/>
            <a:ext cx="103545" cy="228545"/>
          </a:xfrm>
          <a:prstGeom prst="line">
            <a:avLst/>
          </a:prstGeom>
          <a:noFill/>
          <a:ln w="28575" cap="flat" cmpd="sng" algn="ctr">
            <a:solidFill>
              <a:schemeClr val="bg1"/>
            </a:solidFill>
            <a:prstDash val="solid"/>
            <a:round/>
            <a:headEnd type="none" w="med" len="med"/>
            <a:tailEnd type="none" w="med" len="med"/>
          </a:ln>
          <a:effectLst/>
        </p:spPr>
      </p:cxnSp>
      <p:grpSp>
        <p:nvGrpSpPr>
          <p:cNvPr id="276" name="Group 136">
            <a:extLst>
              <a:ext uri="{FF2B5EF4-FFF2-40B4-BE49-F238E27FC236}">
                <a16:creationId xmlns="" xmlns:a16="http://schemas.microsoft.com/office/drawing/2014/main" id="{0CD36915-186C-47CB-9074-32029F9428BF}"/>
              </a:ext>
            </a:extLst>
          </p:cNvPr>
          <p:cNvGrpSpPr>
            <a:grpSpLocks/>
          </p:cNvGrpSpPr>
          <p:nvPr/>
        </p:nvGrpSpPr>
        <p:grpSpPr bwMode="auto">
          <a:xfrm>
            <a:off x="9572624" y="3387946"/>
            <a:ext cx="528032" cy="536595"/>
            <a:chOff x="3750867" y="2740819"/>
            <a:chExt cx="760015" cy="779860"/>
          </a:xfrm>
        </p:grpSpPr>
        <p:sp>
          <p:nvSpPr>
            <p:cNvPr id="277" name="Freeform 134">
              <a:extLst>
                <a:ext uri="{FF2B5EF4-FFF2-40B4-BE49-F238E27FC236}">
                  <a16:creationId xmlns="" xmlns:a16="http://schemas.microsoft.com/office/drawing/2014/main" id="{258CA62F-EEB2-4BB1-95EF-013514495B04}"/>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278" name="Freeform 135">
              <a:extLst>
                <a:ext uri="{FF2B5EF4-FFF2-40B4-BE49-F238E27FC236}">
                  <a16:creationId xmlns="" xmlns:a16="http://schemas.microsoft.com/office/drawing/2014/main" id="{5A4D4836-0032-4DB4-A770-E4E2491F27C0}"/>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279" name="Group 136">
            <a:extLst>
              <a:ext uri="{FF2B5EF4-FFF2-40B4-BE49-F238E27FC236}">
                <a16:creationId xmlns="" xmlns:a16="http://schemas.microsoft.com/office/drawing/2014/main" id="{D40D338F-341D-469D-92B1-17A7EF05F51F}"/>
              </a:ext>
            </a:extLst>
          </p:cNvPr>
          <p:cNvGrpSpPr>
            <a:grpSpLocks/>
          </p:cNvGrpSpPr>
          <p:nvPr/>
        </p:nvGrpSpPr>
        <p:grpSpPr bwMode="auto">
          <a:xfrm>
            <a:off x="10401732" y="4277946"/>
            <a:ext cx="474574" cy="482270"/>
            <a:chOff x="3750867" y="2740819"/>
            <a:chExt cx="760015" cy="779860"/>
          </a:xfrm>
        </p:grpSpPr>
        <p:sp>
          <p:nvSpPr>
            <p:cNvPr id="280" name="Freeform 134">
              <a:extLst>
                <a:ext uri="{FF2B5EF4-FFF2-40B4-BE49-F238E27FC236}">
                  <a16:creationId xmlns="" xmlns:a16="http://schemas.microsoft.com/office/drawing/2014/main" id="{403D483A-96A9-4237-891D-32BAA4FA0C2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281" name="Freeform 135">
              <a:extLst>
                <a:ext uri="{FF2B5EF4-FFF2-40B4-BE49-F238E27FC236}">
                  <a16:creationId xmlns="" xmlns:a16="http://schemas.microsoft.com/office/drawing/2014/main" id="{055CB1F6-D99D-4E39-B3DB-109EBECED9D9}"/>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297" name="Active T cell&#10;">
            <a:extLst>
              <a:ext uri="{FF2B5EF4-FFF2-40B4-BE49-F238E27FC236}">
                <a16:creationId xmlns="" xmlns:a16="http://schemas.microsoft.com/office/drawing/2014/main" id="{26B2A2CD-5AB1-40A7-B846-AC76373EEEE0}"/>
              </a:ext>
            </a:extLst>
          </p:cNvPr>
          <p:cNvSpPr txBox="1"/>
          <p:nvPr/>
        </p:nvSpPr>
        <p:spPr>
          <a:xfrm>
            <a:off x="9669652" y="5177180"/>
            <a:ext cx="1068079" cy="553828"/>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T-Cells</a:t>
            </a:r>
          </a:p>
        </p:txBody>
      </p:sp>
      <p:sp>
        <p:nvSpPr>
          <p:cNvPr id="301" name="Active T cell&#10;">
            <a:extLst>
              <a:ext uri="{FF2B5EF4-FFF2-40B4-BE49-F238E27FC236}">
                <a16:creationId xmlns="" xmlns:a16="http://schemas.microsoft.com/office/drawing/2014/main" id="{3731CDD0-0B44-44FE-9C95-DD2D9E801EB1}"/>
              </a:ext>
            </a:extLst>
          </p:cNvPr>
          <p:cNvSpPr txBox="1"/>
          <p:nvPr/>
        </p:nvSpPr>
        <p:spPr>
          <a:xfrm>
            <a:off x="8557697" y="2574607"/>
            <a:ext cx="1068079" cy="553828"/>
          </a:xfrm>
          <a:prstGeom prst="rect">
            <a:avLst/>
          </a:prstGeom>
          <a:noFill/>
        </p:spPr>
        <p:txBody>
          <a:bodyPr wrap="square" lIns="121861" tIns="60931" rIns="121861" bIns="60931" rtlCol="0">
            <a:spAutoFit/>
          </a:bodyPr>
          <a:lstStyle/>
          <a:p>
            <a:pPr marL="0" marR="0" lvl="0" indent="0" algn="ctr"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Active </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T-Cells</a:t>
            </a:r>
          </a:p>
        </p:txBody>
      </p:sp>
      <p:sp>
        <p:nvSpPr>
          <p:cNvPr id="303" name="PD-1">
            <a:extLst>
              <a:ext uri="{FF2B5EF4-FFF2-40B4-BE49-F238E27FC236}">
                <a16:creationId xmlns="" xmlns:a16="http://schemas.microsoft.com/office/drawing/2014/main" id="{AE9F5122-D94A-450E-ACEE-D5F9D88C1E04}"/>
              </a:ext>
            </a:extLst>
          </p:cNvPr>
          <p:cNvSpPr txBox="1"/>
          <p:nvPr/>
        </p:nvSpPr>
        <p:spPr>
          <a:xfrm>
            <a:off x="7328925" y="4393647"/>
            <a:ext cx="685264" cy="338440"/>
          </a:xfrm>
          <a:prstGeom prst="rect">
            <a:avLst/>
          </a:prstGeom>
          <a:noFill/>
        </p:spPr>
        <p:txBody>
          <a:bodyPr wrap="square" lIns="121861" tIns="60931" rIns="121861" bIns="60931" rtlCol="0">
            <a:spAutoFit/>
          </a:bodyPr>
          <a:lstStyle/>
          <a:p>
            <a:pPr marL="0" marR="0" lvl="0" indent="0" algn="l" defTabSz="91387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PD-L1</a:t>
            </a:r>
          </a:p>
        </p:txBody>
      </p:sp>
      <p:sp>
        <p:nvSpPr>
          <p:cNvPr id="2" name="Oval 1">
            <a:extLst>
              <a:ext uri="{FF2B5EF4-FFF2-40B4-BE49-F238E27FC236}">
                <a16:creationId xmlns="" xmlns:a16="http://schemas.microsoft.com/office/drawing/2014/main" id="{CC7390D6-3D5B-45BB-84D6-607384D10483}"/>
              </a:ext>
            </a:extLst>
          </p:cNvPr>
          <p:cNvSpPr/>
          <p:nvPr/>
        </p:nvSpPr>
        <p:spPr bwMode="auto">
          <a:xfrm>
            <a:off x="10178219" y="4028681"/>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0" name="Oval 189">
            <a:extLst>
              <a:ext uri="{FF2B5EF4-FFF2-40B4-BE49-F238E27FC236}">
                <a16:creationId xmlns="" xmlns:a16="http://schemas.microsoft.com/office/drawing/2014/main" id="{0DBC22F8-265C-4585-B44E-D83A2EC66593}"/>
              </a:ext>
            </a:extLst>
          </p:cNvPr>
          <p:cNvSpPr/>
          <p:nvPr/>
        </p:nvSpPr>
        <p:spPr bwMode="auto">
          <a:xfrm>
            <a:off x="10189125" y="3905406"/>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1" name="Oval 190">
            <a:extLst>
              <a:ext uri="{FF2B5EF4-FFF2-40B4-BE49-F238E27FC236}">
                <a16:creationId xmlns="" xmlns:a16="http://schemas.microsoft.com/office/drawing/2014/main" id="{C60DE2D4-8FB9-4F6C-9477-7A2E1CAAD5CF}"/>
              </a:ext>
            </a:extLst>
          </p:cNvPr>
          <p:cNvSpPr/>
          <p:nvPr/>
        </p:nvSpPr>
        <p:spPr bwMode="auto">
          <a:xfrm>
            <a:off x="10061177" y="3979855"/>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 name="Freeform: Shape 6">
            <a:extLst>
              <a:ext uri="{FF2B5EF4-FFF2-40B4-BE49-F238E27FC236}">
                <a16:creationId xmlns="" xmlns:a16="http://schemas.microsoft.com/office/drawing/2014/main" id="{06A91A59-2815-4818-ACCA-67EA814B401A}"/>
              </a:ext>
            </a:extLst>
          </p:cNvPr>
          <p:cNvSpPr/>
          <p:nvPr/>
        </p:nvSpPr>
        <p:spPr bwMode="auto">
          <a:xfrm>
            <a:off x="10064548" y="4123732"/>
            <a:ext cx="1114746" cy="1026853"/>
          </a:xfrm>
          <a:custGeom>
            <a:avLst/>
            <a:gdLst>
              <a:gd name="connsiteX0" fmla="*/ 129978 w 1095213"/>
              <a:gd name="connsiteY0" fmla="*/ 166255 h 1027120"/>
              <a:gd name="connsiteX1" fmla="*/ 179854 w 1095213"/>
              <a:gd name="connsiteY1" fmla="*/ 54033 h 1027120"/>
              <a:gd name="connsiteX2" fmla="*/ 246356 w 1095213"/>
              <a:gd name="connsiteY2" fmla="*/ 207818 h 1027120"/>
              <a:gd name="connsiteX3" fmla="*/ 275451 w 1095213"/>
              <a:gd name="connsiteY3" fmla="*/ 274320 h 1027120"/>
              <a:gd name="connsiteX4" fmla="*/ 250513 w 1095213"/>
              <a:gd name="connsiteY4" fmla="*/ 394855 h 1027120"/>
              <a:gd name="connsiteX5" fmla="*/ 404298 w 1095213"/>
              <a:gd name="connsiteY5" fmla="*/ 403168 h 1027120"/>
              <a:gd name="connsiteX6" fmla="*/ 562240 w 1095213"/>
              <a:gd name="connsiteY6" fmla="*/ 440575 h 1027120"/>
              <a:gd name="connsiteX7" fmla="*/ 703556 w 1095213"/>
              <a:gd name="connsiteY7" fmla="*/ 361604 h 1027120"/>
              <a:gd name="connsiteX8" fmla="*/ 740964 w 1095213"/>
              <a:gd name="connsiteY8" fmla="*/ 336666 h 1027120"/>
              <a:gd name="connsiteX9" fmla="*/ 907218 w 1095213"/>
              <a:gd name="connsiteY9" fmla="*/ 353291 h 1027120"/>
              <a:gd name="connsiteX10" fmla="*/ 982033 w 1095213"/>
              <a:gd name="connsiteY10" fmla="*/ 112222 h 1027120"/>
              <a:gd name="connsiteX11" fmla="*/ 1094254 w 1095213"/>
              <a:gd name="connsiteY11" fmla="*/ 320040 h 1027120"/>
              <a:gd name="connsiteX12" fmla="*/ 1031909 w 1095213"/>
              <a:gd name="connsiteY12" fmla="*/ 644237 h 1027120"/>
              <a:gd name="connsiteX13" fmla="*/ 957094 w 1095213"/>
              <a:gd name="connsiteY13" fmla="*/ 814648 h 1027120"/>
              <a:gd name="connsiteX14" fmla="*/ 994502 w 1095213"/>
              <a:gd name="connsiteY14" fmla="*/ 931026 h 1027120"/>
              <a:gd name="connsiteX15" fmla="*/ 807465 w 1095213"/>
              <a:gd name="connsiteY15" fmla="*/ 889462 h 1027120"/>
              <a:gd name="connsiteX16" fmla="*/ 682774 w 1095213"/>
              <a:gd name="connsiteY16" fmla="*/ 943495 h 1027120"/>
              <a:gd name="connsiteX17" fmla="*/ 541458 w 1095213"/>
              <a:gd name="connsiteY17" fmla="*/ 1026622 h 1027120"/>
              <a:gd name="connsiteX18" fmla="*/ 383516 w 1095213"/>
              <a:gd name="connsiteY18" fmla="*/ 901931 h 1027120"/>
              <a:gd name="connsiteX19" fmla="*/ 246356 w 1095213"/>
              <a:gd name="connsiteY19" fmla="*/ 906088 h 1027120"/>
              <a:gd name="connsiteX20" fmla="*/ 192324 w 1095213"/>
              <a:gd name="connsiteY20" fmla="*/ 806335 h 1027120"/>
              <a:gd name="connsiteX21" fmla="*/ 105040 w 1095213"/>
              <a:gd name="connsiteY21" fmla="*/ 827117 h 1027120"/>
              <a:gd name="connsiteX22" fmla="*/ 100884 w 1095213"/>
              <a:gd name="connsiteY22" fmla="*/ 735677 h 1027120"/>
              <a:gd name="connsiteX23" fmla="*/ 21913 w 1095213"/>
              <a:gd name="connsiteY23" fmla="*/ 598517 h 1027120"/>
              <a:gd name="connsiteX24" fmla="*/ 30225 w 1095213"/>
              <a:gd name="connsiteY24" fmla="*/ 411480 h 1027120"/>
              <a:gd name="connsiteX25" fmla="*/ 1131 w 1095213"/>
              <a:gd name="connsiteY25" fmla="*/ 216131 h 1027120"/>
              <a:gd name="connsiteX26" fmla="*/ 75945 w 1095213"/>
              <a:gd name="connsiteY26" fmla="*/ 91440 h 1027120"/>
              <a:gd name="connsiteX27" fmla="*/ 88414 w 1095213"/>
              <a:gd name="connsiteY27" fmla="*/ 0 h 102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5213" h="1027120">
                <a:moveTo>
                  <a:pt x="129978" y="166255"/>
                </a:moveTo>
                <a:cubicBezTo>
                  <a:pt x="145218" y="106680"/>
                  <a:pt x="160458" y="47106"/>
                  <a:pt x="179854" y="54033"/>
                </a:cubicBezTo>
                <a:cubicBezTo>
                  <a:pt x="199250" y="60960"/>
                  <a:pt x="230423" y="171104"/>
                  <a:pt x="246356" y="207818"/>
                </a:cubicBezTo>
                <a:cubicBezTo>
                  <a:pt x="262289" y="244533"/>
                  <a:pt x="274758" y="243147"/>
                  <a:pt x="275451" y="274320"/>
                </a:cubicBezTo>
                <a:cubicBezTo>
                  <a:pt x="276144" y="305493"/>
                  <a:pt x="229039" y="373380"/>
                  <a:pt x="250513" y="394855"/>
                </a:cubicBezTo>
                <a:cubicBezTo>
                  <a:pt x="271987" y="416330"/>
                  <a:pt x="352344" y="395548"/>
                  <a:pt x="404298" y="403168"/>
                </a:cubicBezTo>
                <a:cubicBezTo>
                  <a:pt x="456252" y="410788"/>
                  <a:pt x="512364" y="447502"/>
                  <a:pt x="562240" y="440575"/>
                </a:cubicBezTo>
                <a:cubicBezTo>
                  <a:pt x="612116" y="433648"/>
                  <a:pt x="673769" y="378922"/>
                  <a:pt x="703556" y="361604"/>
                </a:cubicBezTo>
                <a:cubicBezTo>
                  <a:pt x="733343" y="344286"/>
                  <a:pt x="707020" y="338051"/>
                  <a:pt x="740964" y="336666"/>
                </a:cubicBezTo>
                <a:cubicBezTo>
                  <a:pt x="774908" y="335281"/>
                  <a:pt x="867040" y="390698"/>
                  <a:pt x="907218" y="353291"/>
                </a:cubicBezTo>
                <a:cubicBezTo>
                  <a:pt x="947396" y="315884"/>
                  <a:pt x="950860" y="117764"/>
                  <a:pt x="982033" y="112222"/>
                </a:cubicBezTo>
                <a:cubicBezTo>
                  <a:pt x="1013206" y="106680"/>
                  <a:pt x="1085941" y="231371"/>
                  <a:pt x="1094254" y="320040"/>
                </a:cubicBezTo>
                <a:cubicBezTo>
                  <a:pt x="1102567" y="408709"/>
                  <a:pt x="1054769" y="561802"/>
                  <a:pt x="1031909" y="644237"/>
                </a:cubicBezTo>
                <a:cubicBezTo>
                  <a:pt x="1009049" y="726672"/>
                  <a:pt x="963329" y="766850"/>
                  <a:pt x="957094" y="814648"/>
                </a:cubicBezTo>
                <a:cubicBezTo>
                  <a:pt x="950860" y="862446"/>
                  <a:pt x="1019440" y="918557"/>
                  <a:pt x="994502" y="931026"/>
                </a:cubicBezTo>
                <a:cubicBezTo>
                  <a:pt x="969564" y="943495"/>
                  <a:pt x="859420" y="887384"/>
                  <a:pt x="807465" y="889462"/>
                </a:cubicBezTo>
                <a:cubicBezTo>
                  <a:pt x="755510" y="891540"/>
                  <a:pt x="727108" y="920635"/>
                  <a:pt x="682774" y="943495"/>
                </a:cubicBezTo>
                <a:cubicBezTo>
                  <a:pt x="638440" y="966355"/>
                  <a:pt x="591334" y="1033549"/>
                  <a:pt x="541458" y="1026622"/>
                </a:cubicBezTo>
                <a:cubicBezTo>
                  <a:pt x="491582" y="1019695"/>
                  <a:pt x="432700" y="922020"/>
                  <a:pt x="383516" y="901931"/>
                </a:cubicBezTo>
                <a:cubicBezTo>
                  <a:pt x="334332" y="881842"/>
                  <a:pt x="278221" y="922021"/>
                  <a:pt x="246356" y="906088"/>
                </a:cubicBezTo>
                <a:cubicBezTo>
                  <a:pt x="214491" y="890155"/>
                  <a:pt x="215877" y="819497"/>
                  <a:pt x="192324" y="806335"/>
                </a:cubicBezTo>
                <a:cubicBezTo>
                  <a:pt x="168771" y="793173"/>
                  <a:pt x="120280" y="838893"/>
                  <a:pt x="105040" y="827117"/>
                </a:cubicBezTo>
                <a:cubicBezTo>
                  <a:pt x="89800" y="815341"/>
                  <a:pt x="114738" y="773777"/>
                  <a:pt x="100884" y="735677"/>
                </a:cubicBezTo>
                <a:cubicBezTo>
                  <a:pt x="87030" y="697577"/>
                  <a:pt x="33689" y="652550"/>
                  <a:pt x="21913" y="598517"/>
                </a:cubicBezTo>
                <a:cubicBezTo>
                  <a:pt x="10137" y="544484"/>
                  <a:pt x="33689" y="475211"/>
                  <a:pt x="30225" y="411480"/>
                </a:cubicBezTo>
                <a:cubicBezTo>
                  <a:pt x="26761" y="347749"/>
                  <a:pt x="-6489" y="269471"/>
                  <a:pt x="1131" y="216131"/>
                </a:cubicBezTo>
                <a:cubicBezTo>
                  <a:pt x="8751" y="162791"/>
                  <a:pt x="61398" y="127462"/>
                  <a:pt x="75945" y="91440"/>
                </a:cubicBezTo>
                <a:cubicBezTo>
                  <a:pt x="90492" y="55418"/>
                  <a:pt x="89453" y="27709"/>
                  <a:pt x="88414" y="0"/>
                </a:cubicBezTo>
              </a:path>
            </a:pathLst>
          </a:custGeom>
          <a:solidFill>
            <a:schemeClr val="tx2">
              <a:lumMod val="90000"/>
            </a:schemeClr>
          </a:solidFill>
          <a:ln w="12700">
            <a:solidFill>
              <a:schemeClr val="tx1">
                <a:lumMod val="65000"/>
              </a:schemeClr>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270" name="Group 136">
            <a:extLst>
              <a:ext uri="{FF2B5EF4-FFF2-40B4-BE49-F238E27FC236}">
                <a16:creationId xmlns="" xmlns:a16="http://schemas.microsoft.com/office/drawing/2014/main" id="{DE5B2051-04CA-4BE3-9FEE-D93D0180CB8C}"/>
              </a:ext>
            </a:extLst>
          </p:cNvPr>
          <p:cNvGrpSpPr>
            <a:grpSpLocks/>
          </p:cNvGrpSpPr>
          <p:nvPr/>
        </p:nvGrpSpPr>
        <p:grpSpPr bwMode="auto">
          <a:xfrm>
            <a:off x="10250774" y="4744794"/>
            <a:ext cx="501901" cy="510040"/>
            <a:chOff x="3750867" y="2740819"/>
            <a:chExt cx="760015" cy="779860"/>
          </a:xfrm>
        </p:grpSpPr>
        <p:sp>
          <p:nvSpPr>
            <p:cNvPr id="271" name="Freeform 134">
              <a:extLst>
                <a:ext uri="{FF2B5EF4-FFF2-40B4-BE49-F238E27FC236}">
                  <a16:creationId xmlns="" xmlns:a16="http://schemas.microsoft.com/office/drawing/2014/main" id="{7AF135E7-F77E-47C8-8BEA-951FE3AA1D4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272" name="Freeform 135">
              <a:extLst>
                <a:ext uri="{FF2B5EF4-FFF2-40B4-BE49-F238E27FC236}">
                  <a16:creationId xmlns="" xmlns:a16="http://schemas.microsoft.com/office/drawing/2014/main" id="{8EC34ADC-E8A7-4F5C-BBFC-CCBA8D0D4163}"/>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273" name="Group 136">
            <a:extLst>
              <a:ext uri="{FF2B5EF4-FFF2-40B4-BE49-F238E27FC236}">
                <a16:creationId xmlns="" xmlns:a16="http://schemas.microsoft.com/office/drawing/2014/main" id="{AE674B22-AC82-4A33-8109-070F0BA38B40}"/>
              </a:ext>
            </a:extLst>
          </p:cNvPr>
          <p:cNvGrpSpPr>
            <a:grpSpLocks/>
          </p:cNvGrpSpPr>
          <p:nvPr/>
        </p:nvGrpSpPr>
        <p:grpSpPr bwMode="auto">
          <a:xfrm>
            <a:off x="11032690" y="4121655"/>
            <a:ext cx="396683" cy="403115"/>
            <a:chOff x="3750867" y="2740819"/>
            <a:chExt cx="760015" cy="779860"/>
          </a:xfrm>
        </p:grpSpPr>
        <p:sp>
          <p:nvSpPr>
            <p:cNvPr id="274" name="Freeform 134">
              <a:extLst>
                <a:ext uri="{FF2B5EF4-FFF2-40B4-BE49-F238E27FC236}">
                  <a16:creationId xmlns="" xmlns:a16="http://schemas.microsoft.com/office/drawing/2014/main" id="{37D2015A-B739-4CAC-BB88-FB15C54C5D26}"/>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sp>
          <p:nvSpPr>
            <p:cNvPr id="275" name="Freeform 135">
              <a:extLst>
                <a:ext uri="{FF2B5EF4-FFF2-40B4-BE49-F238E27FC236}">
                  <a16:creationId xmlns="" xmlns:a16="http://schemas.microsoft.com/office/drawing/2014/main" id="{D3B7E492-A440-45A7-9934-85815372F696}"/>
                </a:ext>
              </a:extLst>
            </p:cNvPr>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1" i="0" u="none" strike="noStrike" kern="1200" cap="none" spc="0" normalizeH="0" baseline="0" noProof="0" dirty="0">
                <a:ln>
                  <a:noFill/>
                </a:ln>
                <a:solidFill>
                  <a:srgbClr val="CDCDC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93" name="Oval 192">
            <a:extLst>
              <a:ext uri="{FF2B5EF4-FFF2-40B4-BE49-F238E27FC236}">
                <a16:creationId xmlns="" xmlns:a16="http://schemas.microsoft.com/office/drawing/2014/main" id="{1CADD3E8-9617-4EFD-B91C-8689F755ECF6}"/>
              </a:ext>
            </a:extLst>
          </p:cNvPr>
          <p:cNvSpPr/>
          <p:nvPr/>
        </p:nvSpPr>
        <p:spPr bwMode="auto">
          <a:xfrm>
            <a:off x="10679623" y="4023141"/>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5" name="Oval 194">
            <a:extLst>
              <a:ext uri="{FF2B5EF4-FFF2-40B4-BE49-F238E27FC236}">
                <a16:creationId xmlns="" xmlns:a16="http://schemas.microsoft.com/office/drawing/2014/main" id="{8A2CE6F1-077D-480C-BF0E-F0318B73C146}"/>
              </a:ext>
            </a:extLst>
          </p:cNvPr>
          <p:cNvSpPr/>
          <p:nvPr/>
        </p:nvSpPr>
        <p:spPr bwMode="auto">
          <a:xfrm>
            <a:off x="10690529" y="3899866"/>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8" name="Oval 197">
            <a:extLst>
              <a:ext uri="{FF2B5EF4-FFF2-40B4-BE49-F238E27FC236}">
                <a16:creationId xmlns="" xmlns:a16="http://schemas.microsoft.com/office/drawing/2014/main" id="{03CC86C3-3956-4434-9F93-930E8EB02397}"/>
              </a:ext>
            </a:extLst>
          </p:cNvPr>
          <p:cNvSpPr/>
          <p:nvPr/>
        </p:nvSpPr>
        <p:spPr bwMode="auto">
          <a:xfrm>
            <a:off x="10562582" y="3974315"/>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9" name="Oval 198">
            <a:extLst>
              <a:ext uri="{FF2B5EF4-FFF2-40B4-BE49-F238E27FC236}">
                <a16:creationId xmlns="" xmlns:a16="http://schemas.microsoft.com/office/drawing/2014/main" id="{256AA041-BB66-4F9B-B3F4-FDAF295DC088}"/>
              </a:ext>
            </a:extLst>
          </p:cNvPr>
          <p:cNvSpPr/>
          <p:nvPr/>
        </p:nvSpPr>
        <p:spPr bwMode="auto">
          <a:xfrm>
            <a:off x="10405375" y="4156110"/>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2" name="Oval 201">
            <a:extLst>
              <a:ext uri="{FF2B5EF4-FFF2-40B4-BE49-F238E27FC236}">
                <a16:creationId xmlns="" xmlns:a16="http://schemas.microsoft.com/office/drawing/2014/main" id="{0BFE6439-F6D2-4498-AED1-CC4BA8ED132F}"/>
              </a:ext>
            </a:extLst>
          </p:cNvPr>
          <p:cNvSpPr/>
          <p:nvPr/>
        </p:nvSpPr>
        <p:spPr bwMode="auto">
          <a:xfrm>
            <a:off x="10416281" y="4032835"/>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3" name="Oval 202">
            <a:extLst>
              <a:ext uri="{FF2B5EF4-FFF2-40B4-BE49-F238E27FC236}">
                <a16:creationId xmlns="" xmlns:a16="http://schemas.microsoft.com/office/drawing/2014/main" id="{6297642E-725F-4915-8472-15BE59F8B449}"/>
              </a:ext>
            </a:extLst>
          </p:cNvPr>
          <p:cNvSpPr/>
          <p:nvPr/>
        </p:nvSpPr>
        <p:spPr bwMode="auto">
          <a:xfrm>
            <a:off x="10288333" y="4107284"/>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7" name="Oval 206">
            <a:extLst>
              <a:ext uri="{FF2B5EF4-FFF2-40B4-BE49-F238E27FC236}">
                <a16:creationId xmlns="" xmlns:a16="http://schemas.microsoft.com/office/drawing/2014/main" id="{7716F035-80EA-4AE6-9180-1DD48B6F639D}"/>
              </a:ext>
            </a:extLst>
          </p:cNvPr>
          <p:cNvSpPr/>
          <p:nvPr/>
        </p:nvSpPr>
        <p:spPr bwMode="auto">
          <a:xfrm>
            <a:off x="9964914" y="4185197"/>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8" name="Oval 207">
            <a:extLst>
              <a:ext uri="{FF2B5EF4-FFF2-40B4-BE49-F238E27FC236}">
                <a16:creationId xmlns="" xmlns:a16="http://schemas.microsoft.com/office/drawing/2014/main" id="{A03A8FD1-A051-4DE9-8DD0-EEDCB6B04ABD}"/>
              </a:ext>
            </a:extLst>
          </p:cNvPr>
          <p:cNvSpPr/>
          <p:nvPr/>
        </p:nvSpPr>
        <p:spPr bwMode="auto">
          <a:xfrm>
            <a:off x="9975820" y="4061922"/>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1" name="Oval 210">
            <a:extLst>
              <a:ext uri="{FF2B5EF4-FFF2-40B4-BE49-F238E27FC236}">
                <a16:creationId xmlns="" xmlns:a16="http://schemas.microsoft.com/office/drawing/2014/main" id="{4C27DF0F-5007-463A-B967-F4233F00CDEC}"/>
              </a:ext>
            </a:extLst>
          </p:cNvPr>
          <p:cNvSpPr/>
          <p:nvPr/>
        </p:nvSpPr>
        <p:spPr bwMode="auto">
          <a:xfrm>
            <a:off x="9847873" y="4136370"/>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2" name="Oval 211">
            <a:extLst>
              <a:ext uri="{FF2B5EF4-FFF2-40B4-BE49-F238E27FC236}">
                <a16:creationId xmlns="" xmlns:a16="http://schemas.microsoft.com/office/drawing/2014/main" id="{3CA25EB1-550E-4736-BC59-032F8CD3A701}"/>
              </a:ext>
            </a:extLst>
          </p:cNvPr>
          <p:cNvSpPr/>
          <p:nvPr/>
        </p:nvSpPr>
        <p:spPr bwMode="auto">
          <a:xfrm>
            <a:off x="10289027" y="3852774"/>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7" name="Oval 216">
            <a:extLst>
              <a:ext uri="{FF2B5EF4-FFF2-40B4-BE49-F238E27FC236}">
                <a16:creationId xmlns="" xmlns:a16="http://schemas.microsoft.com/office/drawing/2014/main" id="{D85A11E1-BD92-40E5-84A9-141FE35C62A7}"/>
              </a:ext>
            </a:extLst>
          </p:cNvPr>
          <p:cNvSpPr/>
          <p:nvPr/>
        </p:nvSpPr>
        <p:spPr bwMode="auto">
          <a:xfrm>
            <a:off x="10299933" y="3729499"/>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8" name="Oval 217">
            <a:extLst>
              <a:ext uri="{FF2B5EF4-FFF2-40B4-BE49-F238E27FC236}">
                <a16:creationId xmlns="" xmlns:a16="http://schemas.microsoft.com/office/drawing/2014/main" id="{73531433-337B-4E4C-9C8F-61102B0A32F8}"/>
              </a:ext>
            </a:extLst>
          </p:cNvPr>
          <p:cNvSpPr/>
          <p:nvPr/>
        </p:nvSpPr>
        <p:spPr bwMode="auto">
          <a:xfrm>
            <a:off x="10171985" y="3803948"/>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0" name="Oval 219">
            <a:extLst>
              <a:ext uri="{FF2B5EF4-FFF2-40B4-BE49-F238E27FC236}">
                <a16:creationId xmlns="" xmlns:a16="http://schemas.microsoft.com/office/drawing/2014/main" id="{A47C7B0B-BF09-4B97-A433-8727CFDAEB03}"/>
              </a:ext>
            </a:extLst>
          </p:cNvPr>
          <p:cNvSpPr/>
          <p:nvPr/>
        </p:nvSpPr>
        <p:spPr bwMode="auto">
          <a:xfrm>
            <a:off x="10584051" y="3861085"/>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3" name="Oval 232">
            <a:extLst>
              <a:ext uri="{FF2B5EF4-FFF2-40B4-BE49-F238E27FC236}">
                <a16:creationId xmlns="" xmlns:a16="http://schemas.microsoft.com/office/drawing/2014/main" id="{FA317047-76C4-4DD9-A5B2-C81CF0FC693D}"/>
              </a:ext>
            </a:extLst>
          </p:cNvPr>
          <p:cNvSpPr/>
          <p:nvPr/>
        </p:nvSpPr>
        <p:spPr bwMode="auto">
          <a:xfrm>
            <a:off x="10594957" y="3737810"/>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5" name="Oval 234">
            <a:extLst>
              <a:ext uri="{FF2B5EF4-FFF2-40B4-BE49-F238E27FC236}">
                <a16:creationId xmlns="" xmlns:a16="http://schemas.microsoft.com/office/drawing/2014/main" id="{F3649967-279E-4F9D-879B-64E005A8F90D}"/>
              </a:ext>
            </a:extLst>
          </p:cNvPr>
          <p:cNvSpPr/>
          <p:nvPr/>
        </p:nvSpPr>
        <p:spPr bwMode="auto">
          <a:xfrm>
            <a:off x="10467009" y="3812259"/>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6" name="Oval 235">
            <a:extLst>
              <a:ext uri="{FF2B5EF4-FFF2-40B4-BE49-F238E27FC236}">
                <a16:creationId xmlns="" xmlns:a16="http://schemas.microsoft.com/office/drawing/2014/main" id="{002087FC-71C6-4AEA-964C-27E8930D211A}"/>
              </a:ext>
            </a:extLst>
          </p:cNvPr>
          <p:cNvSpPr/>
          <p:nvPr/>
        </p:nvSpPr>
        <p:spPr bwMode="auto">
          <a:xfrm>
            <a:off x="10908163" y="3902637"/>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7" name="Oval 236">
            <a:extLst>
              <a:ext uri="{FF2B5EF4-FFF2-40B4-BE49-F238E27FC236}">
                <a16:creationId xmlns="" xmlns:a16="http://schemas.microsoft.com/office/drawing/2014/main" id="{A5493F54-55A7-4802-AABE-CB8BA1291E5A}"/>
              </a:ext>
            </a:extLst>
          </p:cNvPr>
          <p:cNvSpPr/>
          <p:nvPr/>
        </p:nvSpPr>
        <p:spPr bwMode="auto">
          <a:xfrm>
            <a:off x="10919069" y="3779362"/>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8" name="Oval 237">
            <a:extLst>
              <a:ext uri="{FF2B5EF4-FFF2-40B4-BE49-F238E27FC236}">
                <a16:creationId xmlns="" xmlns:a16="http://schemas.microsoft.com/office/drawing/2014/main" id="{EA7D1D9B-9857-4AC3-8CB5-31A468841B5E}"/>
              </a:ext>
            </a:extLst>
          </p:cNvPr>
          <p:cNvSpPr/>
          <p:nvPr/>
        </p:nvSpPr>
        <p:spPr bwMode="auto">
          <a:xfrm>
            <a:off x="10791121" y="3853811"/>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9" name="Oval 238">
            <a:extLst>
              <a:ext uri="{FF2B5EF4-FFF2-40B4-BE49-F238E27FC236}">
                <a16:creationId xmlns="" xmlns:a16="http://schemas.microsoft.com/office/drawing/2014/main" id="{3F6BF383-4E37-4963-AB23-0004E428402A}"/>
              </a:ext>
            </a:extLst>
          </p:cNvPr>
          <p:cNvSpPr/>
          <p:nvPr/>
        </p:nvSpPr>
        <p:spPr bwMode="auto">
          <a:xfrm>
            <a:off x="10829213" y="4226750"/>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0" name="Oval 239">
            <a:extLst>
              <a:ext uri="{FF2B5EF4-FFF2-40B4-BE49-F238E27FC236}">
                <a16:creationId xmlns="" xmlns:a16="http://schemas.microsoft.com/office/drawing/2014/main" id="{F9FFBB23-A066-49C2-8D5A-4747EC077265}"/>
              </a:ext>
            </a:extLst>
          </p:cNvPr>
          <p:cNvSpPr/>
          <p:nvPr/>
        </p:nvSpPr>
        <p:spPr bwMode="auto">
          <a:xfrm>
            <a:off x="10840119" y="4103475"/>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1" name="Oval 240">
            <a:extLst>
              <a:ext uri="{FF2B5EF4-FFF2-40B4-BE49-F238E27FC236}">
                <a16:creationId xmlns="" xmlns:a16="http://schemas.microsoft.com/office/drawing/2014/main" id="{A04E00F1-7FC2-42A6-93F0-DBA1AAFC90F1}"/>
              </a:ext>
            </a:extLst>
          </p:cNvPr>
          <p:cNvSpPr/>
          <p:nvPr/>
        </p:nvSpPr>
        <p:spPr bwMode="auto">
          <a:xfrm>
            <a:off x="10712172" y="4177924"/>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2" name="Oval 241">
            <a:extLst>
              <a:ext uri="{FF2B5EF4-FFF2-40B4-BE49-F238E27FC236}">
                <a16:creationId xmlns="" xmlns:a16="http://schemas.microsoft.com/office/drawing/2014/main" id="{008DF430-6299-429D-95CD-C9D152519644}"/>
              </a:ext>
            </a:extLst>
          </p:cNvPr>
          <p:cNvSpPr/>
          <p:nvPr/>
        </p:nvSpPr>
        <p:spPr bwMode="auto">
          <a:xfrm>
            <a:off x="10638070" y="4185197"/>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3" name="Oval 242">
            <a:extLst>
              <a:ext uri="{FF2B5EF4-FFF2-40B4-BE49-F238E27FC236}">
                <a16:creationId xmlns="" xmlns:a16="http://schemas.microsoft.com/office/drawing/2014/main" id="{C96F621A-F9B8-41F0-810D-CF902DCCED52}"/>
              </a:ext>
            </a:extLst>
          </p:cNvPr>
          <p:cNvSpPr/>
          <p:nvPr/>
        </p:nvSpPr>
        <p:spPr bwMode="auto">
          <a:xfrm>
            <a:off x="10648976" y="4061922"/>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4" name="Oval 243">
            <a:extLst>
              <a:ext uri="{FF2B5EF4-FFF2-40B4-BE49-F238E27FC236}">
                <a16:creationId xmlns="" xmlns:a16="http://schemas.microsoft.com/office/drawing/2014/main" id="{31E16E9C-7256-423E-B8CD-876DF5E78804}"/>
              </a:ext>
            </a:extLst>
          </p:cNvPr>
          <p:cNvSpPr/>
          <p:nvPr/>
        </p:nvSpPr>
        <p:spPr bwMode="auto">
          <a:xfrm>
            <a:off x="10521028" y="4136370"/>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5" name="Oval 244">
            <a:extLst>
              <a:ext uri="{FF2B5EF4-FFF2-40B4-BE49-F238E27FC236}">
                <a16:creationId xmlns="" xmlns:a16="http://schemas.microsoft.com/office/drawing/2014/main" id="{F5533BC0-EA32-42D4-B5D5-37A4C8A65707}"/>
              </a:ext>
            </a:extLst>
          </p:cNvPr>
          <p:cNvSpPr/>
          <p:nvPr/>
        </p:nvSpPr>
        <p:spPr bwMode="auto">
          <a:xfrm>
            <a:off x="10205920" y="4305699"/>
            <a:ext cx="49517" cy="49517"/>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6" name="Oval 245">
            <a:extLst>
              <a:ext uri="{FF2B5EF4-FFF2-40B4-BE49-F238E27FC236}">
                <a16:creationId xmlns="" xmlns:a16="http://schemas.microsoft.com/office/drawing/2014/main" id="{5666E865-5CB1-4812-89DA-D5F9EEB9FCFD}"/>
              </a:ext>
            </a:extLst>
          </p:cNvPr>
          <p:cNvSpPr/>
          <p:nvPr/>
        </p:nvSpPr>
        <p:spPr bwMode="auto">
          <a:xfrm>
            <a:off x="10359664" y="4239559"/>
            <a:ext cx="77046" cy="77046"/>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4" name="Oval 263">
            <a:extLst>
              <a:ext uri="{FF2B5EF4-FFF2-40B4-BE49-F238E27FC236}">
                <a16:creationId xmlns="" xmlns:a16="http://schemas.microsoft.com/office/drawing/2014/main" id="{662BC727-3B32-499A-87DB-BE2CD4501F7E}"/>
              </a:ext>
            </a:extLst>
          </p:cNvPr>
          <p:cNvSpPr/>
          <p:nvPr/>
        </p:nvSpPr>
        <p:spPr bwMode="auto">
          <a:xfrm>
            <a:off x="10146014" y="4133080"/>
            <a:ext cx="69082" cy="69082"/>
          </a:xfrm>
          <a:prstGeom prst="ellipse">
            <a:avLst/>
          </a:prstGeom>
          <a:solidFill>
            <a:schemeClr val="tx2">
              <a:lumMod val="90000"/>
            </a:schemeClr>
          </a:solidFill>
          <a:ln w="0">
            <a:solidFill>
              <a:schemeClr val="tx1">
                <a:lumMod val="65000"/>
              </a:schemeClr>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65" name="Text Box 11">
            <a:extLst>
              <a:ext uri="{FF2B5EF4-FFF2-40B4-BE49-F238E27FC236}">
                <a16:creationId xmlns="" xmlns:a16="http://schemas.microsoft.com/office/drawing/2014/main" id="{40DCF3F5-F71C-42C6-A382-FBBAF30649C5}"/>
              </a:ext>
            </a:extLst>
          </p:cNvPr>
          <p:cNvSpPr txBox="1">
            <a:spLocks noChangeArrowheads="1"/>
          </p:cNvSpPr>
          <p:nvPr/>
        </p:nvSpPr>
        <p:spPr bwMode="auto">
          <a:xfrm>
            <a:off x="421918" y="6358845"/>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Wargo. Semin Oncol. 2015;42:601. Shafique. Expert Opin Biol Ther. 2019;19:225. </a:t>
            </a:r>
          </a:p>
        </p:txBody>
      </p:sp>
    </p:spTree>
    <p:extLst>
      <p:ext uri="{BB962C8B-B14F-4D97-AF65-F5344CB8AC3E}">
        <p14:creationId xmlns="" xmlns:p14="http://schemas.microsoft.com/office/powerpoint/2010/main" val="1984246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352926" y="385011"/>
            <a:ext cx="11566358" cy="6192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192506" y="368968"/>
            <a:ext cx="11999494" cy="622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0" y="368968"/>
            <a:ext cx="12192000" cy="6192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0" y="272715"/>
            <a:ext cx="12191999" cy="6352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0" y="304800"/>
            <a:ext cx="12192000" cy="6160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971551" y="1062039"/>
            <a:ext cx="102489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a:stretch>
            <a:fillRect/>
          </a:stretch>
        </p:blipFill>
        <p:spPr bwMode="auto">
          <a:xfrm>
            <a:off x="401053" y="609601"/>
            <a:ext cx="11534273" cy="5516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a:stretch>
            <a:fillRect/>
          </a:stretch>
        </p:blipFill>
        <p:spPr bwMode="auto">
          <a:xfrm>
            <a:off x="1144359" y="1600201"/>
            <a:ext cx="990328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srcRect/>
          <a:stretch>
            <a:fillRect/>
          </a:stretch>
        </p:blipFill>
        <p:spPr bwMode="auto">
          <a:xfrm>
            <a:off x="673768" y="641684"/>
            <a:ext cx="10908632" cy="5678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cstate="print"/>
          <a:srcRect/>
          <a:stretch>
            <a:fillRect/>
          </a:stretch>
        </p:blipFill>
        <p:spPr bwMode="auto">
          <a:xfrm>
            <a:off x="641684" y="352926"/>
            <a:ext cx="11004884" cy="6208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89 Başlık"/>
          <p:cNvSpPr>
            <a:spLocks noGrp="1"/>
          </p:cNvSpPr>
          <p:nvPr>
            <p:ph type="title"/>
          </p:nvPr>
        </p:nvSpPr>
        <p:spPr>
          <a:xfrm>
            <a:off x="417256" y="2131100"/>
            <a:ext cx="11141055" cy="1959637"/>
          </a:xfrm>
        </p:spPr>
        <p:txBody>
          <a:bodyPr/>
          <a:lstStyle/>
          <a:p>
            <a:pPr algn="ctr"/>
            <a:r>
              <a:rPr lang="tr-TR" dirty="0" smtClean="0"/>
              <a:t>KHAK</a:t>
            </a:r>
            <a:r>
              <a:rPr lang="en-US" dirty="0" smtClean="0"/>
              <a:t>'</a:t>
            </a:r>
            <a:r>
              <a:rPr lang="en-US" dirty="0" err="1" smtClean="0"/>
              <a:t>nin</a:t>
            </a:r>
            <a:r>
              <a:rPr lang="en-US" dirty="0" smtClean="0"/>
              <a:t> </a:t>
            </a:r>
            <a:r>
              <a:rPr lang="en-US" dirty="0" err="1" smtClean="0"/>
              <a:t>Klinik</a:t>
            </a:r>
            <a:r>
              <a:rPr lang="en-US" dirty="0" smtClean="0"/>
              <a:t> </a:t>
            </a:r>
            <a:r>
              <a:rPr lang="en-US" dirty="0" err="1" smtClean="0"/>
              <a:t>Yönetiminde</a:t>
            </a:r>
            <a:r>
              <a:rPr lang="en-US" dirty="0" smtClean="0"/>
              <a:t> </a:t>
            </a:r>
            <a:r>
              <a:rPr lang="en-US" dirty="0" err="1" smtClean="0"/>
              <a:t>Bağışıklık</a:t>
            </a:r>
            <a:r>
              <a:rPr lang="en-US" dirty="0" smtClean="0"/>
              <a:t> </a:t>
            </a:r>
            <a:r>
              <a:rPr lang="en-US" dirty="0" err="1" smtClean="0"/>
              <a:t>Kontrol</a:t>
            </a:r>
            <a:r>
              <a:rPr lang="en-US" dirty="0" smtClean="0"/>
              <a:t> </a:t>
            </a:r>
            <a:r>
              <a:rPr lang="en-US" dirty="0" err="1" smtClean="0"/>
              <a:t>Noktası</a:t>
            </a:r>
            <a:r>
              <a:rPr lang="en-US" dirty="0" smtClean="0"/>
              <a:t> </a:t>
            </a:r>
            <a:r>
              <a:rPr lang="en-US" dirty="0" err="1" smtClean="0"/>
              <a:t>İnhibitör</a:t>
            </a:r>
            <a:r>
              <a:rPr lang="en-US" dirty="0" smtClean="0"/>
              <a:t> </a:t>
            </a:r>
            <a:r>
              <a:rPr lang="en-US" dirty="0" err="1" smtClean="0"/>
              <a:t>Tedavisinin</a:t>
            </a:r>
            <a:r>
              <a:rPr lang="en-US" dirty="0" smtClean="0"/>
              <a:t> </a:t>
            </a:r>
            <a:r>
              <a:rPr lang="en-US" dirty="0" err="1" smtClean="0"/>
              <a:t>Uygulanması</a:t>
            </a:r>
            <a:endParaRPr lang="tr-TR" dirty="0"/>
          </a:p>
        </p:txBody>
      </p:sp>
    </p:spTree>
    <p:extLst>
      <p:ext uri="{BB962C8B-B14F-4D97-AF65-F5344CB8AC3E}">
        <p14:creationId xmlns="" xmlns:p14="http://schemas.microsoft.com/office/powerpoint/2010/main" val="3538377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92505"/>
            <a:ext cx="12192000" cy="6320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 xmlns:a16="http://schemas.microsoft.com/office/drawing/2014/main" id="{9B6A6EEA-80EC-4C71-894E-A8AA6E1BE4F2}"/>
              </a:ext>
            </a:extLst>
          </p:cNvPr>
          <p:cNvCxnSpPr>
            <a:cxnSpLocks/>
          </p:cNvCxnSpPr>
          <p:nvPr/>
        </p:nvCxnSpPr>
        <p:spPr>
          <a:xfrm>
            <a:off x="9419973" y="2048222"/>
            <a:ext cx="0" cy="633997"/>
          </a:xfrm>
          <a:prstGeom prst="line">
            <a:avLst/>
          </a:prstGeom>
          <a:ln w="28575" cap="sq"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 xmlns:a16="http://schemas.microsoft.com/office/drawing/2014/main" id="{93CE0A6C-C02F-4C68-841A-616DA3D335C0}"/>
              </a:ext>
            </a:extLst>
          </p:cNvPr>
          <p:cNvCxnSpPr>
            <a:cxnSpLocks/>
          </p:cNvCxnSpPr>
          <p:nvPr/>
        </p:nvCxnSpPr>
        <p:spPr>
          <a:xfrm>
            <a:off x="9797509" y="2053121"/>
            <a:ext cx="0" cy="633997"/>
          </a:xfrm>
          <a:prstGeom prst="line">
            <a:avLst/>
          </a:prstGeom>
          <a:ln w="28575" cap="sq"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63">
            <a:extLst>
              <a:ext uri="{FF2B5EF4-FFF2-40B4-BE49-F238E27FC236}">
                <a16:creationId xmlns="" xmlns:a16="http://schemas.microsoft.com/office/drawing/2014/main" id="{DE0406B8-A230-4EEF-AB8A-5BF02DD23CEF}"/>
              </a:ext>
            </a:extLst>
          </p:cNvPr>
          <p:cNvCxnSpPr/>
          <p:nvPr/>
        </p:nvCxnSpPr>
        <p:spPr>
          <a:xfrm>
            <a:off x="7970361" y="2065128"/>
            <a:ext cx="0" cy="2848087"/>
          </a:xfrm>
          <a:prstGeom prst="line">
            <a:avLst/>
          </a:prstGeom>
          <a:ln w="28575" cap="sq" cmpd="sng">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 xmlns:a16="http://schemas.microsoft.com/office/drawing/2014/main" id="{07F47360-C4DB-46F0-B755-189F056536A9}"/>
              </a:ext>
            </a:extLst>
          </p:cNvPr>
          <p:cNvCxnSpPr>
            <a:cxnSpLocks/>
          </p:cNvCxnSpPr>
          <p:nvPr/>
        </p:nvCxnSpPr>
        <p:spPr>
          <a:xfrm>
            <a:off x="6911433" y="2065124"/>
            <a:ext cx="0" cy="633997"/>
          </a:xfrm>
          <a:prstGeom prst="line">
            <a:avLst/>
          </a:prstGeom>
          <a:ln w="28575" cap="sq"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 xmlns:a16="http://schemas.microsoft.com/office/drawing/2014/main" id="{77EFABA6-E996-4286-B0C5-8F4CD8C23936}"/>
              </a:ext>
            </a:extLst>
          </p:cNvPr>
          <p:cNvGrpSpPr/>
          <p:nvPr/>
        </p:nvGrpSpPr>
        <p:grpSpPr>
          <a:xfrm>
            <a:off x="490536" y="3335391"/>
            <a:ext cx="11290060" cy="1503118"/>
            <a:chOff x="719138" y="3335391"/>
            <a:chExt cx="11204992" cy="1503118"/>
          </a:xfrm>
        </p:grpSpPr>
        <p:cxnSp>
          <p:nvCxnSpPr>
            <p:cNvPr id="23" name="Straight Connector 22">
              <a:extLst>
                <a:ext uri="{FF2B5EF4-FFF2-40B4-BE49-F238E27FC236}">
                  <a16:creationId xmlns="" xmlns:a16="http://schemas.microsoft.com/office/drawing/2014/main" id="{DF372108-2FC7-5448-AD2F-9DBD448EA91C}"/>
                </a:ext>
              </a:extLst>
            </p:cNvPr>
            <p:cNvCxnSpPr>
              <a:cxnSpLocks/>
            </p:cNvCxnSpPr>
            <p:nvPr/>
          </p:nvCxnSpPr>
          <p:spPr>
            <a:xfrm>
              <a:off x="719138" y="3335391"/>
              <a:ext cx="11204992" cy="0"/>
            </a:xfrm>
            <a:prstGeom prst="line">
              <a:avLst/>
            </a:prstGeom>
            <a:ln w="1905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 xmlns:a16="http://schemas.microsoft.com/office/drawing/2014/main" id="{B4EE7F2A-EFEF-4447-B20D-689881D349AB}"/>
                </a:ext>
              </a:extLst>
            </p:cNvPr>
            <p:cNvCxnSpPr/>
            <p:nvPr/>
          </p:nvCxnSpPr>
          <p:spPr>
            <a:xfrm>
              <a:off x="762749" y="4838509"/>
              <a:ext cx="11161381" cy="0"/>
            </a:xfrm>
            <a:prstGeom prst="line">
              <a:avLst/>
            </a:prstGeom>
            <a:ln w="1905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 xmlns:a16="http://schemas.microsoft.com/office/drawing/2014/main" id="{F9A8EBFE-1AAC-442C-AD9B-362B95B6530D}"/>
              </a:ext>
            </a:extLst>
          </p:cNvPr>
          <p:cNvSpPr>
            <a:spLocks noGrp="1"/>
          </p:cNvSpPr>
          <p:nvPr>
            <p:ph type="title"/>
          </p:nvPr>
        </p:nvSpPr>
        <p:spPr>
          <a:xfrm>
            <a:off x="417095" y="318338"/>
            <a:ext cx="11534274" cy="1103313"/>
          </a:xfrm>
        </p:spPr>
        <p:txBody>
          <a:bodyPr/>
          <a:lstStyle/>
          <a:p>
            <a:r>
              <a:rPr lang="tr-TR" dirty="0" smtClean="0"/>
              <a:t>KHAK</a:t>
            </a:r>
            <a:r>
              <a:rPr lang="en-US" dirty="0" smtClean="0"/>
              <a:t>‘</a:t>
            </a:r>
            <a:r>
              <a:rPr lang="tr-TR" dirty="0" smtClean="0"/>
              <a:t>n</a:t>
            </a:r>
            <a:r>
              <a:rPr lang="en-US" dirty="0" smtClean="0"/>
              <a:t>de </a:t>
            </a:r>
            <a:r>
              <a:rPr lang="tr-TR" dirty="0" err="1" smtClean="0"/>
              <a:t>İmmun</a:t>
            </a:r>
            <a:r>
              <a:rPr lang="en-US" dirty="0" smtClean="0"/>
              <a:t> </a:t>
            </a:r>
            <a:r>
              <a:rPr lang="en-US" dirty="0" err="1" smtClean="0"/>
              <a:t>Kontrol</a:t>
            </a:r>
            <a:r>
              <a:rPr lang="en-US" dirty="0" smtClean="0"/>
              <a:t> </a:t>
            </a:r>
            <a:r>
              <a:rPr lang="en-US" dirty="0" err="1" smtClean="0"/>
              <a:t>Noktası</a:t>
            </a:r>
            <a:r>
              <a:rPr lang="en-US" dirty="0" smtClean="0"/>
              <a:t> </a:t>
            </a:r>
            <a:r>
              <a:rPr lang="en-US" dirty="0" err="1" smtClean="0"/>
              <a:t>İnhibitörlerinin</a:t>
            </a:r>
            <a:r>
              <a:rPr lang="en-US" dirty="0" smtClean="0"/>
              <a:t> </a:t>
            </a:r>
            <a:r>
              <a:rPr lang="en-US" dirty="0" err="1" smtClean="0"/>
              <a:t>Temel</a:t>
            </a:r>
            <a:r>
              <a:rPr lang="en-US" dirty="0" smtClean="0"/>
              <a:t> </a:t>
            </a:r>
            <a:r>
              <a:rPr lang="en-US" dirty="0" err="1" smtClean="0"/>
              <a:t>Çalışmalarına</a:t>
            </a:r>
            <a:r>
              <a:rPr lang="en-US" dirty="0" smtClean="0"/>
              <a:t> </a:t>
            </a:r>
            <a:r>
              <a:rPr lang="en-US" dirty="0" err="1" smtClean="0"/>
              <a:t>Genel</a:t>
            </a:r>
            <a:r>
              <a:rPr lang="en-US" dirty="0" smtClean="0"/>
              <a:t> </a:t>
            </a:r>
            <a:r>
              <a:rPr lang="en-US" dirty="0" err="1" smtClean="0"/>
              <a:t>Bakış</a:t>
            </a:r>
            <a:endParaRPr lang="en-US" dirty="0"/>
          </a:p>
        </p:txBody>
      </p:sp>
      <p:cxnSp>
        <p:nvCxnSpPr>
          <p:cNvPr id="7" name="Straight Connector 23">
            <a:extLst>
              <a:ext uri="{FF2B5EF4-FFF2-40B4-BE49-F238E27FC236}">
                <a16:creationId xmlns="" xmlns:a16="http://schemas.microsoft.com/office/drawing/2014/main" id="{7FCAFB95-54AA-EF49-A7BD-52DE9FF97DD8}"/>
              </a:ext>
            </a:extLst>
          </p:cNvPr>
          <p:cNvCxnSpPr/>
          <p:nvPr/>
        </p:nvCxnSpPr>
        <p:spPr>
          <a:xfrm flipH="1">
            <a:off x="3886534" y="2089309"/>
            <a:ext cx="2907" cy="1820816"/>
          </a:xfrm>
          <a:prstGeom prst="line">
            <a:avLst/>
          </a:prstGeom>
          <a:ln w="28575" cap="sq" cmpd="sng">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 xmlns:a16="http://schemas.microsoft.com/office/drawing/2014/main" id="{E568411E-FC42-2644-9A03-15942E375733}"/>
              </a:ext>
            </a:extLst>
          </p:cNvPr>
          <p:cNvSpPr txBox="1"/>
          <p:nvPr/>
        </p:nvSpPr>
        <p:spPr>
          <a:xfrm rot="16200000">
            <a:off x="584447" y="2532188"/>
            <a:ext cx="399468" cy="369204"/>
          </a:xfrm>
          <a:prstGeom prst="rect">
            <a:avLst/>
          </a:prstGeom>
          <a:noFill/>
        </p:spPr>
        <p:txBody>
          <a:bodyPr wrap="none">
            <a:spAutoFit/>
          </a:body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1L</a:t>
            </a:r>
          </a:p>
        </p:txBody>
      </p:sp>
      <p:sp>
        <p:nvSpPr>
          <p:cNvPr id="10" name="Rounded Rectangle 9">
            <a:extLst>
              <a:ext uri="{FF2B5EF4-FFF2-40B4-BE49-F238E27FC236}">
                <a16:creationId xmlns="" xmlns:a16="http://schemas.microsoft.com/office/drawing/2014/main" id="{5BC79D56-18F4-FB4A-8CF7-3622E02F6F78}"/>
              </a:ext>
            </a:extLst>
          </p:cNvPr>
          <p:cNvSpPr/>
          <p:nvPr/>
        </p:nvSpPr>
        <p:spPr bwMode="auto">
          <a:xfrm>
            <a:off x="4300471" y="6269889"/>
            <a:ext cx="1362102" cy="295305"/>
          </a:xfrm>
          <a:prstGeom prst="rect">
            <a:avLst/>
          </a:prstGeom>
          <a:solidFill>
            <a:schemeClr val="accent3"/>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Phase I/II</a:t>
            </a:r>
          </a:p>
        </p:txBody>
      </p:sp>
      <p:sp>
        <p:nvSpPr>
          <p:cNvPr id="11" name="Rounded Rectangle 10">
            <a:extLst>
              <a:ext uri="{FF2B5EF4-FFF2-40B4-BE49-F238E27FC236}">
                <a16:creationId xmlns="" xmlns:a16="http://schemas.microsoft.com/office/drawing/2014/main" id="{EB95C86F-C674-8640-8B3D-D59038A51098}"/>
              </a:ext>
            </a:extLst>
          </p:cNvPr>
          <p:cNvSpPr/>
          <p:nvPr/>
        </p:nvSpPr>
        <p:spPr bwMode="auto">
          <a:xfrm>
            <a:off x="5833120" y="6269889"/>
            <a:ext cx="1362102" cy="295305"/>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Phase III</a:t>
            </a:r>
          </a:p>
        </p:txBody>
      </p:sp>
      <p:cxnSp>
        <p:nvCxnSpPr>
          <p:cNvPr id="15" name="Straight Connector 14">
            <a:extLst>
              <a:ext uri="{FF2B5EF4-FFF2-40B4-BE49-F238E27FC236}">
                <a16:creationId xmlns="" xmlns:a16="http://schemas.microsoft.com/office/drawing/2014/main" id="{90550451-F955-A14E-85EC-A8CC0D2B5D10}"/>
              </a:ext>
            </a:extLst>
          </p:cNvPr>
          <p:cNvCxnSpPr>
            <a:cxnSpLocks/>
            <a:stCxn id="14" idx="2"/>
            <a:endCxn id="12" idx="0"/>
          </p:cNvCxnSpPr>
          <p:nvPr/>
        </p:nvCxnSpPr>
        <p:spPr>
          <a:xfrm flipH="1">
            <a:off x="1996135" y="2091232"/>
            <a:ext cx="1" cy="281736"/>
          </a:xfrm>
          <a:prstGeom prst="line">
            <a:avLst/>
          </a:prstGeom>
          <a:ln w="28575" cap="sq"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 xmlns:a16="http://schemas.microsoft.com/office/drawing/2014/main" id="{20E58F66-CD9B-184E-AE52-9E13EAE4AE73}"/>
              </a:ext>
            </a:extLst>
          </p:cNvPr>
          <p:cNvCxnSpPr>
            <a:cxnSpLocks/>
          </p:cNvCxnSpPr>
          <p:nvPr/>
        </p:nvCxnSpPr>
        <p:spPr>
          <a:xfrm>
            <a:off x="4849477" y="2063198"/>
            <a:ext cx="0" cy="633997"/>
          </a:xfrm>
          <a:prstGeom prst="line">
            <a:avLst/>
          </a:prstGeom>
          <a:ln w="28575" cap="sq"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 xmlns:a16="http://schemas.microsoft.com/office/drawing/2014/main" id="{D7A0A90F-0692-344B-A139-FE14820BED60}"/>
              </a:ext>
            </a:extLst>
          </p:cNvPr>
          <p:cNvSpPr txBox="1"/>
          <p:nvPr/>
        </p:nvSpPr>
        <p:spPr>
          <a:xfrm rot="16200000">
            <a:off x="92479" y="3764612"/>
            <a:ext cx="1428468" cy="646074"/>
          </a:xfrm>
          <a:prstGeom prst="rect">
            <a:avLst/>
          </a:prstGeom>
          <a:noFill/>
        </p:spPr>
        <p:txBody>
          <a:bodyPr wrap="none">
            <a:spAutoFit/>
          </a:bodyPr>
          <a:lstStyle/>
          <a:p>
            <a:pPr marL="0" marR="0" lvl="0" indent="0" algn="ctr" defTabSz="914103"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1L </a:t>
            </a:r>
            <a:br>
              <a:rPr kumimoji="0" lang="en-GB" sz="179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br>
            <a:r>
              <a:rPr kumimoji="0" lang="en-GB" sz="179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maintenance</a:t>
            </a:r>
          </a:p>
        </p:txBody>
      </p:sp>
      <p:sp>
        <p:nvSpPr>
          <p:cNvPr id="18" name="TextBox 17">
            <a:extLst>
              <a:ext uri="{FF2B5EF4-FFF2-40B4-BE49-F238E27FC236}">
                <a16:creationId xmlns="" xmlns:a16="http://schemas.microsoft.com/office/drawing/2014/main" id="{8D494FA7-F56F-4442-976B-527CF5DBD276}"/>
              </a:ext>
            </a:extLst>
          </p:cNvPr>
          <p:cNvSpPr txBox="1"/>
          <p:nvPr/>
        </p:nvSpPr>
        <p:spPr>
          <a:xfrm rot="16200000">
            <a:off x="522822" y="5038784"/>
            <a:ext cx="567784" cy="369204"/>
          </a:xfrm>
          <a:prstGeom prst="rect">
            <a:avLst/>
          </a:prstGeom>
          <a:noFill/>
        </p:spPr>
        <p:txBody>
          <a:bodyPr wrap="none">
            <a:spAutoFit/>
          </a:body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en-GB" sz="1799"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 2L</a:t>
            </a:r>
          </a:p>
        </p:txBody>
      </p:sp>
      <p:cxnSp>
        <p:nvCxnSpPr>
          <p:cNvPr id="20" name="Straight Connector 19">
            <a:extLst>
              <a:ext uri="{FF2B5EF4-FFF2-40B4-BE49-F238E27FC236}">
                <a16:creationId xmlns="" xmlns:a16="http://schemas.microsoft.com/office/drawing/2014/main" id="{8E6E9A92-3E2B-C149-8E29-47FDBDBA8470}"/>
              </a:ext>
            </a:extLst>
          </p:cNvPr>
          <p:cNvCxnSpPr>
            <a:cxnSpLocks/>
            <a:stCxn id="19" idx="2"/>
            <a:endCxn id="13" idx="0"/>
          </p:cNvCxnSpPr>
          <p:nvPr/>
        </p:nvCxnSpPr>
        <p:spPr>
          <a:xfrm flipH="1">
            <a:off x="2909489" y="2089832"/>
            <a:ext cx="4936" cy="2854682"/>
          </a:xfrm>
          <a:prstGeom prst="line">
            <a:avLst/>
          </a:prstGeom>
          <a:ln w="28575" cap="sq" cmpd="sng">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CCF52458-935E-D248-9576-7882B6741F0B}"/>
              </a:ext>
            </a:extLst>
          </p:cNvPr>
          <p:cNvCxnSpPr>
            <a:cxnSpLocks/>
          </p:cNvCxnSpPr>
          <p:nvPr/>
        </p:nvCxnSpPr>
        <p:spPr>
          <a:xfrm>
            <a:off x="5839922" y="2063198"/>
            <a:ext cx="0" cy="2918065"/>
          </a:xfrm>
          <a:prstGeom prst="line">
            <a:avLst/>
          </a:prstGeom>
          <a:ln w="28575" cap="sq"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 xmlns:a16="http://schemas.microsoft.com/office/drawing/2014/main" id="{DCFDD0C8-618B-3745-8E5B-67C772F68470}"/>
              </a:ext>
            </a:extLst>
          </p:cNvPr>
          <p:cNvSpPr/>
          <p:nvPr/>
        </p:nvSpPr>
        <p:spPr bwMode="auto">
          <a:xfrm>
            <a:off x="5018591" y="4911284"/>
            <a:ext cx="1764771" cy="1140615"/>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CheckMate 331</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Nivolumab</a:t>
            </a:r>
            <a:b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monotherapy (LS/ES)</a:t>
            </a:r>
          </a:p>
        </p:txBody>
      </p:sp>
      <p:sp>
        <p:nvSpPr>
          <p:cNvPr id="28" name="Rounded Rectangle 27">
            <a:extLst>
              <a:ext uri="{FF2B5EF4-FFF2-40B4-BE49-F238E27FC236}">
                <a16:creationId xmlns="" xmlns:a16="http://schemas.microsoft.com/office/drawing/2014/main" id="{835DBB6F-C69D-0E46-A586-590C1D2179A3}"/>
              </a:ext>
            </a:extLst>
          </p:cNvPr>
          <p:cNvSpPr/>
          <p:nvPr/>
        </p:nvSpPr>
        <p:spPr bwMode="auto">
          <a:xfrm>
            <a:off x="4016150" y="2375298"/>
            <a:ext cx="1681853" cy="904593"/>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IMpower133</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Atezolizumab</a:t>
            </a:r>
            <a:b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 CT (ES)</a:t>
            </a:r>
          </a:p>
        </p:txBody>
      </p:sp>
      <p:sp>
        <p:nvSpPr>
          <p:cNvPr id="30" name="Rounded Rectangle 21">
            <a:extLst>
              <a:ext uri="{FF2B5EF4-FFF2-40B4-BE49-F238E27FC236}">
                <a16:creationId xmlns="" xmlns:a16="http://schemas.microsoft.com/office/drawing/2014/main" id="{8AAF52FE-3DEE-4A41-8048-FA9CF914E9E0}"/>
              </a:ext>
            </a:extLst>
          </p:cNvPr>
          <p:cNvSpPr/>
          <p:nvPr/>
        </p:nvSpPr>
        <p:spPr bwMode="auto">
          <a:xfrm>
            <a:off x="3025123" y="3516919"/>
            <a:ext cx="1743364" cy="935834"/>
          </a:xfrm>
          <a:prstGeom prst="rect">
            <a:avLst/>
          </a:prstGeom>
          <a:solidFill>
            <a:schemeClr val="accent3"/>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NCT02359019</a:t>
            </a:r>
          </a:p>
          <a:p>
            <a:pPr marL="0" marR="0" lvl="0" indent="0" algn="ctr" defTabSz="1218804" rtl="0" eaLnBrk="0" fontAlgn="base" latinLnBrk="0" hangingPunct="0">
              <a:lnSpc>
                <a:spcPct val="100000"/>
              </a:lnSpc>
              <a:spcBef>
                <a:spcPts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Pembrolizumab</a:t>
            </a:r>
            <a:b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maintenance</a:t>
            </a:r>
          </a:p>
        </p:txBody>
      </p:sp>
      <p:sp>
        <p:nvSpPr>
          <p:cNvPr id="36" name="Rounded Rectangle 35">
            <a:extLst>
              <a:ext uri="{FF2B5EF4-FFF2-40B4-BE49-F238E27FC236}">
                <a16:creationId xmlns="" xmlns:a16="http://schemas.microsoft.com/office/drawing/2014/main" id="{4B600980-D6B0-DE43-80FD-89643A73B68B}"/>
              </a:ext>
            </a:extLst>
          </p:cNvPr>
          <p:cNvSpPr/>
          <p:nvPr/>
        </p:nvSpPr>
        <p:spPr bwMode="auto">
          <a:xfrm>
            <a:off x="4960136" y="3516919"/>
            <a:ext cx="1737360" cy="932688"/>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CheckMate 451</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altLang="zh-TW"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Nivolumab ± ipilimumab</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 (ES)</a:t>
            </a:r>
          </a:p>
        </p:txBody>
      </p:sp>
      <p:sp>
        <p:nvSpPr>
          <p:cNvPr id="42" name="Rectangle 41">
            <a:extLst>
              <a:ext uri="{FF2B5EF4-FFF2-40B4-BE49-F238E27FC236}">
                <a16:creationId xmlns="" xmlns:a16="http://schemas.microsoft.com/office/drawing/2014/main" id="{982A7C92-1CA6-4D5C-AE93-C7007C8602FB}"/>
              </a:ext>
            </a:extLst>
          </p:cNvPr>
          <p:cNvSpPr/>
          <p:nvPr/>
        </p:nvSpPr>
        <p:spPr bwMode="auto">
          <a:xfrm>
            <a:off x="493232" y="1607400"/>
            <a:ext cx="11290060" cy="506876"/>
          </a:xfrm>
          <a:prstGeom prst="rect">
            <a:avLst/>
          </a:prstGeom>
          <a:solidFill>
            <a:schemeClr val="tx2"/>
          </a:solid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4" name="Rounded Rectangle 13">
            <a:extLst>
              <a:ext uri="{FF2B5EF4-FFF2-40B4-BE49-F238E27FC236}">
                <a16:creationId xmlns="" xmlns:a16="http://schemas.microsoft.com/office/drawing/2014/main" id="{7987A021-57CF-3C44-98B6-1E0692021F90}"/>
              </a:ext>
            </a:extLst>
          </p:cNvPr>
          <p:cNvSpPr/>
          <p:nvPr/>
        </p:nvSpPr>
        <p:spPr bwMode="auto">
          <a:xfrm>
            <a:off x="1577475" y="1625181"/>
            <a:ext cx="837321" cy="466051"/>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Mar 2015</a:t>
            </a:r>
          </a:p>
        </p:txBody>
      </p:sp>
      <p:sp>
        <p:nvSpPr>
          <p:cNvPr id="19" name="Rounded Rectangle 18">
            <a:extLst>
              <a:ext uri="{FF2B5EF4-FFF2-40B4-BE49-F238E27FC236}">
                <a16:creationId xmlns="" xmlns:a16="http://schemas.microsoft.com/office/drawing/2014/main" id="{3183BD6A-2615-7A47-97B4-A35E32C0C250}"/>
              </a:ext>
            </a:extLst>
          </p:cNvPr>
          <p:cNvSpPr/>
          <p:nvPr/>
        </p:nvSpPr>
        <p:spPr bwMode="auto">
          <a:xfrm>
            <a:off x="2495764" y="1623782"/>
            <a:ext cx="837321" cy="466050"/>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Jun 2015</a:t>
            </a:r>
          </a:p>
        </p:txBody>
      </p:sp>
      <p:sp>
        <p:nvSpPr>
          <p:cNvPr id="21" name="Rounded Rectangle 20">
            <a:extLst>
              <a:ext uri="{FF2B5EF4-FFF2-40B4-BE49-F238E27FC236}">
                <a16:creationId xmlns="" xmlns:a16="http://schemas.microsoft.com/office/drawing/2014/main" id="{EE7DA949-484A-034D-BF78-A194D74E8C3A}"/>
              </a:ext>
            </a:extLst>
          </p:cNvPr>
          <p:cNvSpPr/>
          <p:nvPr/>
        </p:nvSpPr>
        <p:spPr bwMode="auto">
          <a:xfrm>
            <a:off x="4434838" y="1626581"/>
            <a:ext cx="837321" cy="466050"/>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Sep 2018</a:t>
            </a:r>
          </a:p>
        </p:txBody>
      </p:sp>
      <p:sp>
        <p:nvSpPr>
          <p:cNvPr id="25" name="Rounded Rectangle 24">
            <a:extLst>
              <a:ext uri="{FF2B5EF4-FFF2-40B4-BE49-F238E27FC236}">
                <a16:creationId xmlns="" xmlns:a16="http://schemas.microsoft.com/office/drawing/2014/main" id="{AA660F59-E4A3-B746-B53B-6FF0DA637DBF}"/>
              </a:ext>
            </a:extLst>
          </p:cNvPr>
          <p:cNvSpPr/>
          <p:nvPr/>
        </p:nvSpPr>
        <p:spPr bwMode="auto">
          <a:xfrm>
            <a:off x="5421439" y="1626581"/>
            <a:ext cx="835592" cy="466050"/>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Oct 2018</a:t>
            </a:r>
          </a:p>
        </p:txBody>
      </p:sp>
      <p:sp>
        <p:nvSpPr>
          <p:cNvPr id="31" name="Rounded Rectangle 22">
            <a:extLst>
              <a:ext uri="{FF2B5EF4-FFF2-40B4-BE49-F238E27FC236}">
                <a16:creationId xmlns="" xmlns:a16="http://schemas.microsoft.com/office/drawing/2014/main" id="{CC7C785E-3C41-0E41-A219-D941F74B52E1}"/>
              </a:ext>
            </a:extLst>
          </p:cNvPr>
          <p:cNvSpPr/>
          <p:nvPr/>
        </p:nvSpPr>
        <p:spPr bwMode="auto">
          <a:xfrm>
            <a:off x="3468995" y="1626581"/>
            <a:ext cx="837321" cy="466050"/>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Jun 2017</a:t>
            </a:r>
          </a:p>
        </p:txBody>
      </p:sp>
      <p:sp>
        <p:nvSpPr>
          <p:cNvPr id="12" name="Rounded Rectangle 11">
            <a:extLst>
              <a:ext uri="{FF2B5EF4-FFF2-40B4-BE49-F238E27FC236}">
                <a16:creationId xmlns="" xmlns:a16="http://schemas.microsoft.com/office/drawing/2014/main" id="{2F443FF8-447F-AA49-ACC7-F01C16AB25F2}"/>
              </a:ext>
            </a:extLst>
          </p:cNvPr>
          <p:cNvSpPr/>
          <p:nvPr/>
        </p:nvSpPr>
        <p:spPr bwMode="auto">
          <a:xfrm>
            <a:off x="1175837" y="2372968"/>
            <a:ext cx="1640595" cy="904593"/>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NCT01450761</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Ipilimumab</a:t>
            </a:r>
            <a:b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 CT (ES)</a:t>
            </a:r>
          </a:p>
        </p:txBody>
      </p:sp>
      <p:sp>
        <p:nvSpPr>
          <p:cNvPr id="13" name="Rounded Rectangle 12">
            <a:extLst>
              <a:ext uri="{FF2B5EF4-FFF2-40B4-BE49-F238E27FC236}">
                <a16:creationId xmlns="" xmlns:a16="http://schemas.microsoft.com/office/drawing/2014/main" id="{B69F7C54-E229-5446-B4DF-AEDDCBFF44CB}"/>
              </a:ext>
            </a:extLst>
          </p:cNvPr>
          <p:cNvSpPr/>
          <p:nvPr/>
        </p:nvSpPr>
        <p:spPr bwMode="auto">
          <a:xfrm>
            <a:off x="1897198" y="4944514"/>
            <a:ext cx="2024582" cy="931176"/>
          </a:xfrm>
          <a:prstGeom prst="rect">
            <a:avLst/>
          </a:prstGeom>
          <a:solidFill>
            <a:schemeClr val="accent3"/>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CheckMate 032</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Nivolumab ± ipilimumab (LS/ES)</a:t>
            </a:r>
          </a:p>
        </p:txBody>
      </p:sp>
      <p:sp>
        <p:nvSpPr>
          <p:cNvPr id="37" name="Rounded Rectangle 27">
            <a:extLst>
              <a:ext uri="{FF2B5EF4-FFF2-40B4-BE49-F238E27FC236}">
                <a16:creationId xmlns="" xmlns:a16="http://schemas.microsoft.com/office/drawing/2014/main" id="{DAF834B9-FE55-4482-B581-4A3A04DADE29}"/>
              </a:ext>
            </a:extLst>
          </p:cNvPr>
          <p:cNvSpPr/>
          <p:nvPr/>
        </p:nvSpPr>
        <p:spPr bwMode="auto">
          <a:xfrm>
            <a:off x="6078108" y="2377224"/>
            <a:ext cx="1681853" cy="904593"/>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CASPIAN</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Durvalumab</a:t>
            </a:r>
            <a:b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 CT (ES)</a:t>
            </a:r>
          </a:p>
        </p:txBody>
      </p:sp>
      <p:sp>
        <p:nvSpPr>
          <p:cNvPr id="38" name="Rounded Rectangle 20">
            <a:extLst>
              <a:ext uri="{FF2B5EF4-FFF2-40B4-BE49-F238E27FC236}">
                <a16:creationId xmlns="" xmlns:a16="http://schemas.microsoft.com/office/drawing/2014/main" id="{81066BDC-3F17-4149-B5E5-62D5BADCA8ED}"/>
              </a:ext>
            </a:extLst>
          </p:cNvPr>
          <p:cNvSpPr/>
          <p:nvPr/>
        </p:nvSpPr>
        <p:spPr bwMode="auto">
          <a:xfrm>
            <a:off x="6496796" y="1628507"/>
            <a:ext cx="837321" cy="466050"/>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Nov</a:t>
            </a:r>
          </a:p>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2019</a:t>
            </a:r>
          </a:p>
        </p:txBody>
      </p:sp>
      <p:sp>
        <p:nvSpPr>
          <p:cNvPr id="40" name="Rounded Rectangle 21">
            <a:extLst>
              <a:ext uri="{FF2B5EF4-FFF2-40B4-BE49-F238E27FC236}">
                <a16:creationId xmlns="" xmlns:a16="http://schemas.microsoft.com/office/drawing/2014/main" id="{0C0C19C9-A6D9-4E31-B619-009935D95E12}"/>
              </a:ext>
            </a:extLst>
          </p:cNvPr>
          <p:cNvSpPr/>
          <p:nvPr/>
        </p:nvSpPr>
        <p:spPr bwMode="auto">
          <a:xfrm>
            <a:off x="6915797" y="4927091"/>
            <a:ext cx="2103120" cy="1143000"/>
          </a:xfrm>
          <a:prstGeom prst="rect">
            <a:avLst/>
          </a:prstGeom>
          <a:solidFill>
            <a:schemeClr val="accent3"/>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KEYNOTE-158/028 Pooled Analysis</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Pembrolizumab</a:t>
            </a:r>
            <a:b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monotherapy</a:t>
            </a:r>
          </a:p>
        </p:txBody>
      </p:sp>
      <p:sp>
        <p:nvSpPr>
          <p:cNvPr id="41" name="Rounded Rectangle 22">
            <a:extLst>
              <a:ext uri="{FF2B5EF4-FFF2-40B4-BE49-F238E27FC236}">
                <a16:creationId xmlns="" xmlns:a16="http://schemas.microsoft.com/office/drawing/2014/main" id="{20A08D4F-CA83-423C-B521-C0DC215746D0}"/>
              </a:ext>
            </a:extLst>
          </p:cNvPr>
          <p:cNvSpPr/>
          <p:nvPr/>
        </p:nvSpPr>
        <p:spPr bwMode="auto">
          <a:xfrm>
            <a:off x="7550147" y="1628511"/>
            <a:ext cx="837321" cy="466050"/>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Apr</a:t>
            </a:r>
          </a:p>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2020</a:t>
            </a:r>
          </a:p>
        </p:txBody>
      </p:sp>
      <p:sp>
        <p:nvSpPr>
          <p:cNvPr id="45" name="Rounded Rectangle 20">
            <a:extLst>
              <a:ext uri="{FF2B5EF4-FFF2-40B4-BE49-F238E27FC236}">
                <a16:creationId xmlns="" xmlns:a16="http://schemas.microsoft.com/office/drawing/2014/main" id="{A2A86A28-2533-4EE9-AB7C-D2BDE89F3996}"/>
              </a:ext>
            </a:extLst>
          </p:cNvPr>
          <p:cNvSpPr/>
          <p:nvPr/>
        </p:nvSpPr>
        <p:spPr bwMode="auto">
          <a:xfrm>
            <a:off x="9194651" y="1616504"/>
            <a:ext cx="837321" cy="466050"/>
          </a:xfrm>
          <a:prstGeom prst="roundRect">
            <a:avLst/>
          </a:prstGeom>
          <a:noFill/>
          <a:ln w="28575"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May </a:t>
            </a:r>
          </a:p>
          <a:p>
            <a:pPr marL="0" marR="0" lvl="0" indent="0" algn="ctr" defTabSz="1218804" rtl="0" eaLnBrk="0" fontAlgn="base" latinLnBrk="0" hangingPunct="0">
              <a:lnSpc>
                <a:spcPct val="9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rPr>
              <a:t>2020</a:t>
            </a:r>
          </a:p>
        </p:txBody>
      </p:sp>
      <p:sp>
        <p:nvSpPr>
          <p:cNvPr id="46" name="Rounded Rectangle 27">
            <a:extLst>
              <a:ext uri="{FF2B5EF4-FFF2-40B4-BE49-F238E27FC236}">
                <a16:creationId xmlns="" xmlns:a16="http://schemas.microsoft.com/office/drawing/2014/main" id="{1A51E790-8C1A-4349-9C5F-51048C9A6FDD}"/>
              </a:ext>
            </a:extLst>
          </p:cNvPr>
          <p:cNvSpPr/>
          <p:nvPr/>
        </p:nvSpPr>
        <p:spPr bwMode="auto">
          <a:xfrm>
            <a:off x="9649725" y="2365221"/>
            <a:ext cx="1920240" cy="904593"/>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KEYNOTE-604</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Pembrolizumab</a:t>
            </a:r>
            <a:b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 CT (ES)</a:t>
            </a:r>
          </a:p>
        </p:txBody>
      </p:sp>
      <p:sp>
        <p:nvSpPr>
          <p:cNvPr id="44" name="Rounded Rectangle 27">
            <a:extLst>
              <a:ext uri="{FF2B5EF4-FFF2-40B4-BE49-F238E27FC236}">
                <a16:creationId xmlns="" xmlns:a16="http://schemas.microsoft.com/office/drawing/2014/main" id="{8E7C065F-4AF0-4B18-9BBA-517CC4DC5345}"/>
              </a:ext>
            </a:extLst>
          </p:cNvPr>
          <p:cNvSpPr/>
          <p:nvPr/>
        </p:nvSpPr>
        <p:spPr bwMode="auto">
          <a:xfrm>
            <a:off x="8118415" y="2372261"/>
            <a:ext cx="1463040" cy="904593"/>
          </a:xfrm>
          <a:prstGeom prst="rect">
            <a:avLst/>
          </a:prstGeom>
          <a:solidFill>
            <a:schemeClr val="accent1"/>
          </a:solidFill>
          <a:ln w="12700" cap="flat" cmpd="sng" algn="ctr">
            <a:noFill/>
            <a:prstDash val="solid"/>
            <a:miter lim="800000"/>
            <a:headEnd type="triangle" w="med" len="sm"/>
            <a:tailEnd type="triangle" w="med" len="sm"/>
          </a:ln>
          <a:effectLst/>
        </p:spPr>
        <p:txBody>
          <a:bodyPr lIns="121882" tIns="60941" rIns="121882" bIns="60941" anchor="ctr"/>
          <a:lstStyle/>
          <a:p>
            <a:pPr marL="0" marR="0" lvl="0" indent="0" algn="ctr" defTabSz="1218804" rtl="0" eaLnBrk="0" fontAlgn="base" latinLnBrk="0" hangingPunct="0">
              <a:lnSpc>
                <a:spcPct val="100000"/>
              </a:lnSpc>
              <a:spcBef>
                <a:spcPts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EA5161</a:t>
            </a:r>
            <a:b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b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Nivolumab </a:t>
            </a:r>
          </a:p>
          <a:p>
            <a:pPr marL="0" marR="0" lvl="0" indent="0" algn="ctr" defTabSz="1218804" rtl="0" eaLnBrk="0" fontAlgn="base" latinLnBrk="0" hangingPunct="0">
              <a:lnSpc>
                <a:spcPct val="100000"/>
              </a:lnSpc>
              <a:spcBef>
                <a:spcPts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 </a:t>
            </a:r>
            <a:r>
              <a:rPr kumimoji="0" lang="en-GB" altLang="zh-TW"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CT</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rPr>
              <a:t> (ES)</a:t>
            </a:r>
          </a:p>
        </p:txBody>
      </p:sp>
      <p:sp>
        <p:nvSpPr>
          <p:cNvPr id="48" name="Rectangle 47">
            <a:extLst>
              <a:ext uri="{FF2B5EF4-FFF2-40B4-BE49-F238E27FC236}">
                <a16:creationId xmlns="" xmlns:a16="http://schemas.microsoft.com/office/drawing/2014/main" id="{D787FBF2-1671-4469-8E7A-E255EA661997}"/>
              </a:ext>
            </a:extLst>
          </p:cNvPr>
          <p:cNvSpPr/>
          <p:nvPr/>
        </p:nvSpPr>
        <p:spPr bwMode="auto">
          <a:xfrm>
            <a:off x="3931116" y="2304173"/>
            <a:ext cx="7746062" cy="1031218"/>
          </a:xfrm>
          <a:prstGeom prst="rect">
            <a:avLst/>
          </a:prstGeom>
          <a:noFill/>
          <a:ln w="76200">
            <a:solidFill>
              <a:srgbClr val="FFC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19999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09758" y="238127"/>
            <a:ext cx="11293483" cy="1103313"/>
          </a:xfrm>
        </p:spPr>
        <p:txBody>
          <a:bodyPr/>
          <a:lstStyle/>
          <a:p>
            <a:r>
              <a:rPr lang="en-US" dirty="0"/>
              <a:t>IMpower133</a:t>
            </a:r>
            <a:r>
              <a:rPr lang="en-US" altLang="en-US" dirty="0"/>
              <a:t>: </a:t>
            </a:r>
            <a:r>
              <a:rPr lang="tr-TR" altLang="en-US" dirty="0" smtClean="0"/>
              <a:t>ileri evre </a:t>
            </a:r>
            <a:r>
              <a:rPr lang="tr-TR" altLang="en-US" dirty="0" err="1" smtClean="0"/>
              <a:t>KHAK’nde</a:t>
            </a:r>
            <a:r>
              <a:rPr lang="tr-TR" altLang="en-US" dirty="0" smtClean="0"/>
              <a:t> kemoterapi+/-</a:t>
            </a:r>
            <a:r>
              <a:rPr lang="en-US" dirty="0" err="1" smtClean="0"/>
              <a:t>Atezolizumab</a:t>
            </a:r>
            <a:r>
              <a:rPr lang="en-US" dirty="0" smtClean="0"/>
              <a:t> </a:t>
            </a:r>
            <a:endParaRPr lang="en-US" altLang="en-US" dirty="0"/>
          </a:p>
        </p:txBody>
      </p:sp>
      <p:sp>
        <p:nvSpPr>
          <p:cNvPr id="2" name="Content Placeholder 1">
            <a:extLst>
              <a:ext uri="{FF2B5EF4-FFF2-40B4-BE49-F238E27FC236}">
                <a16:creationId xmlns="" xmlns:a16="http://schemas.microsoft.com/office/drawing/2014/main" id="{99D59C73-00F4-46E6-A415-CAFF9DC0B0AA}"/>
              </a:ext>
            </a:extLst>
          </p:cNvPr>
          <p:cNvSpPr>
            <a:spLocks noGrp="1"/>
          </p:cNvSpPr>
          <p:nvPr>
            <p:ph idx="1"/>
          </p:nvPr>
        </p:nvSpPr>
        <p:spPr/>
        <p:txBody>
          <a:bodyPr/>
          <a:lstStyle/>
          <a:p>
            <a:r>
              <a:rPr lang="en-US" sz="2000" dirty="0"/>
              <a:t>Double-blind, randomized, placebo-controlled phase I/III trial</a:t>
            </a:r>
            <a:endParaRPr lang="en-US" sz="16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endParaRPr lang="en-US" altLang="en-US" sz="1050" dirty="0"/>
          </a:p>
          <a:p>
            <a:r>
              <a:rPr lang="en-US" altLang="en-US" sz="2000" dirty="0"/>
              <a:t>Coprimary endpoints: OS, PFS by investigator assessment</a:t>
            </a:r>
          </a:p>
          <a:p>
            <a:r>
              <a:rPr lang="en-US" altLang="en-US" sz="2000" dirty="0"/>
              <a:t>Secondary endpoints: ORR, DoR, safety</a:t>
            </a:r>
          </a:p>
        </p:txBody>
      </p:sp>
      <p:sp>
        <p:nvSpPr>
          <p:cNvPr id="18436" name="Text Box 45"/>
          <p:cNvSpPr txBox="1">
            <a:spLocks noChangeArrowheads="1"/>
          </p:cNvSpPr>
          <p:nvPr/>
        </p:nvSpPr>
        <p:spPr bwMode="auto">
          <a:xfrm>
            <a:off x="545272" y="3104046"/>
            <a:ext cx="2073049"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charset="2"/>
              <a:buChar char="§"/>
              <a:defRPr sz="28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6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4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sz="2000">
                <a:solidFill>
                  <a:srgbClr val="FEFDDE"/>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with measurable ES-SCLC; ECOG PS 0/1; no prior systemic therapy for ES-SCLC; treated, asymptomatic brain mets eligible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 403)</a:t>
            </a:r>
          </a:p>
        </p:txBody>
      </p:sp>
      <p:sp>
        <p:nvSpPr>
          <p:cNvPr id="17" name="Line 52"/>
          <p:cNvSpPr>
            <a:spLocks noChangeShapeType="1"/>
          </p:cNvSpPr>
          <p:nvPr/>
        </p:nvSpPr>
        <p:spPr bwMode="auto">
          <a:xfrm flipV="1">
            <a:off x="2575695" y="3024641"/>
            <a:ext cx="741418" cy="39495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Line 52"/>
          <p:cNvSpPr>
            <a:spLocks noChangeShapeType="1"/>
          </p:cNvSpPr>
          <p:nvPr/>
        </p:nvSpPr>
        <p:spPr bwMode="auto">
          <a:xfrm>
            <a:off x="2578853" y="4136828"/>
            <a:ext cx="741418" cy="39495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4"/>
          <p:cNvSpPr>
            <a:spLocks noChangeArrowheads="1"/>
          </p:cNvSpPr>
          <p:nvPr/>
        </p:nvSpPr>
        <p:spPr bwMode="auto">
          <a:xfrm>
            <a:off x="3410989" y="2528300"/>
            <a:ext cx="4097252" cy="110927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Atezolizumab</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1200 mg IV on Day 1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Carboplatin</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AUC 5 mg/mL/min IV on Day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Etoposide</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100 mg/m² on Days 1-3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 = 201)</a:t>
            </a:r>
          </a:p>
        </p:txBody>
      </p:sp>
      <p:sp>
        <p:nvSpPr>
          <p:cNvPr id="29" name="Rectangle 24"/>
          <p:cNvSpPr>
            <a:spLocks noChangeArrowheads="1"/>
          </p:cNvSpPr>
          <p:nvPr/>
        </p:nvSpPr>
        <p:spPr bwMode="auto">
          <a:xfrm>
            <a:off x="3410989" y="3924403"/>
            <a:ext cx="4097251" cy="1109270"/>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Placebo</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Carboplatin</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AUC 5 mg/mL/min IV on Day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Etoposide</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100 mg/m² on Days 1-3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 = 202)</a:t>
            </a:r>
          </a:p>
        </p:txBody>
      </p:sp>
      <p:cxnSp>
        <p:nvCxnSpPr>
          <p:cNvPr id="22" name="Straight Arrow Connector 21"/>
          <p:cNvCxnSpPr/>
          <p:nvPr/>
        </p:nvCxnSpPr>
        <p:spPr bwMode="auto">
          <a:xfrm>
            <a:off x="7554149" y="4497622"/>
            <a:ext cx="504371" cy="0"/>
          </a:xfrm>
          <a:prstGeom prst="straightConnector1">
            <a:avLst/>
          </a:prstGeom>
          <a:noFill/>
          <a:ln w="28575" cap="flat" cmpd="sng" algn="ctr">
            <a:solidFill>
              <a:schemeClr val="bg1"/>
            </a:solidFill>
            <a:prstDash val="solid"/>
            <a:round/>
            <a:headEnd type="none" w="med" len="med"/>
            <a:tailEnd type="triangle"/>
          </a:ln>
          <a:effectLst/>
        </p:spPr>
      </p:cxnSp>
      <p:cxnSp>
        <p:nvCxnSpPr>
          <p:cNvPr id="33" name="Straight Arrow Connector 32"/>
          <p:cNvCxnSpPr>
            <a:cxnSpLocks/>
          </p:cNvCxnSpPr>
          <p:nvPr/>
        </p:nvCxnSpPr>
        <p:spPr bwMode="auto">
          <a:xfrm>
            <a:off x="8708025" y="3483570"/>
            <a:ext cx="0" cy="668216"/>
          </a:xfrm>
          <a:prstGeom prst="straightConnector1">
            <a:avLst/>
          </a:prstGeom>
          <a:noFill/>
          <a:ln w="28575" cap="flat" cmpd="sng" algn="ctr">
            <a:solidFill>
              <a:schemeClr val="tx1"/>
            </a:solidFill>
            <a:prstDash val="solid"/>
            <a:round/>
            <a:headEnd type="none" w="med" len="med"/>
            <a:tailEnd type="triangle"/>
          </a:ln>
          <a:effectLst/>
        </p:spPr>
      </p:cxnSp>
      <p:sp>
        <p:nvSpPr>
          <p:cNvPr id="4" name="TextBox 3">
            <a:extLst>
              <a:ext uri="{FF2B5EF4-FFF2-40B4-BE49-F238E27FC236}">
                <a16:creationId xmlns="" xmlns:a16="http://schemas.microsoft.com/office/drawing/2014/main" id="{A7DC469C-AC05-4AF2-9068-D2B2CE932284}"/>
              </a:ext>
            </a:extLst>
          </p:cNvPr>
          <p:cNvSpPr txBox="1"/>
          <p:nvPr/>
        </p:nvSpPr>
        <p:spPr bwMode="auto">
          <a:xfrm>
            <a:off x="4181040" y="2189746"/>
            <a:ext cx="251870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Induction: 4 x 21-day cycles</a:t>
            </a:r>
          </a:p>
        </p:txBody>
      </p:sp>
      <p:cxnSp>
        <p:nvCxnSpPr>
          <p:cNvPr id="20" name="Straight Arrow Connector 19">
            <a:extLst>
              <a:ext uri="{FF2B5EF4-FFF2-40B4-BE49-F238E27FC236}">
                <a16:creationId xmlns="" xmlns:a16="http://schemas.microsoft.com/office/drawing/2014/main" id="{98010E54-8234-48FB-A3F4-F824963B71DA}"/>
              </a:ext>
            </a:extLst>
          </p:cNvPr>
          <p:cNvCxnSpPr/>
          <p:nvPr/>
        </p:nvCxnSpPr>
        <p:spPr bwMode="auto">
          <a:xfrm>
            <a:off x="7554149" y="3104046"/>
            <a:ext cx="504371" cy="0"/>
          </a:xfrm>
          <a:prstGeom prst="straightConnector1">
            <a:avLst/>
          </a:prstGeom>
          <a:noFill/>
          <a:ln w="28575" cap="flat" cmpd="sng" algn="ctr">
            <a:solidFill>
              <a:schemeClr val="bg1"/>
            </a:solidFill>
            <a:prstDash val="solid"/>
            <a:round/>
            <a:headEnd type="none" w="med" len="med"/>
            <a:tailEnd type="triangle"/>
          </a:ln>
          <a:effectLst/>
        </p:spPr>
      </p:cxnSp>
      <p:sp>
        <p:nvSpPr>
          <p:cNvPr id="24" name="Rectangle 24">
            <a:extLst>
              <a:ext uri="{FF2B5EF4-FFF2-40B4-BE49-F238E27FC236}">
                <a16:creationId xmlns="" xmlns:a16="http://schemas.microsoft.com/office/drawing/2014/main" id="{D084D51E-9872-48FD-BB6E-737DE51E306D}"/>
              </a:ext>
            </a:extLst>
          </p:cNvPr>
          <p:cNvSpPr>
            <a:spLocks noChangeArrowheads="1"/>
          </p:cNvSpPr>
          <p:nvPr/>
        </p:nvSpPr>
        <p:spPr bwMode="auto">
          <a:xfrm>
            <a:off x="8124360" y="2549411"/>
            <a:ext cx="2528335" cy="110927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Atezolizumab </a:t>
            </a:r>
          </a:p>
        </p:txBody>
      </p:sp>
      <p:sp>
        <p:nvSpPr>
          <p:cNvPr id="26" name="Rectangle 24">
            <a:extLst>
              <a:ext uri="{FF2B5EF4-FFF2-40B4-BE49-F238E27FC236}">
                <a16:creationId xmlns="" xmlns:a16="http://schemas.microsoft.com/office/drawing/2014/main" id="{BC6C4442-F1E0-4AEB-8A6F-DE5FAC7DDC69}"/>
              </a:ext>
            </a:extLst>
          </p:cNvPr>
          <p:cNvSpPr>
            <a:spLocks noChangeArrowheads="1"/>
          </p:cNvSpPr>
          <p:nvPr/>
        </p:nvSpPr>
        <p:spPr bwMode="auto">
          <a:xfrm>
            <a:off x="8124360" y="3901122"/>
            <a:ext cx="2528335" cy="1109270"/>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Placebo</a:t>
            </a:r>
          </a:p>
        </p:txBody>
      </p:sp>
      <p:sp>
        <p:nvSpPr>
          <p:cNvPr id="27" name="TextBox 26">
            <a:extLst>
              <a:ext uri="{FF2B5EF4-FFF2-40B4-BE49-F238E27FC236}">
                <a16:creationId xmlns="" xmlns:a16="http://schemas.microsoft.com/office/drawing/2014/main" id="{56CF373A-0922-42C7-920C-38AF2AC9E658}"/>
              </a:ext>
            </a:extLst>
          </p:cNvPr>
          <p:cNvSpPr txBox="1"/>
          <p:nvPr/>
        </p:nvSpPr>
        <p:spPr bwMode="auto">
          <a:xfrm>
            <a:off x="8706307" y="2189746"/>
            <a:ext cx="140814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Maintenance*</a:t>
            </a:r>
          </a:p>
        </p:txBody>
      </p:sp>
      <p:sp>
        <p:nvSpPr>
          <p:cNvPr id="6" name="TextBox 5">
            <a:extLst>
              <a:ext uri="{FF2B5EF4-FFF2-40B4-BE49-F238E27FC236}">
                <a16:creationId xmlns="" xmlns:a16="http://schemas.microsoft.com/office/drawing/2014/main" id="{28977A31-08BF-4970-8EA3-852666F1A13D}"/>
              </a:ext>
            </a:extLst>
          </p:cNvPr>
          <p:cNvSpPr txBox="1"/>
          <p:nvPr/>
        </p:nvSpPr>
        <p:spPr bwMode="auto">
          <a:xfrm>
            <a:off x="902155" y="1939132"/>
            <a:ext cx="253150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by sex, </a:t>
            </a:r>
            <a:b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ECOG PS 0 vs 1, brain metastases: yes vs no</a:t>
            </a:r>
          </a:p>
        </p:txBody>
      </p:sp>
      <p:cxnSp>
        <p:nvCxnSpPr>
          <p:cNvPr id="8" name="Straight Arrow Connector 7">
            <a:extLst>
              <a:ext uri="{FF2B5EF4-FFF2-40B4-BE49-F238E27FC236}">
                <a16:creationId xmlns="" xmlns:a16="http://schemas.microsoft.com/office/drawing/2014/main" id="{1EF10093-CA0E-4021-8DD1-7FE7195B5BBA}"/>
              </a:ext>
            </a:extLst>
          </p:cNvPr>
          <p:cNvCxnSpPr/>
          <p:nvPr/>
        </p:nvCxnSpPr>
        <p:spPr bwMode="auto">
          <a:xfrm>
            <a:off x="2716118" y="2933348"/>
            <a:ext cx="0" cy="278462"/>
          </a:xfrm>
          <a:prstGeom prst="straightConnector1">
            <a:avLst/>
          </a:prstGeom>
          <a:noFill/>
          <a:ln w="28575" cap="flat" cmpd="sng" algn="ctr">
            <a:solidFill>
              <a:schemeClr val="bg1"/>
            </a:solidFill>
            <a:prstDash val="solid"/>
            <a:round/>
            <a:headEnd type="none" w="med" len="med"/>
            <a:tailEnd type="triangle"/>
          </a:ln>
          <a:effectLst/>
        </p:spPr>
      </p:cxnSp>
      <p:cxnSp>
        <p:nvCxnSpPr>
          <p:cNvPr id="30" name="Straight Arrow Connector 29">
            <a:extLst>
              <a:ext uri="{FF2B5EF4-FFF2-40B4-BE49-F238E27FC236}">
                <a16:creationId xmlns="" xmlns:a16="http://schemas.microsoft.com/office/drawing/2014/main" id="{5647307C-7203-4F36-8E33-1256B398825B}"/>
              </a:ext>
            </a:extLst>
          </p:cNvPr>
          <p:cNvCxnSpPr/>
          <p:nvPr/>
        </p:nvCxnSpPr>
        <p:spPr bwMode="auto">
          <a:xfrm>
            <a:off x="10400509" y="3754286"/>
            <a:ext cx="504371" cy="0"/>
          </a:xfrm>
          <a:prstGeom prst="straightConnector1">
            <a:avLst/>
          </a:prstGeom>
          <a:noFill/>
          <a:ln w="28575" cap="flat" cmpd="sng" algn="ctr">
            <a:solidFill>
              <a:schemeClr val="bg1"/>
            </a:solidFill>
            <a:prstDash val="solid"/>
            <a:round/>
            <a:headEnd type="none" w="med" len="med"/>
            <a:tailEnd type="triangle"/>
          </a:ln>
          <a:effectLst/>
        </p:spPr>
      </p:cxnSp>
      <p:sp>
        <p:nvSpPr>
          <p:cNvPr id="9" name="TextBox 8">
            <a:extLst>
              <a:ext uri="{FF2B5EF4-FFF2-40B4-BE49-F238E27FC236}">
                <a16:creationId xmlns="" xmlns:a16="http://schemas.microsoft.com/office/drawing/2014/main" id="{6E6F4623-ADC1-4F07-896E-0827496AA96F}"/>
              </a:ext>
            </a:extLst>
          </p:cNvPr>
          <p:cNvSpPr txBox="1"/>
          <p:nvPr/>
        </p:nvSpPr>
        <p:spPr bwMode="auto">
          <a:xfrm>
            <a:off x="10876844" y="3180124"/>
            <a:ext cx="90933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 or loss of clinical benefit</a:t>
            </a:r>
          </a:p>
        </p:txBody>
      </p:sp>
      <p:sp>
        <p:nvSpPr>
          <p:cNvPr id="32" name="Text Box 11">
            <a:extLst>
              <a:ext uri="{FF2B5EF4-FFF2-40B4-BE49-F238E27FC236}">
                <a16:creationId xmlns="" xmlns:a16="http://schemas.microsoft.com/office/drawing/2014/main" id="{1AD56144-783F-4F9A-9F3F-21F352050748}"/>
              </a:ext>
            </a:extLst>
          </p:cNvPr>
          <p:cNvSpPr txBox="1">
            <a:spLocks noChangeArrowheads="1"/>
          </p:cNvSpPr>
          <p:nvPr/>
        </p:nvSpPr>
        <p:spPr bwMode="auto">
          <a:xfrm>
            <a:off x="405204" y="6363834"/>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Liu. IASLC WCLC. 2018. Abstr PL0-207. Horn. NEJM. 2018;379:2220. Horn. AACR 2020. Abstract 9759.</a:t>
            </a:r>
          </a:p>
        </p:txBody>
      </p:sp>
      <p:sp>
        <p:nvSpPr>
          <p:cNvPr id="25" name="TextBox 24">
            <a:extLst>
              <a:ext uri="{FF2B5EF4-FFF2-40B4-BE49-F238E27FC236}">
                <a16:creationId xmlns="" xmlns:a16="http://schemas.microsoft.com/office/drawing/2014/main" id="{818DABDC-3011-4CD1-B051-455539124E46}"/>
              </a:ext>
            </a:extLst>
          </p:cNvPr>
          <p:cNvSpPr txBox="1"/>
          <p:nvPr/>
        </p:nvSpPr>
        <p:spPr bwMode="auto">
          <a:xfrm>
            <a:off x="8492317" y="5067810"/>
            <a:ext cx="153131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*PCI per local SoC.</a:t>
            </a:r>
          </a:p>
        </p:txBody>
      </p:sp>
    </p:spTree>
    <p:extLst>
      <p:ext uri="{BB962C8B-B14F-4D97-AF65-F5344CB8AC3E}">
        <p14:creationId xmlns="" xmlns:p14="http://schemas.microsoft.com/office/powerpoint/2010/main" val="2539737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IMpower133: </a:t>
            </a:r>
            <a:r>
              <a:rPr lang="en-US" altLang="en-US" dirty="0"/>
              <a:t>PFS (</a:t>
            </a:r>
            <a:r>
              <a:rPr lang="en-US" altLang="en-US" dirty="0" smtClean="0"/>
              <a:t>Co</a:t>
            </a:r>
            <a:r>
              <a:rPr lang="tr-TR" altLang="en-US" dirty="0" smtClean="0"/>
              <a:t>-</a:t>
            </a:r>
            <a:r>
              <a:rPr lang="en-US" altLang="en-US" dirty="0" smtClean="0"/>
              <a:t>primary </a:t>
            </a:r>
            <a:r>
              <a:rPr lang="en-US" altLang="en-US" dirty="0"/>
              <a:t>Endpoint)</a:t>
            </a:r>
            <a:endParaRPr lang="en-US" dirty="0"/>
          </a:p>
        </p:txBody>
      </p:sp>
      <p:sp>
        <p:nvSpPr>
          <p:cNvPr id="10" name="Text Box 11">
            <a:extLst>
              <a:ext uri="{FF2B5EF4-FFF2-40B4-BE49-F238E27FC236}">
                <a16:creationId xmlns="" xmlns:a16="http://schemas.microsoft.com/office/drawing/2014/main" id="{6A51F961-8F1C-412D-9AE3-3A5ADC4CE1E9}"/>
              </a:ext>
            </a:extLst>
          </p:cNvPr>
          <p:cNvSpPr txBox="1">
            <a:spLocks noChangeArrowheads="1"/>
          </p:cNvSpPr>
          <p:nvPr/>
        </p:nvSpPr>
        <p:spPr bwMode="auto">
          <a:xfrm>
            <a:off x="412492" y="6358845"/>
            <a:ext cx="5780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Horn. NEJM</a:t>
            </a:r>
            <a:r>
              <a:rPr kumimoji="0" lang="en-US" altLang="en-US" sz="1200" b="1"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2018;379:2220.</a:t>
            </a:r>
          </a:p>
        </p:txBody>
      </p:sp>
      <p:sp>
        <p:nvSpPr>
          <p:cNvPr id="624" name="Text Placeholder 6">
            <a:extLst>
              <a:ext uri="{FF2B5EF4-FFF2-40B4-BE49-F238E27FC236}">
                <a16:creationId xmlns="" xmlns:a16="http://schemas.microsoft.com/office/drawing/2014/main" id="{26992EE6-559B-4637-BA90-90A3208487C9}"/>
              </a:ext>
            </a:extLst>
          </p:cNvPr>
          <p:cNvSpPr txBox="1">
            <a:spLocks/>
          </p:cNvSpPr>
          <p:nvPr/>
        </p:nvSpPr>
        <p:spPr>
          <a:xfrm>
            <a:off x="11864681" y="6081202"/>
            <a:ext cx="30457" cy="147797"/>
          </a:xfrm>
          <a:prstGeom prst="rect">
            <a:avLst/>
          </a:prstGeom>
        </p:spPr>
        <p:txBody>
          <a:bodyPr vert="horz" wrap="none" lIns="0" tIns="0" rIns="0" bIns="0" rtlCol="0" anchor="b">
            <a:spAutoFit/>
          </a:bodyPr>
          <a:lstStyle>
            <a:lvl1pPr marL="0" indent="0" algn="r" defTabSz="914400" rtl="0" eaLnBrk="1" latinLnBrk="0" hangingPunct="1">
              <a:lnSpc>
                <a:spcPct val="90000"/>
              </a:lnSpc>
              <a:spcBef>
                <a:spcPts val="0"/>
              </a:spcBef>
              <a:buFont typeface="Arial"/>
              <a:buNone/>
              <a:defRPr sz="1067"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n-GB" sz="1067"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rPr>
              <a:t> </a:t>
            </a:r>
          </a:p>
        </p:txBody>
      </p:sp>
      <p:graphicFrame>
        <p:nvGraphicFramePr>
          <p:cNvPr id="625" name="Table 624">
            <a:extLst>
              <a:ext uri="{FF2B5EF4-FFF2-40B4-BE49-F238E27FC236}">
                <a16:creationId xmlns="" xmlns:a16="http://schemas.microsoft.com/office/drawing/2014/main" id="{974BA8AB-612C-48FD-A9CA-2D4DC85E8B8F}"/>
              </a:ext>
            </a:extLst>
          </p:cNvPr>
          <p:cNvGraphicFramePr>
            <a:graphicFrameLocks noGrp="1"/>
          </p:cNvGraphicFramePr>
          <p:nvPr/>
        </p:nvGraphicFramePr>
        <p:xfrm>
          <a:off x="443532" y="5684375"/>
          <a:ext cx="9677612" cy="642936"/>
        </p:xfrm>
        <a:graphic>
          <a:graphicData uri="http://schemas.openxmlformats.org/drawingml/2006/table">
            <a:tbl>
              <a:tblPr firstRow="1" bandRow="1"/>
              <a:tblGrid>
                <a:gridCol w="1371600">
                  <a:extLst>
                    <a:ext uri="{9D8B030D-6E8A-4147-A177-3AD203B41FA5}">
                      <a16:colId xmlns="" xmlns:a16="http://schemas.microsoft.com/office/drawing/2014/main" val="107330269"/>
                    </a:ext>
                  </a:extLst>
                </a:gridCol>
                <a:gridCol w="377546">
                  <a:extLst>
                    <a:ext uri="{9D8B030D-6E8A-4147-A177-3AD203B41FA5}">
                      <a16:colId xmlns="" xmlns:a16="http://schemas.microsoft.com/office/drawing/2014/main" val="1091796443"/>
                    </a:ext>
                  </a:extLst>
                </a:gridCol>
                <a:gridCol w="377546">
                  <a:extLst>
                    <a:ext uri="{9D8B030D-6E8A-4147-A177-3AD203B41FA5}">
                      <a16:colId xmlns="" xmlns:a16="http://schemas.microsoft.com/office/drawing/2014/main" val="2937214952"/>
                    </a:ext>
                  </a:extLst>
                </a:gridCol>
                <a:gridCol w="377546">
                  <a:extLst>
                    <a:ext uri="{9D8B030D-6E8A-4147-A177-3AD203B41FA5}">
                      <a16:colId xmlns="" xmlns:a16="http://schemas.microsoft.com/office/drawing/2014/main" val="1250939675"/>
                    </a:ext>
                  </a:extLst>
                </a:gridCol>
                <a:gridCol w="377546">
                  <a:extLst>
                    <a:ext uri="{9D8B030D-6E8A-4147-A177-3AD203B41FA5}">
                      <a16:colId xmlns="" xmlns:a16="http://schemas.microsoft.com/office/drawing/2014/main" val="4215187646"/>
                    </a:ext>
                  </a:extLst>
                </a:gridCol>
                <a:gridCol w="377546">
                  <a:extLst>
                    <a:ext uri="{9D8B030D-6E8A-4147-A177-3AD203B41FA5}">
                      <a16:colId xmlns="" xmlns:a16="http://schemas.microsoft.com/office/drawing/2014/main" val="3715501190"/>
                    </a:ext>
                  </a:extLst>
                </a:gridCol>
                <a:gridCol w="377546">
                  <a:extLst>
                    <a:ext uri="{9D8B030D-6E8A-4147-A177-3AD203B41FA5}">
                      <a16:colId xmlns="" xmlns:a16="http://schemas.microsoft.com/office/drawing/2014/main" val="3623081015"/>
                    </a:ext>
                  </a:extLst>
                </a:gridCol>
                <a:gridCol w="377546">
                  <a:extLst>
                    <a:ext uri="{9D8B030D-6E8A-4147-A177-3AD203B41FA5}">
                      <a16:colId xmlns="" xmlns:a16="http://schemas.microsoft.com/office/drawing/2014/main" val="13265922"/>
                    </a:ext>
                  </a:extLst>
                </a:gridCol>
                <a:gridCol w="377546">
                  <a:extLst>
                    <a:ext uri="{9D8B030D-6E8A-4147-A177-3AD203B41FA5}">
                      <a16:colId xmlns="" xmlns:a16="http://schemas.microsoft.com/office/drawing/2014/main" val="2159849441"/>
                    </a:ext>
                  </a:extLst>
                </a:gridCol>
                <a:gridCol w="377546">
                  <a:extLst>
                    <a:ext uri="{9D8B030D-6E8A-4147-A177-3AD203B41FA5}">
                      <a16:colId xmlns="" xmlns:a16="http://schemas.microsoft.com/office/drawing/2014/main" val="3741815421"/>
                    </a:ext>
                  </a:extLst>
                </a:gridCol>
                <a:gridCol w="377546">
                  <a:extLst>
                    <a:ext uri="{9D8B030D-6E8A-4147-A177-3AD203B41FA5}">
                      <a16:colId xmlns="" xmlns:a16="http://schemas.microsoft.com/office/drawing/2014/main" val="3622661403"/>
                    </a:ext>
                  </a:extLst>
                </a:gridCol>
                <a:gridCol w="377546">
                  <a:extLst>
                    <a:ext uri="{9D8B030D-6E8A-4147-A177-3AD203B41FA5}">
                      <a16:colId xmlns="" xmlns:a16="http://schemas.microsoft.com/office/drawing/2014/main" val="218780265"/>
                    </a:ext>
                  </a:extLst>
                </a:gridCol>
                <a:gridCol w="377546">
                  <a:extLst>
                    <a:ext uri="{9D8B030D-6E8A-4147-A177-3AD203B41FA5}">
                      <a16:colId xmlns="" xmlns:a16="http://schemas.microsoft.com/office/drawing/2014/main" val="3797954536"/>
                    </a:ext>
                  </a:extLst>
                </a:gridCol>
                <a:gridCol w="377546">
                  <a:extLst>
                    <a:ext uri="{9D8B030D-6E8A-4147-A177-3AD203B41FA5}">
                      <a16:colId xmlns="" xmlns:a16="http://schemas.microsoft.com/office/drawing/2014/main" val="617308585"/>
                    </a:ext>
                  </a:extLst>
                </a:gridCol>
                <a:gridCol w="377546">
                  <a:extLst>
                    <a:ext uri="{9D8B030D-6E8A-4147-A177-3AD203B41FA5}">
                      <a16:colId xmlns="" xmlns:a16="http://schemas.microsoft.com/office/drawing/2014/main" val="806879147"/>
                    </a:ext>
                  </a:extLst>
                </a:gridCol>
                <a:gridCol w="377546">
                  <a:extLst>
                    <a:ext uri="{9D8B030D-6E8A-4147-A177-3AD203B41FA5}">
                      <a16:colId xmlns="" xmlns:a16="http://schemas.microsoft.com/office/drawing/2014/main" val="4155224839"/>
                    </a:ext>
                  </a:extLst>
                </a:gridCol>
                <a:gridCol w="377546">
                  <a:extLst>
                    <a:ext uri="{9D8B030D-6E8A-4147-A177-3AD203B41FA5}">
                      <a16:colId xmlns="" xmlns:a16="http://schemas.microsoft.com/office/drawing/2014/main" val="2333656239"/>
                    </a:ext>
                  </a:extLst>
                </a:gridCol>
                <a:gridCol w="377546">
                  <a:extLst>
                    <a:ext uri="{9D8B030D-6E8A-4147-A177-3AD203B41FA5}">
                      <a16:colId xmlns="" xmlns:a16="http://schemas.microsoft.com/office/drawing/2014/main" val="1961954298"/>
                    </a:ext>
                  </a:extLst>
                </a:gridCol>
                <a:gridCol w="377546">
                  <a:extLst>
                    <a:ext uri="{9D8B030D-6E8A-4147-A177-3AD203B41FA5}">
                      <a16:colId xmlns="" xmlns:a16="http://schemas.microsoft.com/office/drawing/2014/main" val="1962021527"/>
                    </a:ext>
                  </a:extLst>
                </a:gridCol>
                <a:gridCol w="377546">
                  <a:extLst>
                    <a:ext uri="{9D8B030D-6E8A-4147-A177-3AD203B41FA5}">
                      <a16:colId xmlns="" xmlns:a16="http://schemas.microsoft.com/office/drawing/2014/main" val="73702461"/>
                    </a:ext>
                  </a:extLst>
                </a:gridCol>
                <a:gridCol w="377546">
                  <a:extLst>
                    <a:ext uri="{9D8B030D-6E8A-4147-A177-3AD203B41FA5}">
                      <a16:colId xmlns="" xmlns:a16="http://schemas.microsoft.com/office/drawing/2014/main" val="2936909391"/>
                    </a:ext>
                  </a:extLst>
                </a:gridCol>
                <a:gridCol w="377546">
                  <a:extLst>
                    <a:ext uri="{9D8B030D-6E8A-4147-A177-3AD203B41FA5}">
                      <a16:colId xmlns="" xmlns:a16="http://schemas.microsoft.com/office/drawing/2014/main" val="4215938769"/>
                    </a:ext>
                  </a:extLst>
                </a:gridCol>
                <a:gridCol w="377546">
                  <a:extLst>
                    <a:ext uri="{9D8B030D-6E8A-4147-A177-3AD203B41FA5}">
                      <a16:colId xmlns="" xmlns:a16="http://schemas.microsoft.com/office/drawing/2014/main" val="2898303406"/>
                    </a:ext>
                  </a:extLst>
                </a:gridCol>
              </a:tblGrid>
              <a:tr h="214312">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400" b="1" dirty="0">
                          <a:solidFill>
                            <a:schemeClr val="bg1"/>
                          </a:solidFill>
                        </a:rPr>
                        <a:t>Patients at Risk, n</a:t>
                      </a:r>
                    </a:p>
                  </a:txBody>
                  <a:tcPr marL="14399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14316679"/>
                  </a:ext>
                </a:extLst>
              </a:tr>
              <a:tr h="21431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400" b="1" dirty="0">
                          <a:solidFill>
                            <a:schemeClr val="accent1"/>
                          </a:solidFill>
                        </a:rPr>
                        <a:t>Atezo + CP/ET</a:t>
                      </a:r>
                    </a:p>
                  </a:txBody>
                  <a:tcPr marL="14399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6451160"/>
                  </a:ext>
                </a:extLst>
              </a:tr>
              <a:tr h="21431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400" b="1" dirty="0">
                          <a:solidFill>
                            <a:schemeClr val="accent3"/>
                          </a:solidFill>
                        </a:rPr>
                        <a:t>Placebo + CP/ET</a:t>
                      </a:r>
                    </a:p>
                  </a:txBody>
                  <a:tcPr marL="14399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400" b="0" dirty="0">
                          <a:solidFill>
                            <a:schemeClr val="bg1"/>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en-GB" sz="1400" b="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1321197"/>
                  </a:ext>
                </a:extLst>
              </a:tr>
            </a:tbl>
          </a:graphicData>
        </a:graphic>
      </p:graphicFrame>
      <p:grpSp>
        <p:nvGrpSpPr>
          <p:cNvPr id="182" name="Group 181">
            <a:extLst>
              <a:ext uri="{FF2B5EF4-FFF2-40B4-BE49-F238E27FC236}">
                <a16:creationId xmlns="" xmlns:a16="http://schemas.microsoft.com/office/drawing/2014/main" id="{1636A249-F4A0-468B-822E-9A53FDE7FB22}"/>
              </a:ext>
            </a:extLst>
          </p:cNvPr>
          <p:cNvGrpSpPr/>
          <p:nvPr/>
        </p:nvGrpSpPr>
        <p:grpSpPr>
          <a:xfrm>
            <a:off x="1088377" y="1455059"/>
            <a:ext cx="10166769" cy="4470230"/>
            <a:chOff x="1110831" y="1480457"/>
            <a:chExt cx="10166769" cy="4470230"/>
          </a:xfrm>
        </p:grpSpPr>
        <p:sp>
          <p:nvSpPr>
            <p:cNvPr id="183" name="Freeform: Shape 182">
              <a:extLst>
                <a:ext uri="{FF2B5EF4-FFF2-40B4-BE49-F238E27FC236}">
                  <a16:creationId xmlns="" xmlns:a16="http://schemas.microsoft.com/office/drawing/2014/main" id="{0A01B42F-5808-4313-8D30-CCE16CC9CE2E}"/>
                </a:ext>
              </a:extLst>
            </p:cNvPr>
            <p:cNvSpPr/>
            <p:nvPr/>
          </p:nvSpPr>
          <p:spPr bwMode="auto">
            <a:xfrm>
              <a:off x="2017059" y="1649506"/>
              <a:ext cx="9054353" cy="3603812"/>
            </a:xfrm>
            <a:custGeom>
              <a:avLst/>
              <a:gdLst>
                <a:gd name="connsiteX0" fmla="*/ 0 w 9054353"/>
                <a:gd name="connsiteY0" fmla="*/ 0 h 3603812"/>
                <a:gd name="connsiteX1" fmla="*/ 0 w 9054353"/>
                <a:gd name="connsiteY1" fmla="*/ 3603812 h 3603812"/>
                <a:gd name="connsiteX2" fmla="*/ 9054353 w 9054353"/>
                <a:gd name="connsiteY2" fmla="*/ 3603812 h 3603812"/>
              </a:gdLst>
              <a:ahLst/>
              <a:cxnLst>
                <a:cxn ang="0">
                  <a:pos x="connsiteX0" y="connsiteY0"/>
                </a:cxn>
                <a:cxn ang="0">
                  <a:pos x="connsiteX1" y="connsiteY1"/>
                </a:cxn>
                <a:cxn ang="0">
                  <a:pos x="connsiteX2" y="connsiteY2"/>
                </a:cxn>
              </a:cxnLst>
              <a:rect l="l" t="t" r="r" b="b"/>
              <a:pathLst>
                <a:path w="9054353" h="3603812">
                  <a:moveTo>
                    <a:pt x="0" y="0"/>
                  </a:moveTo>
                  <a:lnTo>
                    <a:pt x="0" y="3603812"/>
                  </a:lnTo>
                  <a:lnTo>
                    <a:pt x="9054353" y="3603812"/>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84" name="Group 183">
              <a:extLst>
                <a:ext uri="{FF2B5EF4-FFF2-40B4-BE49-F238E27FC236}">
                  <a16:creationId xmlns="" xmlns:a16="http://schemas.microsoft.com/office/drawing/2014/main" id="{B30899C2-C696-4FB0-99F6-0F16CB6797AA}"/>
                </a:ext>
              </a:extLst>
            </p:cNvPr>
            <p:cNvGrpSpPr/>
            <p:nvPr/>
          </p:nvGrpSpPr>
          <p:grpSpPr>
            <a:xfrm>
              <a:off x="1918447" y="1654115"/>
              <a:ext cx="92464" cy="3608167"/>
              <a:chOff x="1027611" y="2159726"/>
              <a:chExt cx="95795" cy="762000"/>
            </a:xfrm>
          </p:grpSpPr>
          <p:cxnSp>
            <p:nvCxnSpPr>
              <p:cNvPr id="260" name="Straight Connector 259">
                <a:extLst>
                  <a:ext uri="{FF2B5EF4-FFF2-40B4-BE49-F238E27FC236}">
                    <a16:creationId xmlns="" xmlns:a16="http://schemas.microsoft.com/office/drawing/2014/main" id="{51428C72-ADA5-47A8-A327-E6C6DC0E9F76}"/>
                  </a:ext>
                </a:extLst>
              </p:cNvPr>
              <p:cNvCxnSpPr/>
              <p:nvPr/>
            </p:nvCxnSpPr>
            <p:spPr bwMode="auto">
              <a:xfrm>
                <a:off x="1027611" y="21597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261" name="Straight Connector 260">
                <a:extLst>
                  <a:ext uri="{FF2B5EF4-FFF2-40B4-BE49-F238E27FC236}">
                    <a16:creationId xmlns="" xmlns:a16="http://schemas.microsoft.com/office/drawing/2014/main" id="{94ED4459-5F09-4308-B62C-B8A4AABFF8A3}"/>
                  </a:ext>
                </a:extLst>
              </p:cNvPr>
              <p:cNvCxnSpPr/>
              <p:nvPr/>
            </p:nvCxnSpPr>
            <p:spPr bwMode="auto">
              <a:xfrm>
                <a:off x="1027611" y="23121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262" name="Straight Connector 261">
                <a:extLst>
                  <a:ext uri="{FF2B5EF4-FFF2-40B4-BE49-F238E27FC236}">
                    <a16:creationId xmlns="" xmlns:a16="http://schemas.microsoft.com/office/drawing/2014/main" id="{34E282D4-758A-4157-B88E-783ACB7F9F41}"/>
                  </a:ext>
                </a:extLst>
              </p:cNvPr>
              <p:cNvCxnSpPr/>
              <p:nvPr/>
            </p:nvCxnSpPr>
            <p:spPr bwMode="auto">
              <a:xfrm>
                <a:off x="1027611" y="24645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263" name="Straight Connector 262">
                <a:extLst>
                  <a:ext uri="{FF2B5EF4-FFF2-40B4-BE49-F238E27FC236}">
                    <a16:creationId xmlns="" xmlns:a16="http://schemas.microsoft.com/office/drawing/2014/main" id="{34AEFC25-26A9-4A67-9F3B-2991AB550242}"/>
                  </a:ext>
                </a:extLst>
              </p:cNvPr>
              <p:cNvCxnSpPr/>
              <p:nvPr/>
            </p:nvCxnSpPr>
            <p:spPr bwMode="auto">
              <a:xfrm>
                <a:off x="1027611" y="26169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264" name="Straight Connector 263">
                <a:extLst>
                  <a:ext uri="{FF2B5EF4-FFF2-40B4-BE49-F238E27FC236}">
                    <a16:creationId xmlns="" xmlns:a16="http://schemas.microsoft.com/office/drawing/2014/main" id="{A464FD31-9792-4BE3-9E28-C62F721849D0}"/>
                  </a:ext>
                </a:extLst>
              </p:cNvPr>
              <p:cNvCxnSpPr/>
              <p:nvPr/>
            </p:nvCxnSpPr>
            <p:spPr bwMode="auto">
              <a:xfrm>
                <a:off x="1027611" y="2769326"/>
                <a:ext cx="95795" cy="0"/>
              </a:xfrm>
              <a:prstGeom prst="line">
                <a:avLst/>
              </a:prstGeom>
              <a:noFill/>
              <a:ln w="28575" cap="flat" cmpd="sng" algn="ctr">
                <a:solidFill>
                  <a:schemeClr val="bg1"/>
                </a:solidFill>
                <a:prstDash val="solid"/>
                <a:round/>
                <a:headEnd type="none" w="med" len="med"/>
                <a:tailEnd type="none" w="med" len="med"/>
              </a:ln>
              <a:effectLst/>
            </p:spPr>
          </p:cxnSp>
          <p:cxnSp>
            <p:nvCxnSpPr>
              <p:cNvPr id="265" name="Straight Connector 264">
                <a:extLst>
                  <a:ext uri="{FF2B5EF4-FFF2-40B4-BE49-F238E27FC236}">
                    <a16:creationId xmlns="" xmlns:a16="http://schemas.microsoft.com/office/drawing/2014/main" id="{ADAF1E5E-0C4C-4994-8530-3AAA821574F9}"/>
                  </a:ext>
                </a:extLst>
              </p:cNvPr>
              <p:cNvCxnSpPr/>
              <p:nvPr/>
            </p:nvCxnSpPr>
            <p:spPr bwMode="auto">
              <a:xfrm>
                <a:off x="1027611" y="2921726"/>
                <a:ext cx="95795" cy="0"/>
              </a:xfrm>
              <a:prstGeom prst="line">
                <a:avLst/>
              </a:prstGeom>
              <a:noFill/>
              <a:ln w="28575" cap="flat" cmpd="sng" algn="ctr">
                <a:solidFill>
                  <a:schemeClr val="bg1"/>
                </a:solidFill>
                <a:prstDash val="solid"/>
                <a:round/>
                <a:headEnd type="none" w="med" len="med"/>
                <a:tailEnd type="none" w="med" len="med"/>
              </a:ln>
              <a:effectLst/>
            </p:spPr>
          </p:cxnSp>
        </p:grpSp>
        <p:sp>
          <p:nvSpPr>
            <p:cNvPr id="185" name="TextBox 184">
              <a:extLst>
                <a:ext uri="{FF2B5EF4-FFF2-40B4-BE49-F238E27FC236}">
                  <a16:creationId xmlns="" xmlns:a16="http://schemas.microsoft.com/office/drawing/2014/main" id="{26EB26CD-C7C7-44D3-8091-28FC80E5C5CA}"/>
                </a:ext>
              </a:extLst>
            </p:cNvPr>
            <p:cNvSpPr txBox="1"/>
            <p:nvPr/>
          </p:nvSpPr>
          <p:spPr bwMode="auto">
            <a:xfrm rot="16200000">
              <a:off x="754918" y="3298118"/>
              <a:ext cx="108115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PFS (%)</a:t>
              </a:r>
              <a:endPar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86" name="Group 185">
              <a:extLst>
                <a:ext uri="{FF2B5EF4-FFF2-40B4-BE49-F238E27FC236}">
                  <a16:creationId xmlns="" xmlns:a16="http://schemas.microsoft.com/office/drawing/2014/main" id="{A3450F8D-5684-4969-A5DA-2C122CCDE39D}"/>
                </a:ext>
              </a:extLst>
            </p:cNvPr>
            <p:cNvGrpSpPr/>
            <p:nvPr/>
          </p:nvGrpSpPr>
          <p:grpSpPr>
            <a:xfrm>
              <a:off x="1455424" y="1480457"/>
              <a:ext cx="535724" cy="3907331"/>
              <a:chOff x="1455424" y="1480457"/>
              <a:chExt cx="535724" cy="4436236"/>
            </a:xfrm>
          </p:grpSpPr>
          <p:sp>
            <p:nvSpPr>
              <p:cNvPr id="254" name="TextBox 253">
                <a:extLst>
                  <a:ext uri="{FF2B5EF4-FFF2-40B4-BE49-F238E27FC236}">
                    <a16:creationId xmlns="" xmlns:a16="http://schemas.microsoft.com/office/drawing/2014/main" id="{F51C72AC-B6D3-48A8-8451-806736B0DB33}"/>
                  </a:ext>
                </a:extLst>
              </p:cNvPr>
              <p:cNvSpPr txBox="1"/>
              <p:nvPr/>
            </p:nvSpPr>
            <p:spPr bwMode="auto">
              <a:xfrm>
                <a:off x="1455424" y="1480457"/>
                <a:ext cx="53572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255" name="TextBox 254">
                <a:extLst>
                  <a:ext uri="{FF2B5EF4-FFF2-40B4-BE49-F238E27FC236}">
                    <a16:creationId xmlns="" xmlns:a16="http://schemas.microsoft.com/office/drawing/2014/main" id="{127EB080-E903-4957-A1A1-1F4A79AB904F}"/>
                  </a:ext>
                </a:extLst>
              </p:cNvPr>
              <p:cNvSpPr txBox="1"/>
              <p:nvPr/>
            </p:nvSpPr>
            <p:spPr bwMode="auto">
              <a:xfrm>
                <a:off x="1572444" y="2277291"/>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56" name="TextBox 255">
                <a:extLst>
                  <a:ext uri="{FF2B5EF4-FFF2-40B4-BE49-F238E27FC236}">
                    <a16:creationId xmlns="" xmlns:a16="http://schemas.microsoft.com/office/drawing/2014/main" id="{ADE9C903-66C0-4B90-87C1-C564644E4441}"/>
                  </a:ext>
                </a:extLst>
              </p:cNvPr>
              <p:cNvSpPr txBox="1"/>
              <p:nvPr/>
            </p:nvSpPr>
            <p:spPr bwMode="auto">
              <a:xfrm>
                <a:off x="1572444" y="3108960"/>
                <a:ext cx="418704" cy="419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57" name="TextBox 256">
                <a:extLst>
                  <a:ext uri="{FF2B5EF4-FFF2-40B4-BE49-F238E27FC236}">
                    <a16:creationId xmlns="" xmlns:a16="http://schemas.microsoft.com/office/drawing/2014/main" id="{FA6FB7CE-C4D8-4E4B-8602-459452A8B0CD}"/>
                  </a:ext>
                </a:extLst>
              </p:cNvPr>
              <p:cNvSpPr txBox="1"/>
              <p:nvPr/>
            </p:nvSpPr>
            <p:spPr bwMode="auto">
              <a:xfrm>
                <a:off x="1572444" y="3918857"/>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58" name="TextBox 257">
                <a:extLst>
                  <a:ext uri="{FF2B5EF4-FFF2-40B4-BE49-F238E27FC236}">
                    <a16:creationId xmlns="" xmlns:a16="http://schemas.microsoft.com/office/drawing/2014/main" id="{8CBD0648-1F91-4299-83E4-DBCF093C5733}"/>
                  </a:ext>
                </a:extLst>
              </p:cNvPr>
              <p:cNvSpPr txBox="1"/>
              <p:nvPr/>
            </p:nvSpPr>
            <p:spPr bwMode="auto">
              <a:xfrm>
                <a:off x="1572444" y="4750526"/>
                <a:ext cx="418704" cy="419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59" name="TextBox 258">
                <a:extLst>
                  <a:ext uri="{FF2B5EF4-FFF2-40B4-BE49-F238E27FC236}">
                    <a16:creationId xmlns="" xmlns:a16="http://schemas.microsoft.com/office/drawing/2014/main" id="{7141A9A6-3EA7-48CE-BFA7-166F0D1CD2C3}"/>
                  </a:ext>
                </a:extLst>
              </p:cNvPr>
              <p:cNvSpPr txBox="1"/>
              <p:nvPr/>
            </p:nvSpPr>
            <p:spPr bwMode="auto">
              <a:xfrm>
                <a:off x="1689462" y="5547361"/>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cxnSp>
          <p:nvCxnSpPr>
            <p:cNvPr id="187" name="Straight Connector 186">
              <a:extLst>
                <a:ext uri="{FF2B5EF4-FFF2-40B4-BE49-F238E27FC236}">
                  <a16:creationId xmlns="" xmlns:a16="http://schemas.microsoft.com/office/drawing/2014/main" id="{2B6233C0-0E73-4691-BB5D-0951BC4C4A21}"/>
                </a:ext>
              </a:extLst>
            </p:cNvPr>
            <p:cNvCxnSpPr/>
            <p:nvPr/>
          </p:nvCxnSpPr>
          <p:spPr bwMode="auto">
            <a:xfrm rot="5400000">
              <a:off x="3854944"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88" name="Straight Connector 187">
              <a:extLst>
                <a:ext uri="{FF2B5EF4-FFF2-40B4-BE49-F238E27FC236}">
                  <a16:creationId xmlns="" xmlns:a16="http://schemas.microsoft.com/office/drawing/2014/main" id="{B451F76F-9416-4626-ABE8-00D3BAF3878D}"/>
                </a:ext>
              </a:extLst>
            </p:cNvPr>
            <p:cNvCxnSpPr/>
            <p:nvPr/>
          </p:nvCxnSpPr>
          <p:spPr bwMode="auto">
            <a:xfrm rot="5400000">
              <a:off x="3477813"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89" name="Straight Connector 188">
              <a:extLst>
                <a:ext uri="{FF2B5EF4-FFF2-40B4-BE49-F238E27FC236}">
                  <a16:creationId xmlns="" xmlns:a16="http://schemas.microsoft.com/office/drawing/2014/main" id="{DC5543F7-CBED-4629-8D3D-9B788C461022}"/>
                </a:ext>
              </a:extLst>
            </p:cNvPr>
            <p:cNvCxnSpPr/>
            <p:nvPr/>
          </p:nvCxnSpPr>
          <p:spPr bwMode="auto">
            <a:xfrm rot="5400000">
              <a:off x="3100683"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0" name="Straight Connector 189">
              <a:extLst>
                <a:ext uri="{FF2B5EF4-FFF2-40B4-BE49-F238E27FC236}">
                  <a16:creationId xmlns="" xmlns:a16="http://schemas.microsoft.com/office/drawing/2014/main" id="{E3F409AC-606F-4E14-990F-422DC59647B3}"/>
                </a:ext>
              </a:extLst>
            </p:cNvPr>
            <p:cNvCxnSpPr/>
            <p:nvPr/>
          </p:nvCxnSpPr>
          <p:spPr bwMode="auto">
            <a:xfrm rot="5400000">
              <a:off x="2723553"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1" name="Straight Connector 190">
              <a:extLst>
                <a:ext uri="{FF2B5EF4-FFF2-40B4-BE49-F238E27FC236}">
                  <a16:creationId xmlns="" xmlns:a16="http://schemas.microsoft.com/office/drawing/2014/main" id="{8A90555B-7D77-457E-9B16-77C3F47189C4}"/>
                </a:ext>
              </a:extLst>
            </p:cNvPr>
            <p:cNvCxnSpPr/>
            <p:nvPr/>
          </p:nvCxnSpPr>
          <p:spPr bwMode="auto">
            <a:xfrm rot="5400000">
              <a:off x="2346422"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2" name="Straight Connector 191">
              <a:extLst>
                <a:ext uri="{FF2B5EF4-FFF2-40B4-BE49-F238E27FC236}">
                  <a16:creationId xmlns="" xmlns:a16="http://schemas.microsoft.com/office/drawing/2014/main" id="{B18AA92B-2780-4969-B93E-61AE77C92E78}"/>
                </a:ext>
              </a:extLst>
            </p:cNvPr>
            <p:cNvCxnSpPr/>
            <p:nvPr/>
          </p:nvCxnSpPr>
          <p:spPr bwMode="auto">
            <a:xfrm rot="5400000">
              <a:off x="1969293"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3" name="Straight Connector 192">
              <a:extLst>
                <a:ext uri="{FF2B5EF4-FFF2-40B4-BE49-F238E27FC236}">
                  <a16:creationId xmlns="" xmlns:a16="http://schemas.microsoft.com/office/drawing/2014/main" id="{F71CE1FD-0A0B-41A1-B1B8-C5E80EBCFD55}"/>
                </a:ext>
              </a:extLst>
            </p:cNvPr>
            <p:cNvCxnSpPr/>
            <p:nvPr/>
          </p:nvCxnSpPr>
          <p:spPr bwMode="auto">
            <a:xfrm rot="5400000">
              <a:off x="6115826"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4" name="Straight Connector 193">
              <a:extLst>
                <a:ext uri="{FF2B5EF4-FFF2-40B4-BE49-F238E27FC236}">
                  <a16:creationId xmlns="" xmlns:a16="http://schemas.microsoft.com/office/drawing/2014/main" id="{2159F126-4416-492C-AE73-3AE4FE031799}"/>
                </a:ext>
              </a:extLst>
            </p:cNvPr>
            <p:cNvCxnSpPr/>
            <p:nvPr/>
          </p:nvCxnSpPr>
          <p:spPr bwMode="auto">
            <a:xfrm rot="5400000">
              <a:off x="5738695"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5" name="Straight Connector 194">
              <a:extLst>
                <a:ext uri="{FF2B5EF4-FFF2-40B4-BE49-F238E27FC236}">
                  <a16:creationId xmlns="" xmlns:a16="http://schemas.microsoft.com/office/drawing/2014/main" id="{616AC059-9163-4094-AED4-FD51B246846D}"/>
                </a:ext>
              </a:extLst>
            </p:cNvPr>
            <p:cNvCxnSpPr/>
            <p:nvPr/>
          </p:nvCxnSpPr>
          <p:spPr bwMode="auto">
            <a:xfrm rot="5400000">
              <a:off x="5361565"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6" name="Straight Connector 195">
              <a:extLst>
                <a:ext uri="{FF2B5EF4-FFF2-40B4-BE49-F238E27FC236}">
                  <a16:creationId xmlns="" xmlns:a16="http://schemas.microsoft.com/office/drawing/2014/main" id="{55E0D2E0-20FC-430C-9027-745C365B68A4}"/>
                </a:ext>
              </a:extLst>
            </p:cNvPr>
            <p:cNvCxnSpPr/>
            <p:nvPr/>
          </p:nvCxnSpPr>
          <p:spPr bwMode="auto">
            <a:xfrm rot="5400000">
              <a:off x="4984435"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7" name="Straight Connector 196">
              <a:extLst>
                <a:ext uri="{FF2B5EF4-FFF2-40B4-BE49-F238E27FC236}">
                  <a16:creationId xmlns="" xmlns:a16="http://schemas.microsoft.com/office/drawing/2014/main" id="{BD174F0E-2A03-4AF4-87DE-FD696BCCA2D3}"/>
                </a:ext>
              </a:extLst>
            </p:cNvPr>
            <p:cNvCxnSpPr/>
            <p:nvPr/>
          </p:nvCxnSpPr>
          <p:spPr bwMode="auto">
            <a:xfrm rot="5400000">
              <a:off x="4607304"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8" name="Straight Connector 197">
              <a:extLst>
                <a:ext uri="{FF2B5EF4-FFF2-40B4-BE49-F238E27FC236}">
                  <a16:creationId xmlns="" xmlns:a16="http://schemas.microsoft.com/office/drawing/2014/main" id="{D2A1AA3F-43FC-45E3-9138-3432154E1379}"/>
                </a:ext>
              </a:extLst>
            </p:cNvPr>
            <p:cNvCxnSpPr/>
            <p:nvPr/>
          </p:nvCxnSpPr>
          <p:spPr bwMode="auto">
            <a:xfrm rot="5400000">
              <a:off x="4230175"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199" name="Straight Connector 198">
              <a:extLst>
                <a:ext uri="{FF2B5EF4-FFF2-40B4-BE49-F238E27FC236}">
                  <a16:creationId xmlns="" xmlns:a16="http://schemas.microsoft.com/office/drawing/2014/main" id="{920E7075-DA7F-487C-AE30-41CE16E7F4E5}"/>
                </a:ext>
              </a:extLst>
            </p:cNvPr>
            <p:cNvCxnSpPr/>
            <p:nvPr/>
          </p:nvCxnSpPr>
          <p:spPr bwMode="auto">
            <a:xfrm rot="5400000">
              <a:off x="8004330"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0" name="Straight Connector 199">
              <a:extLst>
                <a:ext uri="{FF2B5EF4-FFF2-40B4-BE49-F238E27FC236}">
                  <a16:creationId xmlns="" xmlns:a16="http://schemas.microsoft.com/office/drawing/2014/main" id="{99F8472F-9207-4A64-A985-143EEB355B2B}"/>
                </a:ext>
              </a:extLst>
            </p:cNvPr>
            <p:cNvCxnSpPr/>
            <p:nvPr/>
          </p:nvCxnSpPr>
          <p:spPr bwMode="auto">
            <a:xfrm rot="5400000">
              <a:off x="7627200"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1" name="Straight Connector 200">
              <a:extLst>
                <a:ext uri="{FF2B5EF4-FFF2-40B4-BE49-F238E27FC236}">
                  <a16:creationId xmlns="" xmlns:a16="http://schemas.microsoft.com/office/drawing/2014/main" id="{5222F06D-4FBA-410F-9895-9A399316227F}"/>
                </a:ext>
              </a:extLst>
            </p:cNvPr>
            <p:cNvCxnSpPr/>
            <p:nvPr/>
          </p:nvCxnSpPr>
          <p:spPr bwMode="auto">
            <a:xfrm rot="5400000">
              <a:off x="7250069"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2" name="Straight Connector 201">
              <a:extLst>
                <a:ext uri="{FF2B5EF4-FFF2-40B4-BE49-F238E27FC236}">
                  <a16:creationId xmlns="" xmlns:a16="http://schemas.microsoft.com/office/drawing/2014/main" id="{D07FC4D9-56E7-48FD-B7AD-E390FD012A2E}"/>
                </a:ext>
              </a:extLst>
            </p:cNvPr>
            <p:cNvCxnSpPr/>
            <p:nvPr/>
          </p:nvCxnSpPr>
          <p:spPr bwMode="auto">
            <a:xfrm rot="5400000">
              <a:off x="6872939"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3" name="Straight Connector 202">
              <a:extLst>
                <a:ext uri="{FF2B5EF4-FFF2-40B4-BE49-F238E27FC236}">
                  <a16:creationId xmlns="" xmlns:a16="http://schemas.microsoft.com/office/drawing/2014/main" id="{2F4089CE-807A-4CD7-A953-295B446927F6}"/>
                </a:ext>
              </a:extLst>
            </p:cNvPr>
            <p:cNvCxnSpPr/>
            <p:nvPr/>
          </p:nvCxnSpPr>
          <p:spPr bwMode="auto">
            <a:xfrm rot="5400000">
              <a:off x="6495810" y="5296990"/>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4" name="Straight Connector 203">
              <a:extLst>
                <a:ext uri="{FF2B5EF4-FFF2-40B4-BE49-F238E27FC236}">
                  <a16:creationId xmlns="" xmlns:a16="http://schemas.microsoft.com/office/drawing/2014/main" id="{24B41AFF-75BD-40FA-95F9-28E8DBB4CF3D}"/>
                </a:ext>
              </a:extLst>
            </p:cNvPr>
            <p:cNvCxnSpPr/>
            <p:nvPr/>
          </p:nvCxnSpPr>
          <p:spPr bwMode="auto">
            <a:xfrm rot="5400000">
              <a:off x="9136932" y="5305955"/>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5" name="Straight Connector 204">
              <a:extLst>
                <a:ext uri="{FF2B5EF4-FFF2-40B4-BE49-F238E27FC236}">
                  <a16:creationId xmlns="" xmlns:a16="http://schemas.microsoft.com/office/drawing/2014/main" id="{0F6B3BCE-EC4D-47BC-AA78-98E858B55FC9}"/>
                </a:ext>
              </a:extLst>
            </p:cNvPr>
            <p:cNvCxnSpPr/>
            <p:nvPr/>
          </p:nvCxnSpPr>
          <p:spPr bwMode="auto">
            <a:xfrm rot="5400000">
              <a:off x="8759801" y="5305955"/>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6" name="Straight Connector 205">
              <a:extLst>
                <a:ext uri="{FF2B5EF4-FFF2-40B4-BE49-F238E27FC236}">
                  <a16:creationId xmlns="" xmlns:a16="http://schemas.microsoft.com/office/drawing/2014/main" id="{720B52CF-756D-478E-8BD8-4DFFA4C00FDF}"/>
                </a:ext>
              </a:extLst>
            </p:cNvPr>
            <p:cNvCxnSpPr/>
            <p:nvPr/>
          </p:nvCxnSpPr>
          <p:spPr bwMode="auto">
            <a:xfrm rot="5400000">
              <a:off x="8382671" y="5305955"/>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7" name="Straight Connector 206">
              <a:extLst>
                <a:ext uri="{FF2B5EF4-FFF2-40B4-BE49-F238E27FC236}">
                  <a16:creationId xmlns="" xmlns:a16="http://schemas.microsoft.com/office/drawing/2014/main" id="{82B53D61-AFDE-4816-9960-96416EF68079}"/>
                </a:ext>
              </a:extLst>
            </p:cNvPr>
            <p:cNvCxnSpPr/>
            <p:nvPr/>
          </p:nvCxnSpPr>
          <p:spPr bwMode="auto">
            <a:xfrm rot="5400000">
              <a:off x="11025436" y="5305955"/>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8" name="Straight Connector 207">
              <a:extLst>
                <a:ext uri="{FF2B5EF4-FFF2-40B4-BE49-F238E27FC236}">
                  <a16:creationId xmlns="" xmlns:a16="http://schemas.microsoft.com/office/drawing/2014/main" id="{1CA58ACC-D28D-4CCF-B8F0-8DC69AE1F28D}"/>
                </a:ext>
              </a:extLst>
            </p:cNvPr>
            <p:cNvCxnSpPr/>
            <p:nvPr/>
          </p:nvCxnSpPr>
          <p:spPr bwMode="auto">
            <a:xfrm rot="5400000">
              <a:off x="10648306" y="5305955"/>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09" name="Straight Connector 208">
              <a:extLst>
                <a:ext uri="{FF2B5EF4-FFF2-40B4-BE49-F238E27FC236}">
                  <a16:creationId xmlns="" xmlns:a16="http://schemas.microsoft.com/office/drawing/2014/main" id="{93328458-F0E5-4B42-95DD-44258AE4358A}"/>
                </a:ext>
              </a:extLst>
            </p:cNvPr>
            <p:cNvCxnSpPr/>
            <p:nvPr/>
          </p:nvCxnSpPr>
          <p:spPr bwMode="auto">
            <a:xfrm rot="5400000">
              <a:off x="10271175" y="5305955"/>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10" name="Straight Connector 209">
              <a:extLst>
                <a:ext uri="{FF2B5EF4-FFF2-40B4-BE49-F238E27FC236}">
                  <a16:creationId xmlns="" xmlns:a16="http://schemas.microsoft.com/office/drawing/2014/main" id="{4EB39C28-621A-4288-8BEE-2E99E4157DD0}"/>
                </a:ext>
              </a:extLst>
            </p:cNvPr>
            <p:cNvCxnSpPr/>
            <p:nvPr/>
          </p:nvCxnSpPr>
          <p:spPr bwMode="auto">
            <a:xfrm rot="5400000">
              <a:off x="9894045" y="5305955"/>
              <a:ext cx="91950" cy="0"/>
            </a:xfrm>
            <a:prstGeom prst="line">
              <a:avLst/>
            </a:prstGeom>
            <a:noFill/>
            <a:ln w="28575" cap="flat" cmpd="sng" algn="ctr">
              <a:solidFill>
                <a:schemeClr val="bg1"/>
              </a:solidFill>
              <a:prstDash val="solid"/>
              <a:round/>
              <a:headEnd type="none" w="med" len="med"/>
              <a:tailEnd type="none" w="med" len="med"/>
            </a:ln>
            <a:effectLst/>
          </p:spPr>
        </p:cxnSp>
        <p:cxnSp>
          <p:nvCxnSpPr>
            <p:cNvPr id="211" name="Straight Connector 210">
              <a:extLst>
                <a:ext uri="{FF2B5EF4-FFF2-40B4-BE49-F238E27FC236}">
                  <a16:creationId xmlns="" xmlns:a16="http://schemas.microsoft.com/office/drawing/2014/main" id="{BC53B99A-7683-4771-BB9E-630290712FF2}"/>
                </a:ext>
              </a:extLst>
            </p:cNvPr>
            <p:cNvCxnSpPr/>
            <p:nvPr/>
          </p:nvCxnSpPr>
          <p:spPr bwMode="auto">
            <a:xfrm rot="5400000">
              <a:off x="9516916" y="5305955"/>
              <a:ext cx="91950" cy="0"/>
            </a:xfrm>
            <a:prstGeom prst="line">
              <a:avLst/>
            </a:prstGeom>
            <a:noFill/>
            <a:ln w="28575" cap="flat" cmpd="sng" algn="ctr">
              <a:solidFill>
                <a:schemeClr val="bg1"/>
              </a:solidFill>
              <a:prstDash val="solid"/>
              <a:round/>
              <a:headEnd type="none" w="med" len="med"/>
              <a:tailEnd type="none" w="med" len="med"/>
            </a:ln>
            <a:effectLst/>
          </p:spPr>
        </p:cxnSp>
        <p:sp>
          <p:nvSpPr>
            <p:cNvPr id="212" name="TextBox 211">
              <a:extLst>
                <a:ext uri="{FF2B5EF4-FFF2-40B4-BE49-F238E27FC236}">
                  <a16:creationId xmlns="" xmlns:a16="http://schemas.microsoft.com/office/drawing/2014/main" id="{10BD596C-17A5-4703-8379-C4873927C93F}"/>
                </a:ext>
              </a:extLst>
            </p:cNvPr>
            <p:cNvSpPr txBox="1"/>
            <p:nvPr/>
          </p:nvSpPr>
          <p:spPr bwMode="auto">
            <a:xfrm>
              <a:off x="1859791" y="5277642"/>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3" name="TextBox 212">
              <a:extLst>
                <a:ext uri="{FF2B5EF4-FFF2-40B4-BE49-F238E27FC236}">
                  <a16:creationId xmlns="" xmlns:a16="http://schemas.microsoft.com/office/drawing/2014/main" id="{9DF33ACE-F83B-41DF-83FC-52F91CC1DEB3}"/>
                </a:ext>
              </a:extLst>
            </p:cNvPr>
            <p:cNvSpPr txBox="1"/>
            <p:nvPr/>
          </p:nvSpPr>
          <p:spPr bwMode="auto">
            <a:xfrm>
              <a:off x="2245273" y="5277642"/>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14" name="TextBox 213">
              <a:extLst>
                <a:ext uri="{FF2B5EF4-FFF2-40B4-BE49-F238E27FC236}">
                  <a16:creationId xmlns="" xmlns:a16="http://schemas.microsoft.com/office/drawing/2014/main" id="{CB07CA6C-6702-4C64-A1B0-FD6E9934FEFC}"/>
                </a:ext>
              </a:extLst>
            </p:cNvPr>
            <p:cNvSpPr txBox="1"/>
            <p:nvPr/>
          </p:nvSpPr>
          <p:spPr bwMode="auto">
            <a:xfrm>
              <a:off x="2621790" y="5277642"/>
              <a:ext cx="3186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215" name="TextBox 214">
              <a:extLst>
                <a:ext uri="{FF2B5EF4-FFF2-40B4-BE49-F238E27FC236}">
                  <a16:creationId xmlns="" xmlns:a16="http://schemas.microsoft.com/office/drawing/2014/main" id="{DF9977D9-2F22-4AB9-828D-0D6DEF27E69B}"/>
                </a:ext>
              </a:extLst>
            </p:cNvPr>
            <p:cNvSpPr txBox="1"/>
            <p:nvPr/>
          </p:nvSpPr>
          <p:spPr bwMode="auto">
            <a:xfrm>
              <a:off x="2998309" y="5277642"/>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16" name="TextBox 215">
              <a:extLst>
                <a:ext uri="{FF2B5EF4-FFF2-40B4-BE49-F238E27FC236}">
                  <a16:creationId xmlns="" xmlns:a16="http://schemas.microsoft.com/office/drawing/2014/main" id="{4391EA75-93D8-4DC8-B285-4A42FA9EA3E5}"/>
                </a:ext>
              </a:extLst>
            </p:cNvPr>
            <p:cNvSpPr txBox="1"/>
            <p:nvPr/>
          </p:nvSpPr>
          <p:spPr bwMode="auto">
            <a:xfrm>
              <a:off x="3383791" y="5277642"/>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217" name="TextBox 216">
              <a:extLst>
                <a:ext uri="{FF2B5EF4-FFF2-40B4-BE49-F238E27FC236}">
                  <a16:creationId xmlns="" xmlns:a16="http://schemas.microsoft.com/office/drawing/2014/main" id="{D0CAA690-160B-4795-9DCD-92B0598B25E7}"/>
                </a:ext>
              </a:extLst>
            </p:cNvPr>
            <p:cNvSpPr txBox="1"/>
            <p:nvPr/>
          </p:nvSpPr>
          <p:spPr bwMode="auto">
            <a:xfrm>
              <a:off x="3760308" y="5277642"/>
              <a:ext cx="3186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218" name="TextBox 217">
              <a:extLst>
                <a:ext uri="{FF2B5EF4-FFF2-40B4-BE49-F238E27FC236}">
                  <a16:creationId xmlns="" xmlns:a16="http://schemas.microsoft.com/office/drawing/2014/main" id="{643D039E-CFD5-466B-B8AD-6E82A1C2FCC0}"/>
                </a:ext>
              </a:extLst>
            </p:cNvPr>
            <p:cNvSpPr txBox="1"/>
            <p:nvPr/>
          </p:nvSpPr>
          <p:spPr bwMode="auto">
            <a:xfrm>
              <a:off x="4125816" y="5277642"/>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219" name="TextBox 218">
              <a:extLst>
                <a:ext uri="{FF2B5EF4-FFF2-40B4-BE49-F238E27FC236}">
                  <a16:creationId xmlns="" xmlns:a16="http://schemas.microsoft.com/office/drawing/2014/main" id="{D48A342D-D0E7-4275-A11B-C20458195E98}"/>
                </a:ext>
              </a:extLst>
            </p:cNvPr>
            <p:cNvSpPr txBox="1"/>
            <p:nvPr/>
          </p:nvSpPr>
          <p:spPr bwMode="auto">
            <a:xfrm>
              <a:off x="4511298" y="5277642"/>
              <a:ext cx="3016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220" name="TextBox 219">
              <a:extLst>
                <a:ext uri="{FF2B5EF4-FFF2-40B4-BE49-F238E27FC236}">
                  <a16:creationId xmlns="" xmlns:a16="http://schemas.microsoft.com/office/drawing/2014/main" id="{1745FF2E-21D8-40D3-9D89-9463BC2DBE11}"/>
                </a:ext>
              </a:extLst>
            </p:cNvPr>
            <p:cNvSpPr txBox="1"/>
            <p:nvPr/>
          </p:nvSpPr>
          <p:spPr bwMode="auto">
            <a:xfrm>
              <a:off x="4887815" y="5277642"/>
              <a:ext cx="31863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221" name="TextBox 220">
              <a:extLst>
                <a:ext uri="{FF2B5EF4-FFF2-40B4-BE49-F238E27FC236}">
                  <a16:creationId xmlns="" xmlns:a16="http://schemas.microsoft.com/office/drawing/2014/main" id="{6F512991-5DD2-4829-A620-17507FCBF558}"/>
                </a:ext>
              </a:extLst>
            </p:cNvPr>
            <p:cNvSpPr txBox="1"/>
            <p:nvPr/>
          </p:nvSpPr>
          <p:spPr bwMode="auto">
            <a:xfrm>
              <a:off x="5264334" y="5277642"/>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222" name="TextBox 221">
              <a:extLst>
                <a:ext uri="{FF2B5EF4-FFF2-40B4-BE49-F238E27FC236}">
                  <a16:creationId xmlns="" xmlns:a16="http://schemas.microsoft.com/office/drawing/2014/main" id="{11A12207-8ABC-47E5-8A08-E8E01F5E2D54}"/>
                </a:ext>
              </a:extLst>
            </p:cNvPr>
            <p:cNvSpPr txBox="1"/>
            <p:nvPr/>
          </p:nvSpPr>
          <p:spPr bwMode="auto">
            <a:xfrm>
              <a:off x="5591307" y="527764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223" name="TextBox 222">
              <a:extLst>
                <a:ext uri="{FF2B5EF4-FFF2-40B4-BE49-F238E27FC236}">
                  <a16:creationId xmlns="" xmlns:a16="http://schemas.microsoft.com/office/drawing/2014/main" id="{1CC20E96-B54C-4A00-9721-457090BB79D4}"/>
                </a:ext>
              </a:extLst>
            </p:cNvPr>
            <p:cNvSpPr txBox="1"/>
            <p:nvPr/>
          </p:nvSpPr>
          <p:spPr bwMode="auto">
            <a:xfrm>
              <a:off x="5952565"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224" name="TextBox 223">
              <a:extLst>
                <a:ext uri="{FF2B5EF4-FFF2-40B4-BE49-F238E27FC236}">
                  <a16:creationId xmlns="" xmlns:a16="http://schemas.microsoft.com/office/drawing/2014/main" id="{E50F6878-985D-4DB6-8FF3-2EA0A39071B6}"/>
                </a:ext>
              </a:extLst>
            </p:cNvPr>
            <p:cNvSpPr txBox="1"/>
            <p:nvPr/>
          </p:nvSpPr>
          <p:spPr bwMode="auto">
            <a:xfrm>
              <a:off x="6344342" y="527764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225" name="TextBox 224">
              <a:extLst>
                <a:ext uri="{FF2B5EF4-FFF2-40B4-BE49-F238E27FC236}">
                  <a16:creationId xmlns="" xmlns:a16="http://schemas.microsoft.com/office/drawing/2014/main" id="{8CABCDEC-E706-4D53-BE1B-CE1211C3165F}"/>
                </a:ext>
              </a:extLst>
            </p:cNvPr>
            <p:cNvSpPr txBox="1"/>
            <p:nvPr/>
          </p:nvSpPr>
          <p:spPr bwMode="auto">
            <a:xfrm>
              <a:off x="6705600"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a:t>
              </a:r>
            </a:p>
          </p:txBody>
        </p:sp>
        <p:sp>
          <p:nvSpPr>
            <p:cNvPr id="226" name="TextBox 225">
              <a:extLst>
                <a:ext uri="{FF2B5EF4-FFF2-40B4-BE49-F238E27FC236}">
                  <a16:creationId xmlns="" xmlns:a16="http://schemas.microsoft.com/office/drawing/2014/main" id="{C549DF2A-2300-4187-AB0B-398C93BFC8D1}"/>
                </a:ext>
              </a:extLst>
            </p:cNvPr>
            <p:cNvSpPr txBox="1"/>
            <p:nvPr/>
          </p:nvSpPr>
          <p:spPr bwMode="auto">
            <a:xfrm>
              <a:off x="7088413" y="527764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227" name="TextBox 226">
              <a:extLst>
                <a:ext uri="{FF2B5EF4-FFF2-40B4-BE49-F238E27FC236}">
                  <a16:creationId xmlns="" xmlns:a16="http://schemas.microsoft.com/office/drawing/2014/main" id="{509DE9E9-58D0-44B1-81F7-B31C6374C1A3}"/>
                </a:ext>
              </a:extLst>
            </p:cNvPr>
            <p:cNvSpPr txBox="1"/>
            <p:nvPr/>
          </p:nvSpPr>
          <p:spPr bwMode="auto">
            <a:xfrm>
              <a:off x="7449671"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228" name="TextBox 227">
              <a:extLst>
                <a:ext uri="{FF2B5EF4-FFF2-40B4-BE49-F238E27FC236}">
                  <a16:creationId xmlns="" xmlns:a16="http://schemas.microsoft.com/office/drawing/2014/main" id="{72FC06CD-54D8-4051-BC50-85A6280198A5}"/>
                </a:ext>
              </a:extLst>
            </p:cNvPr>
            <p:cNvSpPr txBox="1"/>
            <p:nvPr/>
          </p:nvSpPr>
          <p:spPr bwMode="auto">
            <a:xfrm>
              <a:off x="7841448" y="527764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229" name="TextBox 228">
              <a:extLst>
                <a:ext uri="{FF2B5EF4-FFF2-40B4-BE49-F238E27FC236}">
                  <a16:creationId xmlns="" xmlns:a16="http://schemas.microsoft.com/office/drawing/2014/main" id="{47DA8D09-D27C-4915-B6AC-FD5B75737ED8}"/>
                </a:ext>
              </a:extLst>
            </p:cNvPr>
            <p:cNvSpPr txBox="1"/>
            <p:nvPr/>
          </p:nvSpPr>
          <p:spPr bwMode="auto">
            <a:xfrm>
              <a:off x="8202706"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a:t>
              </a:r>
            </a:p>
          </p:txBody>
        </p:sp>
        <p:sp>
          <p:nvSpPr>
            <p:cNvPr id="230" name="TextBox 229">
              <a:extLst>
                <a:ext uri="{FF2B5EF4-FFF2-40B4-BE49-F238E27FC236}">
                  <a16:creationId xmlns="" xmlns:a16="http://schemas.microsoft.com/office/drawing/2014/main" id="{4878A816-684A-4D02-9C24-AD7D0E74CC28}"/>
                </a:ext>
              </a:extLst>
            </p:cNvPr>
            <p:cNvSpPr txBox="1"/>
            <p:nvPr/>
          </p:nvSpPr>
          <p:spPr bwMode="auto">
            <a:xfrm>
              <a:off x="8597153"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231" name="TextBox 230">
              <a:extLst>
                <a:ext uri="{FF2B5EF4-FFF2-40B4-BE49-F238E27FC236}">
                  <a16:creationId xmlns="" xmlns:a16="http://schemas.microsoft.com/office/drawing/2014/main" id="{57AD36CD-1C84-4052-AF82-69C115B66098}"/>
                </a:ext>
              </a:extLst>
            </p:cNvPr>
            <p:cNvSpPr txBox="1"/>
            <p:nvPr/>
          </p:nvSpPr>
          <p:spPr bwMode="auto">
            <a:xfrm>
              <a:off x="8988930" y="527764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a:t>
              </a:r>
            </a:p>
          </p:txBody>
        </p:sp>
        <p:sp>
          <p:nvSpPr>
            <p:cNvPr id="232" name="TextBox 231">
              <a:extLst>
                <a:ext uri="{FF2B5EF4-FFF2-40B4-BE49-F238E27FC236}">
                  <a16:creationId xmlns="" xmlns:a16="http://schemas.microsoft.com/office/drawing/2014/main" id="{9DB5BC02-07DC-4097-A3B8-7CE69C51B1A1}"/>
                </a:ext>
              </a:extLst>
            </p:cNvPr>
            <p:cNvSpPr txBox="1"/>
            <p:nvPr/>
          </p:nvSpPr>
          <p:spPr bwMode="auto">
            <a:xfrm>
              <a:off x="9350188"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33" name="TextBox 232">
              <a:extLst>
                <a:ext uri="{FF2B5EF4-FFF2-40B4-BE49-F238E27FC236}">
                  <a16:creationId xmlns="" xmlns:a16="http://schemas.microsoft.com/office/drawing/2014/main" id="{4DF5E1C3-B1EA-4967-B04A-3517A60ACC10}"/>
                </a:ext>
              </a:extLst>
            </p:cNvPr>
            <p:cNvSpPr txBox="1"/>
            <p:nvPr/>
          </p:nvSpPr>
          <p:spPr bwMode="auto">
            <a:xfrm>
              <a:off x="9733001" y="527764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234" name="TextBox 233">
              <a:extLst>
                <a:ext uri="{FF2B5EF4-FFF2-40B4-BE49-F238E27FC236}">
                  <a16:creationId xmlns="" xmlns:a16="http://schemas.microsoft.com/office/drawing/2014/main" id="{ABDBFCE3-9E61-4F63-B281-59B77982B00F}"/>
                </a:ext>
              </a:extLst>
            </p:cNvPr>
            <p:cNvSpPr txBox="1"/>
            <p:nvPr/>
          </p:nvSpPr>
          <p:spPr bwMode="auto">
            <a:xfrm>
              <a:off x="10094259"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235" name="TextBox 234">
              <a:extLst>
                <a:ext uri="{FF2B5EF4-FFF2-40B4-BE49-F238E27FC236}">
                  <a16:creationId xmlns="" xmlns:a16="http://schemas.microsoft.com/office/drawing/2014/main" id="{942C7F25-52FF-4766-9427-9685C037F8C4}"/>
                </a:ext>
              </a:extLst>
            </p:cNvPr>
            <p:cNvSpPr txBox="1"/>
            <p:nvPr/>
          </p:nvSpPr>
          <p:spPr bwMode="auto">
            <a:xfrm>
              <a:off x="10486036" y="5277642"/>
              <a:ext cx="4187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a:t>
              </a:r>
            </a:p>
          </p:txBody>
        </p:sp>
        <p:sp>
          <p:nvSpPr>
            <p:cNvPr id="236" name="TextBox 235">
              <a:extLst>
                <a:ext uri="{FF2B5EF4-FFF2-40B4-BE49-F238E27FC236}">
                  <a16:creationId xmlns="" xmlns:a16="http://schemas.microsoft.com/office/drawing/2014/main" id="{BF229B84-D85C-45A2-AD23-FE598788D28A}"/>
                </a:ext>
              </a:extLst>
            </p:cNvPr>
            <p:cNvSpPr txBox="1"/>
            <p:nvPr/>
          </p:nvSpPr>
          <p:spPr bwMode="auto">
            <a:xfrm>
              <a:off x="10847294" y="5277642"/>
              <a:ext cx="4303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237" name="TextBox 236">
              <a:extLst>
                <a:ext uri="{FF2B5EF4-FFF2-40B4-BE49-F238E27FC236}">
                  <a16:creationId xmlns="" xmlns:a16="http://schemas.microsoft.com/office/drawing/2014/main" id="{CE311331-8AFD-49FC-99A1-C9F1E8801E14}"/>
                </a:ext>
              </a:extLst>
            </p:cNvPr>
            <p:cNvSpPr txBox="1"/>
            <p:nvPr/>
          </p:nvSpPr>
          <p:spPr bwMode="auto">
            <a:xfrm>
              <a:off x="6221506" y="5581355"/>
              <a:ext cx="6095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a:t>
              </a:r>
            </a:p>
          </p:txBody>
        </p:sp>
        <p:grpSp>
          <p:nvGrpSpPr>
            <p:cNvPr id="243" name="Group 242">
              <a:extLst>
                <a:ext uri="{FF2B5EF4-FFF2-40B4-BE49-F238E27FC236}">
                  <a16:creationId xmlns="" xmlns:a16="http://schemas.microsoft.com/office/drawing/2014/main" id="{3785ECB3-9749-4346-8CBE-45FD59B9E408}"/>
                </a:ext>
              </a:extLst>
            </p:cNvPr>
            <p:cNvGrpSpPr/>
            <p:nvPr/>
          </p:nvGrpSpPr>
          <p:grpSpPr>
            <a:xfrm>
              <a:off x="2023178" y="1653586"/>
              <a:ext cx="6536622" cy="3597864"/>
              <a:chOff x="2023178" y="1653586"/>
              <a:chExt cx="6536622" cy="3597864"/>
            </a:xfrm>
          </p:grpSpPr>
          <p:sp>
            <p:nvSpPr>
              <p:cNvPr id="252" name="Freeform: Shape 251">
                <a:extLst>
                  <a:ext uri="{FF2B5EF4-FFF2-40B4-BE49-F238E27FC236}">
                    <a16:creationId xmlns="" xmlns:a16="http://schemas.microsoft.com/office/drawing/2014/main" id="{54D4CF24-8E79-4011-8A08-4578594CFA50}"/>
                  </a:ext>
                </a:extLst>
              </p:cNvPr>
              <p:cNvSpPr/>
              <p:nvPr/>
            </p:nvSpPr>
            <p:spPr bwMode="auto">
              <a:xfrm>
                <a:off x="3695700" y="3568700"/>
                <a:ext cx="4864100" cy="1682750"/>
              </a:xfrm>
              <a:custGeom>
                <a:avLst/>
                <a:gdLst>
                  <a:gd name="connsiteX0" fmla="*/ 4864100 w 4864100"/>
                  <a:gd name="connsiteY0" fmla="*/ 1682750 h 1682750"/>
                  <a:gd name="connsiteX1" fmla="*/ 4864100 w 4864100"/>
                  <a:gd name="connsiteY1" fmla="*/ 1581150 h 1682750"/>
                  <a:gd name="connsiteX2" fmla="*/ 4813300 w 4864100"/>
                  <a:gd name="connsiteY2" fmla="*/ 1581150 h 1682750"/>
                  <a:gd name="connsiteX3" fmla="*/ 4813300 w 4864100"/>
                  <a:gd name="connsiteY3" fmla="*/ 1504950 h 1682750"/>
                  <a:gd name="connsiteX4" fmla="*/ 3244850 w 4864100"/>
                  <a:gd name="connsiteY4" fmla="*/ 1504950 h 1682750"/>
                  <a:gd name="connsiteX5" fmla="*/ 3244850 w 4864100"/>
                  <a:gd name="connsiteY5" fmla="*/ 1473200 h 1682750"/>
                  <a:gd name="connsiteX6" fmla="*/ 2679700 w 4864100"/>
                  <a:gd name="connsiteY6" fmla="*/ 1473200 h 1682750"/>
                  <a:gd name="connsiteX7" fmla="*/ 2679700 w 4864100"/>
                  <a:gd name="connsiteY7" fmla="*/ 1473200 h 1682750"/>
                  <a:gd name="connsiteX8" fmla="*/ 2590800 w 4864100"/>
                  <a:gd name="connsiteY8" fmla="*/ 1473200 h 1682750"/>
                  <a:gd name="connsiteX9" fmla="*/ 2590800 w 4864100"/>
                  <a:gd name="connsiteY9" fmla="*/ 1409700 h 1682750"/>
                  <a:gd name="connsiteX10" fmla="*/ 2419350 w 4864100"/>
                  <a:gd name="connsiteY10" fmla="*/ 1409700 h 1682750"/>
                  <a:gd name="connsiteX11" fmla="*/ 2419350 w 4864100"/>
                  <a:gd name="connsiteY11" fmla="*/ 1390650 h 1682750"/>
                  <a:gd name="connsiteX12" fmla="*/ 2114550 w 4864100"/>
                  <a:gd name="connsiteY12" fmla="*/ 1390650 h 1682750"/>
                  <a:gd name="connsiteX13" fmla="*/ 2114550 w 4864100"/>
                  <a:gd name="connsiteY13" fmla="*/ 1365250 h 1682750"/>
                  <a:gd name="connsiteX14" fmla="*/ 2038350 w 4864100"/>
                  <a:gd name="connsiteY14" fmla="*/ 1365250 h 1682750"/>
                  <a:gd name="connsiteX15" fmla="*/ 2038350 w 4864100"/>
                  <a:gd name="connsiteY15" fmla="*/ 1333500 h 1682750"/>
                  <a:gd name="connsiteX16" fmla="*/ 2012950 w 4864100"/>
                  <a:gd name="connsiteY16" fmla="*/ 1333500 h 1682750"/>
                  <a:gd name="connsiteX17" fmla="*/ 2012950 w 4864100"/>
                  <a:gd name="connsiteY17" fmla="*/ 1333500 h 1682750"/>
                  <a:gd name="connsiteX18" fmla="*/ 2012950 w 4864100"/>
                  <a:gd name="connsiteY18" fmla="*/ 1289050 h 1682750"/>
                  <a:gd name="connsiteX19" fmla="*/ 1873250 w 4864100"/>
                  <a:gd name="connsiteY19" fmla="*/ 1289050 h 1682750"/>
                  <a:gd name="connsiteX20" fmla="*/ 1873250 w 4864100"/>
                  <a:gd name="connsiteY20" fmla="*/ 1257300 h 1682750"/>
                  <a:gd name="connsiteX21" fmla="*/ 1612900 w 4864100"/>
                  <a:gd name="connsiteY21" fmla="*/ 1257300 h 1682750"/>
                  <a:gd name="connsiteX22" fmla="*/ 1612900 w 4864100"/>
                  <a:gd name="connsiteY22" fmla="*/ 1244600 h 1682750"/>
                  <a:gd name="connsiteX23" fmla="*/ 1504950 w 4864100"/>
                  <a:gd name="connsiteY23" fmla="*/ 1244600 h 1682750"/>
                  <a:gd name="connsiteX24" fmla="*/ 1504950 w 4864100"/>
                  <a:gd name="connsiteY24" fmla="*/ 1219200 h 1682750"/>
                  <a:gd name="connsiteX25" fmla="*/ 1250950 w 4864100"/>
                  <a:gd name="connsiteY25" fmla="*/ 1219200 h 1682750"/>
                  <a:gd name="connsiteX26" fmla="*/ 1250950 w 4864100"/>
                  <a:gd name="connsiteY26" fmla="*/ 1200150 h 1682750"/>
                  <a:gd name="connsiteX27" fmla="*/ 1174750 w 4864100"/>
                  <a:gd name="connsiteY27" fmla="*/ 1200150 h 1682750"/>
                  <a:gd name="connsiteX28" fmla="*/ 1174750 w 4864100"/>
                  <a:gd name="connsiteY28" fmla="*/ 1174750 h 1682750"/>
                  <a:gd name="connsiteX29" fmla="*/ 1136650 w 4864100"/>
                  <a:gd name="connsiteY29" fmla="*/ 1174750 h 1682750"/>
                  <a:gd name="connsiteX30" fmla="*/ 1136650 w 4864100"/>
                  <a:gd name="connsiteY30" fmla="*/ 1155700 h 1682750"/>
                  <a:gd name="connsiteX31" fmla="*/ 1041400 w 4864100"/>
                  <a:gd name="connsiteY31" fmla="*/ 1155700 h 1682750"/>
                  <a:gd name="connsiteX32" fmla="*/ 1041400 w 4864100"/>
                  <a:gd name="connsiteY32" fmla="*/ 1130300 h 1682750"/>
                  <a:gd name="connsiteX33" fmla="*/ 946150 w 4864100"/>
                  <a:gd name="connsiteY33" fmla="*/ 1130300 h 1682750"/>
                  <a:gd name="connsiteX34" fmla="*/ 946150 w 4864100"/>
                  <a:gd name="connsiteY34" fmla="*/ 1073150 h 1682750"/>
                  <a:gd name="connsiteX35" fmla="*/ 946150 w 4864100"/>
                  <a:gd name="connsiteY35" fmla="*/ 1073150 h 1682750"/>
                  <a:gd name="connsiteX36" fmla="*/ 895350 w 4864100"/>
                  <a:gd name="connsiteY36" fmla="*/ 1073150 h 1682750"/>
                  <a:gd name="connsiteX37" fmla="*/ 895350 w 4864100"/>
                  <a:gd name="connsiteY37" fmla="*/ 977900 h 1682750"/>
                  <a:gd name="connsiteX38" fmla="*/ 844550 w 4864100"/>
                  <a:gd name="connsiteY38" fmla="*/ 977900 h 1682750"/>
                  <a:gd name="connsiteX39" fmla="*/ 844550 w 4864100"/>
                  <a:gd name="connsiteY39" fmla="*/ 920750 h 1682750"/>
                  <a:gd name="connsiteX40" fmla="*/ 806450 w 4864100"/>
                  <a:gd name="connsiteY40" fmla="*/ 920750 h 1682750"/>
                  <a:gd name="connsiteX41" fmla="*/ 806450 w 4864100"/>
                  <a:gd name="connsiteY41" fmla="*/ 895350 h 1682750"/>
                  <a:gd name="connsiteX42" fmla="*/ 736600 w 4864100"/>
                  <a:gd name="connsiteY42" fmla="*/ 895350 h 1682750"/>
                  <a:gd name="connsiteX43" fmla="*/ 736600 w 4864100"/>
                  <a:gd name="connsiteY43" fmla="*/ 876300 h 1682750"/>
                  <a:gd name="connsiteX44" fmla="*/ 552450 w 4864100"/>
                  <a:gd name="connsiteY44" fmla="*/ 876300 h 1682750"/>
                  <a:gd name="connsiteX45" fmla="*/ 552450 w 4864100"/>
                  <a:gd name="connsiteY45" fmla="*/ 850900 h 1682750"/>
                  <a:gd name="connsiteX46" fmla="*/ 488950 w 4864100"/>
                  <a:gd name="connsiteY46" fmla="*/ 850900 h 1682750"/>
                  <a:gd name="connsiteX47" fmla="*/ 488950 w 4864100"/>
                  <a:gd name="connsiteY47" fmla="*/ 742950 h 1682750"/>
                  <a:gd name="connsiteX48" fmla="*/ 444500 w 4864100"/>
                  <a:gd name="connsiteY48" fmla="*/ 742950 h 1682750"/>
                  <a:gd name="connsiteX49" fmla="*/ 444500 w 4864100"/>
                  <a:gd name="connsiteY49" fmla="*/ 539750 h 1682750"/>
                  <a:gd name="connsiteX50" fmla="*/ 425450 w 4864100"/>
                  <a:gd name="connsiteY50" fmla="*/ 539750 h 1682750"/>
                  <a:gd name="connsiteX51" fmla="*/ 425450 w 4864100"/>
                  <a:gd name="connsiteY51" fmla="*/ 419100 h 1682750"/>
                  <a:gd name="connsiteX52" fmla="*/ 381000 w 4864100"/>
                  <a:gd name="connsiteY52" fmla="*/ 419100 h 1682750"/>
                  <a:gd name="connsiteX53" fmla="*/ 381000 w 4864100"/>
                  <a:gd name="connsiteY53" fmla="*/ 349250 h 1682750"/>
                  <a:gd name="connsiteX54" fmla="*/ 355600 w 4864100"/>
                  <a:gd name="connsiteY54" fmla="*/ 349250 h 1682750"/>
                  <a:gd name="connsiteX55" fmla="*/ 355600 w 4864100"/>
                  <a:gd name="connsiteY55" fmla="*/ 292100 h 1682750"/>
                  <a:gd name="connsiteX56" fmla="*/ 317500 w 4864100"/>
                  <a:gd name="connsiteY56" fmla="*/ 292100 h 1682750"/>
                  <a:gd name="connsiteX57" fmla="*/ 317500 w 4864100"/>
                  <a:gd name="connsiteY57" fmla="*/ 260350 h 1682750"/>
                  <a:gd name="connsiteX58" fmla="*/ 273050 w 4864100"/>
                  <a:gd name="connsiteY58" fmla="*/ 260350 h 1682750"/>
                  <a:gd name="connsiteX59" fmla="*/ 273050 w 4864100"/>
                  <a:gd name="connsiteY59" fmla="*/ 209550 h 1682750"/>
                  <a:gd name="connsiteX60" fmla="*/ 114300 w 4864100"/>
                  <a:gd name="connsiteY60" fmla="*/ 209550 h 1682750"/>
                  <a:gd name="connsiteX61" fmla="*/ 114300 w 4864100"/>
                  <a:gd name="connsiteY61" fmla="*/ 171450 h 1682750"/>
                  <a:gd name="connsiteX62" fmla="*/ 0 w 4864100"/>
                  <a:gd name="connsiteY62" fmla="*/ 171450 h 1682750"/>
                  <a:gd name="connsiteX63" fmla="*/ 0 w 4864100"/>
                  <a:gd name="connsiteY63" fmla="*/ 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64100" h="1682750">
                    <a:moveTo>
                      <a:pt x="4864100" y="1682750"/>
                    </a:moveTo>
                    <a:lnTo>
                      <a:pt x="4864100" y="1581150"/>
                    </a:lnTo>
                    <a:lnTo>
                      <a:pt x="4813300" y="1581150"/>
                    </a:lnTo>
                    <a:lnTo>
                      <a:pt x="4813300" y="1504950"/>
                    </a:lnTo>
                    <a:lnTo>
                      <a:pt x="3244850" y="1504950"/>
                    </a:lnTo>
                    <a:lnTo>
                      <a:pt x="3244850" y="1473200"/>
                    </a:lnTo>
                    <a:lnTo>
                      <a:pt x="2679700" y="1473200"/>
                    </a:lnTo>
                    <a:lnTo>
                      <a:pt x="2679700" y="1473200"/>
                    </a:lnTo>
                    <a:lnTo>
                      <a:pt x="2590800" y="1473200"/>
                    </a:lnTo>
                    <a:lnTo>
                      <a:pt x="2590800" y="1409700"/>
                    </a:lnTo>
                    <a:lnTo>
                      <a:pt x="2419350" y="1409700"/>
                    </a:lnTo>
                    <a:lnTo>
                      <a:pt x="2419350" y="1390650"/>
                    </a:lnTo>
                    <a:lnTo>
                      <a:pt x="2114550" y="1390650"/>
                    </a:lnTo>
                    <a:lnTo>
                      <a:pt x="2114550" y="1365250"/>
                    </a:lnTo>
                    <a:lnTo>
                      <a:pt x="2038350" y="1365250"/>
                    </a:lnTo>
                    <a:lnTo>
                      <a:pt x="2038350" y="1333500"/>
                    </a:lnTo>
                    <a:lnTo>
                      <a:pt x="2012950" y="1333500"/>
                    </a:lnTo>
                    <a:lnTo>
                      <a:pt x="2012950" y="1333500"/>
                    </a:lnTo>
                    <a:lnTo>
                      <a:pt x="2012950" y="1289050"/>
                    </a:lnTo>
                    <a:lnTo>
                      <a:pt x="1873250" y="1289050"/>
                    </a:lnTo>
                    <a:lnTo>
                      <a:pt x="1873250" y="1257300"/>
                    </a:lnTo>
                    <a:lnTo>
                      <a:pt x="1612900" y="1257300"/>
                    </a:lnTo>
                    <a:lnTo>
                      <a:pt x="1612900" y="1244600"/>
                    </a:lnTo>
                    <a:lnTo>
                      <a:pt x="1504950" y="1244600"/>
                    </a:lnTo>
                    <a:lnTo>
                      <a:pt x="1504950" y="1219200"/>
                    </a:lnTo>
                    <a:lnTo>
                      <a:pt x="1250950" y="1219200"/>
                    </a:lnTo>
                    <a:lnTo>
                      <a:pt x="1250950" y="1200150"/>
                    </a:lnTo>
                    <a:lnTo>
                      <a:pt x="1174750" y="1200150"/>
                    </a:lnTo>
                    <a:lnTo>
                      <a:pt x="1174750" y="1174750"/>
                    </a:lnTo>
                    <a:lnTo>
                      <a:pt x="1136650" y="1174750"/>
                    </a:lnTo>
                    <a:lnTo>
                      <a:pt x="1136650" y="1155700"/>
                    </a:lnTo>
                    <a:lnTo>
                      <a:pt x="1041400" y="1155700"/>
                    </a:lnTo>
                    <a:lnTo>
                      <a:pt x="1041400" y="1130300"/>
                    </a:lnTo>
                    <a:lnTo>
                      <a:pt x="946150" y="1130300"/>
                    </a:lnTo>
                    <a:lnTo>
                      <a:pt x="946150" y="1073150"/>
                    </a:lnTo>
                    <a:lnTo>
                      <a:pt x="946150" y="1073150"/>
                    </a:lnTo>
                    <a:lnTo>
                      <a:pt x="895350" y="1073150"/>
                    </a:lnTo>
                    <a:lnTo>
                      <a:pt x="895350" y="977900"/>
                    </a:lnTo>
                    <a:lnTo>
                      <a:pt x="844550" y="977900"/>
                    </a:lnTo>
                    <a:lnTo>
                      <a:pt x="844550" y="920750"/>
                    </a:lnTo>
                    <a:lnTo>
                      <a:pt x="806450" y="920750"/>
                    </a:lnTo>
                    <a:lnTo>
                      <a:pt x="806450" y="895350"/>
                    </a:lnTo>
                    <a:lnTo>
                      <a:pt x="736600" y="895350"/>
                    </a:lnTo>
                    <a:lnTo>
                      <a:pt x="736600" y="876300"/>
                    </a:lnTo>
                    <a:lnTo>
                      <a:pt x="552450" y="876300"/>
                    </a:lnTo>
                    <a:lnTo>
                      <a:pt x="552450" y="850900"/>
                    </a:lnTo>
                    <a:lnTo>
                      <a:pt x="488950" y="850900"/>
                    </a:lnTo>
                    <a:lnTo>
                      <a:pt x="488950" y="742950"/>
                    </a:lnTo>
                    <a:lnTo>
                      <a:pt x="444500" y="742950"/>
                    </a:lnTo>
                    <a:lnTo>
                      <a:pt x="444500" y="539750"/>
                    </a:lnTo>
                    <a:lnTo>
                      <a:pt x="425450" y="539750"/>
                    </a:lnTo>
                    <a:lnTo>
                      <a:pt x="425450" y="419100"/>
                    </a:lnTo>
                    <a:lnTo>
                      <a:pt x="381000" y="419100"/>
                    </a:lnTo>
                    <a:lnTo>
                      <a:pt x="381000" y="349250"/>
                    </a:lnTo>
                    <a:lnTo>
                      <a:pt x="355600" y="349250"/>
                    </a:lnTo>
                    <a:lnTo>
                      <a:pt x="355600" y="292100"/>
                    </a:lnTo>
                    <a:lnTo>
                      <a:pt x="317500" y="292100"/>
                    </a:lnTo>
                    <a:lnTo>
                      <a:pt x="317500" y="260350"/>
                    </a:lnTo>
                    <a:lnTo>
                      <a:pt x="273050" y="260350"/>
                    </a:lnTo>
                    <a:lnTo>
                      <a:pt x="273050" y="209550"/>
                    </a:lnTo>
                    <a:lnTo>
                      <a:pt x="114300" y="209550"/>
                    </a:lnTo>
                    <a:lnTo>
                      <a:pt x="114300" y="171450"/>
                    </a:lnTo>
                    <a:lnTo>
                      <a:pt x="0" y="17145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3" name="Freeform: Shape 252">
                <a:extLst>
                  <a:ext uri="{FF2B5EF4-FFF2-40B4-BE49-F238E27FC236}">
                    <a16:creationId xmlns="" xmlns:a16="http://schemas.microsoft.com/office/drawing/2014/main" id="{7F207E58-9634-42FD-8030-27B48E228797}"/>
                  </a:ext>
                </a:extLst>
              </p:cNvPr>
              <p:cNvSpPr/>
              <p:nvPr/>
            </p:nvSpPr>
            <p:spPr bwMode="auto">
              <a:xfrm>
                <a:off x="2023178" y="1653586"/>
                <a:ext cx="1689176" cy="1919145"/>
              </a:xfrm>
              <a:custGeom>
                <a:avLst/>
                <a:gdLst>
                  <a:gd name="connsiteX0" fmla="*/ 1689176 w 1689176"/>
                  <a:gd name="connsiteY0" fmla="*/ 1919145 h 1919145"/>
                  <a:gd name="connsiteX1" fmla="*/ 1645373 w 1689176"/>
                  <a:gd name="connsiteY1" fmla="*/ 1919145 h 1919145"/>
                  <a:gd name="connsiteX2" fmla="*/ 1645373 w 1689176"/>
                  <a:gd name="connsiteY2" fmla="*/ 1834275 h 1919145"/>
                  <a:gd name="connsiteX3" fmla="*/ 1612520 w 1689176"/>
                  <a:gd name="connsiteY3" fmla="*/ 1834275 h 1919145"/>
                  <a:gd name="connsiteX4" fmla="*/ 1612520 w 1689176"/>
                  <a:gd name="connsiteY4" fmla="*/ 1735717 h 1919145"/>
                  <a:gd name="connsiteX5" fmla="*/ 1587881 w 1689176"/>
                  <a:gd name="connsiteY5" fmla="*/ 1735717 h 1919145"/>
                  <a:gd name="connsiteX6" fmla="*/ 1587881 w 1689176"/>
                  <a:gd name="connsiteY6" fmla="*/ 1519437 h 1919145"/>
                  <a:gd name="connsiteX7" fmla="*/ 1563241 w 1689176"/>
                  <a:gd name="connsiteY7" fmla="*/ 1519437 h 1919145"/>
                  <a:gd name="connsiteX8" fmla="*/ 1563241 w 1689176"/>
                  <a:gd name="connsiteY8" fmla="*/ 1251140 h 1919145"/>
                  <a:gd name="connsiteX9" fmla="*/ 1546815 w 1689176"/>
                  <a:gd name="connsiteY9" fmla="*/ 1251140 h 1919145"/>
                  <a:gd name="connsiteX10" fmla="*/ 1546815 w 1689176"/>
                  <a:gd name="connsiteY10" fmla="*/ 1092352 h 1919145"/>
                  <a:gd name="connsiteX11" fmla="*/ 1522175 w 1689176"/>
                  <a:gd name="connsiteY11" fmla="*/ 1092352 h 1919145"/>
                  <a:gd name="connsiteX12" fmla="*/ 1522175 w 1689176"/>
                  <a:gd name="connsiteY12" fmla="*/ 930826 h 1919145"/>
                  <a:gd name="connsiteX13" fmla="*/ 1511224 w 1689176"/>
                  <a:gd name="connsiteY13" fmla="*/ 930826 h 1919145"/>
                  <a:gd name="connsiteX14" fmla="*/ 1511224 w 1689176"/>
                  <a:gd name="connsiteY14" fmla="*/ 804891 h 1919145"/>
                  <a:gd name="connsiteX15" fmla="*/ 1478372 w 1689176"/>
                  <a:gd name="connsiteY15" fmla="*/ 804891 h 1919145"/>
                  <a:gd name="connsiteX16" fmla="*/ 1478372 w 1689176"/>
                  <a:gd name="connsiteY16" fmla="*/ 785727 h 1919145"/>
                  <a:gd name="connsiteX17" fmla="*/ 1423617 w 1689176"/>
                  <a:gd name="connsiteY17" fmla="*/ 785727 h 1919145"/>
                  <a:gd name="connsiteX18" fmla="*/ 1423617 w 1689176"/>
                  <a:gd name="connsiteY18" fmla="*/ 717283 h 1919145"/>
                  <a:gd name="connsiteX19" fmla="*/ 1366125 w 1689176"/>
                  <a:gd name="connsiteY19" fmla="*/ 717283 h 1919145"/>
                  <a:gd name="connsiteX20" fmla="*/ 1366125 w 1689176"/>
                  <a:gd name="connsiteY20" fmla="*/ 692644 h 1919145"/>
                  <a:gd name="connsiteX21" fmla="*/ 1314108 w 1689176"/>
                  <a:gd name="connsiteY21" fmla="*/ 692644 h 1919145"/>
                  <a:gd name="connsiteX22" fmla="*/ 1314108 w 1689176"/>
                  <a:gd name="connsiteY22" fmla="*/ 657054 h 1919145"/>
                  <a:gd name="connsiteX23" fmla="*/ 1253878 w 1689176"/>
                  <a:gd name="connsiteY23" fmla="*/ 657054 h 1919145"/>
                  <a:gd name="connsiteX24" fmla="*/ 1253878 w 1689176"/>
                  <a:gd name="connsiteY24" fmla="*/ 640627 h 1919145"/>
                  <a:gd name="connsiteX25" fmla="*/ 1185435 w 1689176"/>
                  <a:gd name="connsiteY25" fmla="*/ 640627 h 1919145"/>
                  <a:gd name="connsiteX26" fmla="*/ 1185435 w 1689176"/>
                  <a:gd name="connsiteY26" fmla="*/ 607774 h 1919145"/>
                  <a:gd name="connsiteX27" fmla="*/ 1100566 w 1689176"/>
                  <a:gd name="connsiteY27" fmla="*/ 607774 h 1919145"/>
                  <a:gd name="connsiteX28" fmla="*/ 1100566 w 1689176"/>
                  <a:gd name="connsiteY28" fmla="*/ 583135 h 1919145"/>
                  <a:gd name="connsiteX29" fmla="*/ 1100566 w 1689176"/>
                  <a:gd name="connsiteY29" fmla="*/ 555758 h 1919145"/>
                  <a:gd name="connsiteX30" fmla="*/ 1070451 w 1689176"/>
                  <a:gd name="connsiteY30" fmla="*/ 555758 h 1919145"/>
                  <a:gd name="connsiteX31" fmla="*/ 1070451 w 1689176"/>
                  <a:gd name="connsiteY31" fmla="*/ 448986 h 1919145"/>
                  <a:gd name="connsiteX32" fmla="*/ 1043073 w 1689176"/>
                  <a:gd name="connsiteY32" fmla="*/ 448986 h 1919145"/>
                  <a:gd name="connsiteX33" fmla="*/ 1043073 w 1689176"/>
                  <a:gd name="connsiteY33" fmla="*/ 391494 h 1919145"/>
                  <a:gd name="connsiteX34" fmla="*/ 999270 w 1689176"/>
                  <a:gd name="connsiteY34" fmla="*/ 391494 h 1919145"/>
                  <a:gd name="connsiteX35" fmla="*/ 999270 w 1689176"/>
                  <a:gd name="connsiteY35" fmla="*/ 336740 h 1919145"/>
                  <a:gd name="connsiteX36" fmla="*/ 930827 w 1689176"/>
                  <a:gd name="connsiteY36" fmla="*/ 336740 h 1919145"/>
                  <a:gd name="connsiteX37" fmla="*/ 930827 w 1689176"/>
                  <a:gd name="connsiteY37" fmla="*/ 301149 h 1919145"/>
                  <a:gd name="connsiteX38" fmla="*/ 772039 w 1689176"/>
                  <a:gd name="connsiteY38" fmla="*/ 301149 h 1919145"/>
                  <a:gd name="connsiteX39" fmla="*/ 772039 w 1689176"/>
                  <a:gd name="connsiteY39" fmla="*/ 301149 h 1919145"/>
                  <a:gd name="connsiteX40" fmla="*/ 772039 w 1689176"/>
                  <a:gd name="connsiteY40" fmla="*/ 284723 h 1919145"/>
                  <a:gd name="connsiteX41" fmla="*/ 602300 w 1689176"/>
                  <a:gd name="connsiteY41" fmla="*/ 284723 h 1919145"/>
                  <a:gd name="connsiteX42" fmla="*/ 602300 w 1689176"/>
                  <a:gd name="connsiteY42" fmla="*/ 240919 h 1919145"/>
                  <a:gd name="connsiteX43" fmla="*/ 522906 w 1689176"/>
                  <a:gd name="connsiteY43" fmla="*/ 240919 h 1919145"/>
                  <a:gd name="connsiteX44" fmla="*/ 522906 w 1689176"/>
                  <a:gd name="connsiteY44" fmla="*/ 167001 h 1919145"/>
                  <a:gd name="connsiteX45" fmla="*/ 459938 w 1689176"/>
                  <a:gd name="connsiteY45" fmla="*/ 167001 h 1919145"/>
                  <a:gd name="connsiteX46" fmla="*/ 459938 w 1689176"/>
                  <a:gd name="connsiteY46" fmla="*/ 131410 h 1919145"/>
                  <a:gd name="connsiteX47" fmla="*/ 369593 w 1689176"/>
                  <a:gd name="connsiteY47" fmla="*/ 131410 h 1919145"/>
                  <a:gd name="connsiteX48" fmla="*/ 369593 w 1689176"/>
                  <a:gd name="connsiteY48" fmla="*/ 112246 h 1919145"/>
                  <a:gd name="connsiteX49" fmla="*/ 268297 w 1689176"/>
                  <a:gd name="connsiteY49" fmla="*/ 112246 h 1919145"/>
                  <a:gd name="connsiteX50" fmla="*/ 268297 w 1689176"/>
                  <a:gd name="connsiteY50" fmla="*/ 90345 h 1919145"/>
                  <a:gd name="connsiteX51" fmla="*/ 199854 w 1689176"/>
                  <a:gd name="connsiteY51" fmla="*/ 90345 h 1919145"/>
                  <a:gd name="connsiteX52" fmla="*/ 199854 w 1689176"/>
                  <a:gd name="connsiteY52" fmla="*/ 38328 h 1919145"/>
                  <a:gd name="connsiteX53" fmla="*/ 76657 w 1689176"/>
                  <a:gd name="connsiteY53" fmla="*/ 38328 h 1919145"/>
                  <a:gd name="connsiteX54" fmla="*/ 76657 w 1689176"/>
                  <a:gd name="connsiteY54" fmla="*/ 10951 h 1919145"/>
                  <a:gd name="connsiteX55" fmla="*/ 35591 w 1689176"/>
                  <a:gd name="connsiteY55" fmla="*/ 10951 h 1919145"/>
                  <a:gd name="connsiteX56" fmla="*/ 35591 w 1689176"/>
                  <a:gd name="connsiteY56" fmla="*/ 0 h 1919145"/>
                  <a:gd name="connsiteX57" fmla="*/ 0 w 1689176"/>
                  <a:gd name="connsiteY57" fmla="*/ 0 h 1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89176" h="1919145">
                    <a:moveTo>
                      <a:pt x="1689176" y="1919145"/>
                    </a:moveTo>
                    <a:lnTo>
                      <a:pt x="1645373" y="1919145"/>
                    </a:lnTo>
                    <a:lnTo>
                      <a:pt x="1645373" y="1834275"/>
                    </a:lnTo>
                    <a:lnTo>
                      <a:pt x="1612520" y="1834275"/>
                    </a:lnTo>
                    <a:lnTo>
                      <a:pt x="1612520" y="1735717"/>
                    </a:lnTo>
                    <a:lnTo>
                      <a:pt x="1587881" y="1735717"/>
                    </a:lnTo>
                    <a:lnTo>
                      <a:pt x="1587881" y="1519437"/>
                    </a:lnTo>
                    <a:lnTo>
                      <a:pt x="1563241" y="1519437"/>
                    </a:lnTo>
                    <a:lnTo>
                      <a:pt x="1563241" y="1251140"/>
                    </a:lnTo>
                    <a:lnTo>
                      <a:pt x="1546815" y="1251140"/>
                    </a:lnTo>
                    <a:lnTo>
                      <a:pt x="1546815" y="1092352"/>
                    </a:lnTo>
                    <a:lnTo>
                      <a:pt x="1522175" y="1092352"/>
                    </a:lnTo>
                    <a:lnTo>
                      <a:pt x="1522175" y="930826"/>
                    </a:lnTo>
                    <a:lnTo>
                      <a:pt x="1511224" y="930826"/>
                    </a:lnTo>
                    <a:lnTo>
                      <a:pt x="1511224" y="804891"/>
                    </a:lnTo>
                    <a:lnTo>
                      <a:pt x="1478372" y="804891"/>
                    </a:lnTo>
                    <a:lnTo>
                      <a:pt x="1478372" y="785727"/>
                    </a:lnTo>
                    <a:lnTo>
                      <a:pt x="1423617" y="785727"/>
                    </a:lnTo>
                    <a:lnTo>
                      <a:pt x="1423617" y="717283"/>
                    </a:lnTo>
                    <a:lnTo>
                      <a:pt x="1366125" y="717283"/>
                    </a:lnTo>
                    <a:lnTo>
                      <a:pt x="1366125" y="692644"/>
                    </a:lnTo>
                    <a:lnTo>
                      <a:pt x="1314108" y="692644"/>
                    </a:lnTo>
                    <a:lnTo>
                      <a:pt x="1314108" y="657054"/>
                    </a:lnTo>
                    <a:lnTo>
                      <a:pt x="1253878" y="657054"/>
                    </a:lnTo>
                    <a:lnTo>
                      <a:pt x="1253878" y="640627"/>
                    </a:lnTo>
                    <a:lnTo>
                      <a:pt x="1185435" y="640627"/>
                    </a:lnTo>
                    <a:lnTo>
                      <a:pt x="1185435" y="607774"/>
                    </a:lnTo>
                    <a:lnTo>
                      <a:pt x="1100566" y="607774"/>
                    </a:lnTo>
                    <a:lnTo>
                      <a:pt x="1100566" y="583135"/>
                    </a:lnTo>
                    <a:lnTo>
                      <a:pt x="1100566" y="555758"/>
                    </a:lnTo>
                    <a:lnTo>
                      <a:pt x="1070451" y="555758"/>
                    </a:lnTo>
                    <a:lnTo>
                      <a:pt x="1070451" y="448986"/>
                    </a:lnTo>
                    <a:lnTo>
                      <a:pt x="1043073" y="448986"/>
                    </a:lnTo>
                    <a:lnTo>
                      <a:pt x="1043073" y="391494"/>
                    </a:lnTo>
                    <a:lnTo>
                      <a:pt x="999270" y="391494"/>
                    </a:lnTo>
                    <a:lnTo>
                      <a:pt x="999270" y="336740"/>
                    </a:lnTo>
                    <a:lnTo>
                      <a:pt x="930827" y="336740"/>
                    </a:lnTo>
                    <a:lnTo>
                      <a:pt x="930827" y="301149"/>
                    </a:lnTo>
                    <a:lnTo>
                      <a:pt x="772039" y="301149"/>
                    </a:lnTo>
                    <a:lnTo>
                      <a:pt x="772039" y="301149"/>
                    </a:lnTo>
                    <a:lnTo>
                      <a:pt x="772039" y="284723"/>
                    </a:lnTo>
                    <a:lnTo>
                      <a:pt x="602300" y="284723"/>
                    </a:lnTo>
                    <a:lnTo>
                      <a:pt x="602300" y="240919"/>
                    </a:lnTo>
                    <a:lnTo>
                      <a:pt x="522906" y="240919"/>
                    </a:lnTo>
                    <a:lnTo>
                      <a:pt x="522906" y="167001"/>
                    </a:lnTo>
                    <a:lnTo>
                      <a:pt x="459938" y="167001"/>
                    </a:lnTo>
                    <a:lnTo>
                      <a:pt x="459938" y="131410"/>
                    </a:lnTo>
                    <a:lnTo>
                      <a:pt x="369593" y="131410"/>
                    </a:lnTo>
                    <a:lnTo>
                      <a:pt x="369593" y="112246"/>
                    </a:lnTo>
                    <a:lnTo>
                      <a:pt x="268297" y="112246"/>
                    </a:lnTo>
                    <a:lnTo>
                      <a:pt x="268297" y="90345"/>
                    </a:lnTo>
                    <a:lnTo>
                      <a:pt x="199854" y="90345"/>
                    </a:lnTo>
                    <a:lnTo>
                      <a:pt x="199854" y="38328"/>
                    </a:lnTo>
                    <a:lnTo>
                      <a:pt x="76657" y="38328"/>
                    </a:lnTo>
                    <a:lnTo>
                      <a:pt x="76657" y="10951"/>
                    </a:lnTo>
                    <a:lnTo>
                      <a:pt x="35591" y="10951"/>
                    </a:lnTo>
                    <a:lnTo>
                      <a:pt x="35591"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44" name="Group 243">
              <a:extLst>
                <a:ext uri="{FF2B5EF4-FFF2-40B4-BE49-F238E27FC236}">
                  <a16:creationId xmlns="" xmlns:a16="http://schemas.microsoft.com/office/drawing/2014/main" id="{56A5C5DF-5A71-4E6B-9CAF-4ACB8D3C2513}"/>
                </a:ext>
              </a:extLst>
            </p:cNvPr>
            <p:cNvGrpSpPr/>
            <p:nvPr/>
          </p:nvGrpSpPr>
          <p:grpSpPr>
            <a:xfrm>
              <a:off x="2032338" y="1661717"/>
              <a:ext cx="7959961" cy="3578640"/>
              <a:chOff x="2032338" y="1661717"/>
              <a:chExt cx="7959961" cy="3578640"/>
            </a:xfrm>
          </p:grpSpPr>
          <p:sp>
            <p:nvSpPr>
              <p:cNvPr id="250" name="Freeform: Shape 249">
                <a:extLst>
                  <a:ext uri="{FF2B5EF4-FFF2-40B4-BE49-F238E27FC236}">
                    <a16:creationId xmlns="" xmlns:a16="http://schemas.microsoft.com/office/drawing/2014/main" id="{537BEC53-589A-47A9-8F7A-4238241AB624}"/>
                  </a:ext>
                </a:extLst>
              </p:cNvPr>
              <p:cNvSpPr/>
              <p:nvPr/>
            </p:nvSpPr>
            <p:spPr bwMode="auto">
              <a:xfrm>
                <a:off x="3933022" y="3374834"/>
                <a:ext cx="6059277" cy="1865523"/>
              </a:xfrm>
              <a:custGeom>
                <a:avLst/>
                <a:gdLst>
                  <a:gd name="connsiteX0" fmla="*/ 6059277 w 6059277"/>
                  <a:gd name="connsiteY0" fmla="*/ 1865523 h 1865523"/>
                  <a:gd name="connsiteX1" fmla="*/ 6059277 w 6059277"/>
                  <a:gd name="connsiteY1" fmla="*/ 1703942 h 1865523"/>
                  <a:gd name="connsiteX2" fmla="*/ 5405609 w 6059277"/>
                  <a:gd name="connsiteY2" fmla="*/ 1703942 h 1865523"/>
                  <a:gd name="connsiteX3" fmla="*/ 5405609 w 6059277"/>
                  <a:gd name="connsiteY3" fmla="*/ 1527672 h 1865523"/>
                  <a:gd name="connsiteX4" fmla="*/ 3826525 w 6059277"/>
                  <a:gd name="connsiteY4" fmla="*/ 1527672 h 1865523"/>
                  <a:gd name="connsiteX5" fmla="*/ 3826525 w 6059277"/>
                  <a:gd name="connsiteY5" fmla="*/ 1494621 h 1865523"/>
                  <a:gd name="connsiteX6" fmla="*/ 3396867 w 6059277"/>
                  <a:gd name="connsiteY6" fmla="*/ 1494621 h 1865523"/>
                  <a:gd name="connsiteX7" fmla="*/ 3396867 w 6059277"/>
                  <a:gd name="connsiteY7" fmla="*/ 1454226 h 1865523"/>
                  <a:gd name="connsiteX8" fmla="*/ 2871730 w 6059277"/>
                  <a:gd name="connsiteY8" fmla="*/ 1454226 h 1865523"/>
                  <a:gd name="connsiteX9" fmla="*/ 2886419 w 6059277"/>
                  <a:gd name="connsiteY9" fmla="*/ 1439537 h 1865523"/>
                  <a:gd name="connsiteX10" fmla="*/ 2353937 w 6059277"/>
                  <a:gd name="connsiteY10" fmla="*/ 1439537 h 1865523"/>
                  <a:gd name="connsiteX11" fmla="*/ 2353937 w 6059277"/>
                  <a:gd name="connsiteY11" fmla="*/ 1369764 h 1865523"/>
                  <a:gd name="connsiteX12" fmla="*/ 2247441 w 6059277"/>
                  <a:gd name="connsiteY12" fmla="*/ 1369764 h 1865523"/>
                  <a:gd name="connsiteX13" fmla="*/ 2247441 w 6059277"/>
                  <a:gd name="connsiteY13" fmla="*/ 1344058 h 1865523"/>
                  <a:gd name="connsiteX14" fmla="*/ 2207045 w 6059277"/>
                  <a:gd name="connsiteY14" fmla="*/ 1344058 h 1865523"/>
                  <a:gd name="connsiteX15" fmla="*/ 2207045 w 6059277"/>
                  <a:gd name="connsiteY15" fmla="*/ 1318352 h 1865523"/>
                  <a:gd name="connsiteX16" fmla="*/ 1788405 w 6059277"/>
                  <a:gd name="connsiteY16" fmla="*/ 1318352 h 1865523"/>
                  <a:gd name="connsiteX17" fmla="*/ 1788405 w 6059277"/>
                  <a:gd name="connsiteY17" fmla="*/ 1303662 h 1865523"/>
                  <a:gd name="connsiteX18" fmla="*/ 1751682 w 6059277"/>
                  <a:gd name="connsiteY18" fmla="*/ 1303662 h 1865523"/>
                  <a:gd name="connsiteX19" fmla="*/ 1751682 w 6059277"/>
                  <a:gd name="connsiteY19" fmla="*/ 1277956 h 1865523"/>
                  <a:gd name="connsiteX20" fmla="*/ 1490949 w 6059277"/>
                  <a:gd name="connsiteY20" fmla="*/ 1277956 h 1865523"/>
                  <a:gd name="connsiteX21" fmla="*/ 1490949 w 6059277"/>
                  <a:gd name="connsiteY21" fmla="*/ 1266939 h 1865523"/>
                  <a:gd name="connsiteX22" fmla="*/ 1439537 w 6059277"/>
                  <a:gd name="connsiteY22" fmla="*/ 1266939 h 1865523"/>
                  <a:gd name="connsiteX23" fmla="*/ 1439537 w 6059277"/>
                  <a:gd name="connsiteY23" fmla="*/ 1244906 h 1865523"/>
                  <a:gd name="connsiteX24" fmla="*/ 1311007 w 6059277"/>
                  <a:gd name="connsiteY24" fmla="*/ 1244906 h 1865523"/>
                  <a:gd name="connsiteX25" fmla="*/ 1311007 w 6059277"/>
                  <a:gd name="connsiteY25" fmla="*/ 1211855 h 1865523"/>
                  <a:gd name="connsiteX26" fmla="*/ 1248578 w 6059277"/>
                  <a:gd name="connsiteY26" fmla="*/ 1211855 h 1865523"/>
                  <a:gd name="connsiteX27" fmla="*/ 1248578 w 6059277"/>
                  <a:gd name="connsiteY27" fmla="*/ 1164115 h 1865523"/>
                  <a:gd name="connsiteX28" fmla="*/ 1230217 w 6059277"/>
                  <a:gd name="connsiteY28" fmla="*/ 1164115 h 1865523"/>
                  <a:gd name="connsiteX29" fmla="*/ 1230217 w 6059277"/>
                  <a:gd name="connsiteY29" fmla="*/ 1142082 h 1865523"/>
                  <a:gd name="connsiteX30" fmla="*/ 1197166 w 6059277"/>
                  <a:gd name="connsiteY30" fmla="*/ 1142082 h 1865523"/>
                  <a:gd name="connsiteX31" fmla="*/ 1197166 w 6059277"/>
                  <a:gd name="connsiteY31" fmla="*/ 1101686 h 1865523"/>
                  <a:gd name="connsiteX32" fmla="*/ 1142082 w 6059277"/>
                  <a:gd name="connsiteY32" fmla="*/ 1101686 h 1865523"/>
                  <a:gd name="connsiteX33" fmla="*/ 1142082 w 6059277"/>
                  <a:gd name="connsiteY33" fmla="*/ 1083325 h 1865523"/>
                  <a:gd name="connsiteX34" fmla="*/ 1031913 w 6059277"/>
                  <a:gd name="connsiteY34" fmla="*/ 1083325 h 1865523"/>
                  <a:gd name="connsiteX35" fmla="*/ 1031913 w 6059277"/>
                  <a:gd name="connsiteY35" fmla="*/ 1053947 h 1865523"/>
                  <a:gd name="connsiteX36" fmla="*/ 965812 w 6059277"/>
                  <a:gd name="connsiteY36" fmla="*/ 1053947 h 1865523"/>
                  <a:gd name="connsiteX37" fmla="*/ 965812 w 6059277"/>
                  <a:gd name="connsiteY37" fmla="*/ 1013552 h 1865523"/>
                  <a:gd name="connsiteX38" fmla="*/ 774853 w 6059277"/>
                  <a:gd name="connsiteY38" fmla="*/ 1013552 h 1865523"/>
                  <a:gd name="connsiteX39" fmla="*/ 774853 w 6059277"/>
                  <a:gd name="connsiteY39" fmla="*/ 947450 h 1865523"/>
                  <a:gd name="connsiteX40" fmla="*/ 675701 w 6059277"/>
                  <a:gd name="connsiteY40" fmla="*/ 947450 h 1865523"/>
                  <a:gd name="connsiteX41" fmla="*/ 675701 w 6059277"/>
                  <a:gd name="connsiteY41" fmla="*/ 899711 h 1865523"/>
                  <a:gd name="connsiteX42" fmla="*/ 653667 w 6059277"/>
                  <a:gd name="connsiteY42" fmla="*/ 899711 h 1865523"/>
                  <a:gd name="connsiteX43" fmla="*/ 653667 w 6059277"/>
                  <a:gd name="connsiteY43" fmla="*/ 874005 h 1865523"/>
                  <a:gd name="connsiteX44" fmla="*/ 613272 w 6059277"/>
                  <a:gd name="connsiteY44" fmla="*/ 874005 h 1865523"/>
                  <a:gd name="connsiteX45" fmla="*/ 613272 w 6059277"/>
                  <a:gd name="connsiteY45" fmla="*/ 826265 h 1865523"/>
                  <a:gd name="connsiteX46" fmla="*/ 561860 w 6059277"/>
                  <a:gd name="connsiteY46" fmla="*/ 826265 h 1865523"/>
                  <a:gd name="connsiteX47" fmla="*/ 561860 w 6059277"/>
                  <a:gd name="connsiteY47" fmla="*/ 796886 h 1865523"/>
                  <a:gd name="connsiteX48" fmla="*/ 525137 w 6059277"/>
                  <a:gd name="connsiteY48" fmla="*/ 796886 h 1865523"/>
                  <a:gd name="connsiteX49" fmla="*/ 525137 w 6059277"/>
                  <a:gd name="connsiteY49" fmla="*/ 778525 h 1865523"/>
                  <a:gd name="connsiteX50" fmla="*/ 440674 w 6059277"/>
                  <a:gd name="connsiteY50" fmla="*/ 778525 h 1865523"/>
                  <a:gd name="connsiteX51" fmla="*/ 440674 w 6059277"/>
                  <a:gd name="connsiteY51" fmla="*/ 763836 h 1865523"/>
                  <a:gd name="connsiteX52" fmla="*/ 378245 w 6059277"/>
                  <a:gd name="connsiteY52" fmla="*/ 763836 h 1865523"/>
                  <a:gd name="connsiteX53" fmla="*/ 378245 w 6059277"/>
                  <a:gd name="connsiteY53" fmla="*/ 738130 h 1865523"/>
                  <a:gd name="connsiteX54" fmla="*/ 304800 w 6059277"/>
                  <a:gd name="connsiteY54" fmla="*/ 738130 h 1865523"/>
                  <a:gd name="connsiteX55" fmla="*/ 304800 w 6059277"/>
                  <a:gd name="connsiteY55" fmla="*/ 697735 h 1865523"/>
                  <a:gd name="connsiteX56" fmla="*/ 271749 w 6059277"/>
                  <a:gd name="connsiteY56" fmla="*/ 697735 h 1865523"/>
                  <a:gd name="connsiteX57" fmla="*/ 271749 w 6059277"/>
                  <a:gd name="connsiteY57" fmla="*/ 616944 h 1865523"/>
                  <a:gd name="connsiteX58" fmla="*/ 271749 w 6059277"/>
                  <a:gd name="connsiteY58" fmla="*/ 616944 h 1865523"/>
                  <a:gd name="connsiteX59" fmla="*/ 249715 w 6059277"/>
                  <a:gd name="connsiteY59" fmla="*/ 594910 h 1865523"/>
                  <a:gd name="connsiteX60" fmla="*/ 201976 w 6059277"/>
                  <a:gd name="connsiteY60" fmla="*/ 594910 h 1865523"/>
                  <a:gd name="connsiteX61" fmla="*/ 201976 w 6059277"/>
                  <a:gd name="connsiteY61" fmla="*/ 400279 h 1865523"/>
                  <a:gd name="connsiteX62" fmla="*/ 190959 w 6059277"/>
                  <a:gd name="connsiteY62" fmla="*/ 400279 h 1865523"/>
                  <a:gd name="connsiteX63" fmla="*/ 190959 w 6059277"/>
                  <a:gd name="connsiteY63" fmla="*/ 330506 h 1865523"/>
                  <a:gd name="connsiteX64" fmla="*/ 168925 w 6059277"/>
                  <a:gd name="connsiteY64" fmla="*/ 330506 h 1865523"/>
                  <a:gd name="connsiteX65" fmla="*/ 168925 w 6059277"/>
                  <a:gd name="connsiteY65" fmla="*/ 249715 h 1865523"/>
                  <a:gd name="connsiteX66" fmla="*/ 139547 w 6059277"/>
                  <a:gd name="connsiteY66" fmla="*/ 249715 h 1865523"/>
                  <a:gd name="connsiteX67" fmla="*/ 139547 w 6059277"/>
                  <a:gd name="connsiteY67" fmla="*/ 205648 h 1865523"/>
                  <a:gd name="connsiteX68" fmla="*/ 117513 w 6059277"/>
                  <a:gd name="connsiteY68" fmla="*/ 205648 h 1865523"/>
                  <a:gd name="connsiteX69" fmla="*/ 117513 w 6059277"/>
                  <a:gd name="connsiteY69" fmla="*/ 135874 h 1865523"/>
                  <a:gd name="connsiteX70" fmla="*/ 91807 w 6059277"/>
                  <a:gd name="connsiteY70" fmla="*/ 135874 h 1865523"/>
                  <a:gd name="connsiteX71" fmla="*/ 91807 w 6059277"/>
                  <a:gd name="connsiteY71" fmla="*/ 106496 h 1865523"/>
                  <a:gd name="connsiteX72" fmla="*/ 36723 w 6059277"/>
                  <a:gd name="connsiteY72" fmla="*/ 106496 h 1865523"/>
                  <a:gd name="connsiteX73" fmla="*/ 36723 w 6059277"/>
                  <a:gd name="connsiteY73" fmla="*/ 55084 h 1865523"/>
                  <a:gd name="connsiteX74" fmla="*/ 0 w 6059277"/>
                  <a:gd name="connsiteY74" fmla="*/ 55084 h 1865523"/>
                  <a:gd name="connsiteX75" fmla="*/ 0 w 6059277"/>
                  <a:gd name="connsiteY75" fmla="*/ 0 h 186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59277" h="1865523">
                    <a:moveTo>
                      <a:pt x="6059277" y="1865523"/>
                    </a:moveTo>
                    <a:lnTo>
                      <a:pt x="6059277" y="1703942"/>
                    </a:lnTo>
                    <a:lnTo>
                      <a:pt x="5405609" y="1703942"/>
                    </a:lnTo>
                    <a:lnTo>
                      <a:pt x="5405609" y="1527672"/>
                    </a:lnTo>
                    <a:lnTo>
                      <a:pt x="3826525" y="1527672"/>
                    </a:lnTo>
                    <a:lnTo>
                      <a:pt x="3826525" y="1494621"/>
                    </a:lnTo>
                    <a:lnTo>
                      <a:pt x="3396867" y="1494621"/>
                    </a:lnTo>
                    <a:lnTo>
                      <a:pt x="3396867" y="1454226"/>
                    </a:lnTo>
                    <a:lnTo>
                      <a:pt x="2871730" y="1454226"/>
                    </a:lnTo>
                    <a:lnTo>
                      <a:pt x="2886419" y="1439537"/>
                    </a:lnTo>
                    <a:lnTo>
                      <a:pt x="2353937" y="1439537"/>
                    </a:lnTo>
                    <a:lnTo>
                      <a:pt x="2353937" y="1369764"/>
                    </a:lnTo>
                    <a:lnTo>
                      <a:pt x="2247441" y="1369764"/>
                    </a:lnTo>
                    <a:lnTo>
                      <a:pt x="2247441" y="1344058"/>
                    </a:lnTo>
                    <a:lnTo>
                      <a:pt x="2207045" y="1344058"/>
                    </a:lnTo>
                    <a:lnTo>
                      <a:pt x="2207045" y="1318352"/>
                    </a:lnTo>
                    <a:lnTo>
                      <a:pt x="1788405" y="1318352"/>
                    </a:lnTo>
                    <a:lnTo>
                      <a:pt x="1788405" y="1303662"/>
                    </a:lnTo>
                    <a:lnTo>
                      <a:pt x="1751682" y="1303662"/>
                    </a:lnTo>
                    <a:lnTo>
                      <a:pt x="1751682" y="1277956"/>
                    </a:lnTo>
                    <a:lnTo>
                      <a:pt x="1490949" y="1277956"/>
                    </a:lnTo>
                    <a:lnTo>
                      <a:pt x="1490949" y="1266939"/>
                    </a:lnTo>
                    <a:lnTo>
                      <a:pt x="1439537" y="1266939"/>
                    </a:lnTo>
                    <a:lnTo>
                      <a:pt x="1439537" y="1244906"/>
                    </a:lnTo>
                    <a:lnTo>
                      <a:pt x="1311007" y="1244906"/>
                    </a:lnTo>
                    <a:lnTo>
                      <a:pt x="1311007" y="1211855"/>
                    </a:lnTo>
                    <a:lnTo>
                      <a:pt x="1248578" y="1211855"/>
                    </a:lnTo>
                    <a:lnTo>
                      <a:pt x="1248578" y="1164115"/>
                    </a:lnTo>
                    <a:lnTo>
                      <a:pt x="1230217" y="1164115"/>
                    </a:lnTo>
                    <a:lnTo>
                      <a:pt x="1230217" y="1142082"/>
                    </a:lnTo>
                    <a:lnTo>
                      <a:pt x="1197166" y="1142082"/>
                    </a:lnTo>
                    <a:lnTo>
                      <a:pt x="1197166" y="1101686"/>
                    </a:lnTo>
                    <a:lnTo>
                      <a:pt x="1142082" y="1101686"/>
                    </a:lnTo>
                    <a:lnTo>
                      <a:pt x="1142082" y="1083325"/>
                    </a:lnTo>
                    <a:lnTo>
                      <a:pt x="1031913" y="1083325"/>
                    </a:lnTo>
                    <a:lnTo>
                      <a:pt x="1031913" y="1053947"/>
                    </a:lnTo>
                    <a:lnTo>
                      <a:pt x="965812" y="1053947"/>
                    </a:lnTo>
                    <a:lnTo>
                      <a:pt x="965812" y="1013552"/>
                    </a:lnTo>
                    <a:lnTo>
                      <a:pt x="774853" y="1013552"/>
                    </a:lnTo>
                    <a:lnTo>
                      <a:pt x="774853" y="947450"/>
                    </a:lnTo>
                    <a:lnTo>
                      <a:pt x="675701" y="947450"/>
                    </a:lnTo>
                    <a:lnTo>
                      <a:pt x="675701" y="899711"/>
                    </a:lnTo>
                    <a:lnTo>
                      <a:pt x="653667" y="899711"/>
                    </a:lnTo>
                    <a:lnTo>
                      <a:pt x="653667" y="874005"/>
                    </a:lnTo>
                    <a:lnTo>
                      <a:pt x="613272" y="874005"/>
                    </a:lnTo>
                    <a:lnTo>
                      <a:pt x="613272" y="826265"/>
                    </a:lnTo>
                    <a:lnTo>
                      <a:pt x="561860" y="826265"/>
                    </a:lnTo>
                    <a:lnTo>
                      <a:pt x="561860" y="796886"/>
                    </a:lnTo>
                    <a:lnTo>
                      <a:pt x="525137" y="796886"/>
                    </a:lnTo>
                    <a:lnTo>
                      <a:pt x="525137" y="778525"/>
                    </a:lnTo>
                    <a:lnTo>
                      <a:pt x="440674" y="778525"/>
                    </a:lnTo>
                    <a:lnTo>
                      <a:pt x="440674" y="763836"/>
                    </a:lnTo>
                    <a:lnTo>
                      <a:pt x="378245" y="763836"/>
                    </a:lnTo>
                    <a:lnTo>
                      <a:pt x="378245" y="738130"/>
                    </a:lnTo>
                    <a:lnTo>
                      <a:pt x="304800" y="738130"/>
                    </a:lnTo>
                    <a:lnTo>
                      <a:pt x="304800" y="697735"/>
                    </a:lnTo>
                    <a:lnTo>
                      <a:pt x="271749" y="697735"/>
                    </a:lnTo>
                    <a:lnTo>
                      <a:pt x="271749" y="616944"/>
                    </a:lnTo>
                    <a:lnTo>
                      <a:pt x="271749" y="616944"/>
                    </a:lnTo>
                    <a:lnTo>
                      <a:pt x="249715" y="594910"/>
                    </a:lnTo>
                    <a:lnTo>
                      <a:pt x="201976" y="594910"/>
                    </a:lnTo>
                    <a:lnTo>
                      <a:pt x="201976" y="400279"/>
                    </a:lnTo>
                    <a:lnTo>
                      <a:pt x="190959" y="400279"/>
                    </a:lnTo>
                    <a:lnTo>
                      <a:pt x="190959" y="330506"/>
                    </a:lnTo>
                    <a:lnTo>
                      <a:pt x="168925" y="330506"/>
                    </a:lnTo>
                    <a:lnTo>
                      <a:pt x="168925" y="249715"/>
                    </a:lnTo>
                    <a:lnTo>
                      <a:pt x="139547" y="249715"/>
                    </a:lnTo>
                    <a:lnTo>
                      <a:pt x="139547" y="205648"/>
                    </a:lnTo>
                    <a:lnTo>
                      <a:pt x="117513" y="205648"/>
                    </a:lnTo>
                    <a:lnTo>
                      <a:pt x="117513" y="135874"/>
                    </a:lnTo>
                    <a:lnTo>
                      <a:pt x="91807" y="135874"/>
                    </a:lnTo>
                    <a:lnTo>
                      <a:pt x="91807" y="106496"/>
                    </a:lnTo>
                    <a:lnTo>
                      <a:pt x="36723" y="106496"/>
                    </a:lnTo>
                    <a:lnTo>
                      <a:pt x="36723" y="55084"/>
                    </a:lnTo>
                    <a:lnTo>
                      <a:pt x="0" y="55084"/>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1" name="Freeform: Shape 250">
                <a:extLst>
                  <a:ext uri="{FF2B5EF4-FFF2-40B4-BE49-F238E27FC236}">
                    <a16:creationId xmlns="" xmlns:a16="http://schemas.microsoft.com/office/drawing/2014/main" id="{988926BB-B29D-41FC-B17A-C87451313744}"/>
                  </a:ext>
                </a:extLst>
              </p:cNvPr>
              <p:cNvSpPr/>
              <p:nvPr/>
            </p:nvSpPr>
            <p:spPr bwMode="auto">
              <a:xfrm>
                <a:off x="2032338" y="1661717"/>
                <a:ext cx="1916898" cy="1716399"/>
              </a:xfrm>
              <a:custGeom>
                <a:avLst/>
                <a:gdLst>
                  <a:gd name="connsiteX0" fmla="*/ 1916898 w 1916898"/>
                  <a:gd name="connsiteY0" fmla="*/ 1716399 h 1716399"/>
                  <a:gd name="connsiteX1" fmla="*/ 1837913 w 1916898"/>
                  <a:gd name="connsiteY1" fmla="*/ 1716399 h 1716399"/>
                  <a:gd name="connsiteX2" fmla="*/ 1837913 w 1916898"/>
                  <a:gd name="connsiteY2" fmla="*/ 1692096 h 1716399"/>
                  <a:gd name="connsiteX3" fmla="*/ 1752853 w 1916898"/>
                  <a:gd name="connsiteY3" fmla="*/ 1692096 h 1716399"/>
                  <a:gd name="connsiteX4" fmla="*/ 1752853 w 1916898"/>
                  <a:gd name="connsiteY4" fmla="*/ 1643490 h 1716399"/>
                  <a:gd name="connsiteX5" fmla="*/ 1725512 w 1916898"/>
                  <a:gd name="connsiteY5" fmla="*/ 1643490 h 1716399"/>
                  <a:gd name="connsiteX6" fmla="*/ 1725512 w 1916898"/>
                  <a:gd name="connsiteY6" fmla="*/ 1619187 h 1716399"/>
                  <a:gd name="connsiteX7" fmla="*/ 1631338 w 1916898"/>
                  <a:gd name="connsiteY7" fmla="*/ 1619187 h 1716399"/>
                  <a:gd name="connsiteX8" fmla="*/ 1631338 w 1916898"/>
                  <a:gd name="connsiteY8" fmla="*/ 1500710 h 1716399"/>
                  <a:gd name="connsiteX9" fmla="*/ 1610073 w 1916898"/>
                  <a:gd name="connsiteY9" fmla="*/ 1500710 h 1716399"/>
                  <a:gd name="connsiteX10" fmla="*/ 1610073 w 1916898"/>
                  <a:gd name="connsiteY10" fmla="*/ 1415649 h 1716399"/>
                  <a:gd name="connsiteX11" fmla="*/ 1610073 w 1916898"/>
                  <a:gd name="connsiteY11" fmla="*/ 1415649 h 1716399"/>
                  <a:gd name="connsiteX12" fmla="*/ 1591845 w 1916898"/>
                  <a:gd name="connsiteY12" fmla="*/ 1415649 h 1716399"/>
                  <a:gd name="connsiteX13" fmla="*/ 1591845 w 1916898"/>
                  <a:gd name="connsiteY13" fmla="*/ 1306286 h 1716399"/>
                  <a:gd name="connsiteX14" fmla="*/ 1582732 w 1916898"/>
                  <a:gd name="connsiteY14" fmla="*/ 1306286 h 1716399"/>
                  <a:gd name="connsiteX15" fmla="*/ 1582732 w 1916898"/>
                  <a:gd name="connsiteY15" fmla="*/ 1178695 h 1716399"/>
                  <a:gd name="connsiteX16" fmla="*/ 1561467 w 1916898"/>
                  <a:gd name="connsiteY16" fmla="*/ 1178695 h 1716399"/>
                  <a:gd name="connsiteX17" fmla="*/ 1561467 w 1916898"/>
                  <a:gd name="connsiteY17" fmla="*/ 1093634 h 1716399"/>
                  <a:gd name="connsiteX18" fmla="*/ 1561467 w 1916898"/>
                  <a:gd name="connsiteY18" fmla="*/ 1093634 h 1716399"/>
                  <a:gd name="connsiteX19" fmla="*/ 1543239 w 1916898"/>
                  <a:gd name="connsiteY19" fmla="*/ 1093634 h 1716399"/>
                  <a:gd name="connsiteX20" fmla="*/ 1543239 w 1916898"/>
                  <a:gd name="connsiteY20" fmla="*/ 972120 h 1716399"/>
                  <a:gd name="connsiteX21" fmla="*/ 1521974 w 1916898"/>
                  <a:gd name="connsiteY21" fmla="*/ 972120 h 1716399"/>
                  <a:gd name="connsiteX22" fmla="*/ 1521974 w 1916898"/>
                  <a:gd name="connsiteY22" fmla="*/ 847567 h 1716399"/>
                  <a:gd name="connsiteX23" fmla="*/ 1494633 w 1916898"/>
                  <a:gd name="connsiteY23" fmla="*/ 847567 h 1716399"/>
                  <a:gd name="connsiteX24" fmla="*/ 1494633 w 1916898"/>
                  <a:gd name="connsiteY24" fmla="*/ 744279 h 1716399"/>
                  <a:gd name="connsiteX25" fmla="*/ 1473368 w 1916898"/>
                  <a:gd name="connsiteY25" fmla="*/ 744279 h 1716399"/>
                  <a:gd name="connsiteX26" fmla="*/ 1473368 w 1916898"/>
                  <a:gd name="connsiteY26" fmla="*/ 668332 h 1716399"/>
                  <a:gd name="connsiteX27" fmla="*/ 1439952 w 1916898"/>
                  <a:gd name="connsiteY27" fmla="*/ 668332 h 1716399"/>
                  <a:gd name="connsiteX28" fmla="*/ 1439952 w 1916898"/>
                  <a:gd name="connsiteY28" fmla="*/ 634916 h 1716399"/>
                  <a:gd name="connsiteX29" fmla="*/ 1388308 w 1916898"/>
                  <a:gd name="connsiteY29" fmla="*/ 634916 h 1716399"/>
                  <a:gd name="connsiteX30" fmla="*/ 1388308 w 1916898"/>
                  <a:gd name="connsiteY30" fmla="*/ 634916 h 1716399"/>
                  <a:gd name="connsiteX31" fmla="*/ 1315399 w 1916898"/>
                  <a:gd name="connsiteY31" fmla="*/ 634916 h 1716399"/>
                  <a:gd name="connsiteX32" fmla="*/ 1315399 w 1916898"/>
                  <a:gd name="connsiteY32" fmla="*/ 604537 h 1716399"/>
                  <a:gd name="connsiteX33" fmla="*/ 1266793 w 1916898"/>
                  <a:gd name="connsiteY33" fmla="*/ 604537 h 1716399"/>
                  <a:gd name="connsiteX34" fmla="*/ 1266793 w 1916898"/>
                  <a:gd name="connsiteY34" fmla="*/ 583272 h 1716399"/>
                  <a:gd name="connsiteX35" fmla="*/ 1090596 w 1916898"/>
                  <a:gd name="connsiteY35" fmla="*/ 583272 h 1716399"/>
                  <a:gd name="connsiteX36" fmla="*/ 1090596 w 1916898"/>
                  <a:gd name="connsiteY36" fmla="*/ 546817 h 1716399"/>
                  <a:gd name="connsiteX37" fmla="*/ 1041990 w 1916898"/>
                  <a:gd name="connsiteY37" fmla="*/ 546817 h 1716399"/>
                  <a:gd name="connsiteX38" fmla="*/ 1041990 w 1916898"/>
                  <a:gd name="connsiteY38" fmla="*/ 388848 h 1716399"/>
                  <a:gd name="connsiteX39" fmla="*/ 993384 w 1916898"/>
                  <a:gd name="connsiteY39" fmla="*/ 388848 h 1716399"/>
                  <a:gd name="connsiteX40" fmla="*/ 993384 w 1916898"/>
                  <a:gd name="connsiteY40" fmla="*/ 334166 h 1716399"/>
                  <a:gd name="connsiteX41" fmla="*/ 950854 w 1916898"/>
                  <a:gd name="connsiteY41" fmla="*/ 334166 h 1716399"/>
                  <a:gd name="connsiteX42" fmla="*/ 950854 w 1916898"/>
                  <a:gd name="connsiteY42" fmla="*/ 300749 h 1716399"/>
                  <a:gd name="connsiteX43" fmla="*/ 893134 w 1916898"/>
                  <a:gd name="connsiteY43" fmla="*/ 300749 h 1716399"/>
                  <a:gd name="connsiteX44" fmla="*/ 893134 w 1916898"/>
                  <a:gd name="connsiteY44" fmla="*/ 282522 h 1716399"/>
                  <a:gd name="connsiteX45" fmla="*/ 592385 w 1916898"/>
                  <a:gd name="connsiteY45" fmla="*/ 282522 h 1716399"/>
                  <a:gd name="connsiteX46" fmla="*/ 592385 w 1916898"/>
                  <a:gd name="connsiteY46" fmla="*/ 252143 h 1716399"/>
                  <a:gd name="connsiteX47" fmla="*/ 522514 w 1916898"/>
                  <a:gd name="connsiteY47" fmla="*/ 252143 h 1716399"/>
                  <a:gd name="connsiteX48" fmla="*/ 522514 w 1916898"/>
                  <a:gd name="connsiteY48" fmla="*/ 191386 h 1716399"/>
                  <a:gd name="connsiteX49" fmla="*/ 501249 w 1916898"/>
                  <a:gd name="connsiteY49" fmla="*/ 191386 h 1716399"/>
                  <a:gd name="connsiteX50" fmla="*/ 501249 w 1916898"/>
                  <a:gd name="connsiteY50" fmla="*/ 142780 h 1716399"/>
                  <a:gd name="connsiteX51" fmla="*/ 461756 w 1916898"/>
                  <a:gd name="connsiteY51" fmla="*/ 142780 h 1716399"/>
                  <a:gd name="connsiteX52" fmla="*/ 461756 w 1916898"/>
                  <a:gd name="connsiteY52" fmla="*/ 103288 h 1716399"/>
                  <a:gd name="connsiteX53" fmla="*/ 400999 w 1916898"/>
                  <a:gd name="connsiteY53" fmla="*/ 103288 h 1716399"/>
                  <a:gd name="connsiteX54" fmla="*/ 400999 w 1916898"/>
                  <a:gd name="connsiteY54" fmla="*/ 66833 h 1716399"/>
                  <a:gd name="connsiteX55" fmla="*/ 124552 w 1916898"/>
                  <a:gd name="connsiteY55" fmla="*/ 66833 h 1716399"/>
                  <a:gd name="connsiteX56" fmla="*/ 124552 w 1916898"/>
                  <a:gd name="connsiteY56" fmla="*/ 45568 h 1716399"/>
                  <a:gd name="connsiteX57" fmla="*/ 94174 w 1916898"/>
                  <a:gd name="connsiteY57" fmla="*/ 45568 h 1716399"/>
                  <a:gd name="connsiteX58" fmla="*/ 94174 w 1916898"/>
                  <a:gd name="connsiteY58" fmla="*/ 0 h 1716399"/>
                  <a:gd name="connsiteX59" fmla="*/ 0 w 1916898"/>
                  <a:gd name="connsiteY59" fmla="*/ 0 h 171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16898" h="1716399">
                    <a:moveTo>
                      <a:pt x="1916898" y="1716399"/>
                    </a:moveTo>
                    <a:lnTo>
                      <a:pt x="1837913" y="1716399"/>
                    </a:lnTo>
                    <a:lnTo>
                      <a:pt x="1837913" y="1692096"/>
                    </a:lnTo>
                    <a:lnTo>
                      <a:pt x="1752853" y="1692096"/>
                    </a:lnTo>
                    <a:lnTo>
                      <a:pt x="1752853" y="1643490"/>
                    </a:lnTo>
                    <a:lnTo>
                      <a:pt x="1725512" y="1643490"/>
                    </a:lnTo>
                    <a:lnTo>
                      <a:pt x="1725512" y="1619187"/>
                    </a:lnTo>
                    <a:lnTo>
                      <a:pt x="1631338" y="1619187"/>
                    </a:lnTo>
                    <a:lnTo>
                      <a:pt x="1631338" y="1500710"/>
                    </a:lnTo>
                    <a:lnTo>
                      <a:pt x="1610073" y="1500710"/>
                    </a:lnTo>
                    <a:lnTo>
                      <a:pt x="1610073" y="1415649"/>
                    </a:lnTo>
                    <a:lnTo>
                      <a:pt x="1610073" y="1415649"/>
                    </a:lnTo>
                    <a:lnTo>
                      <a:pt x="1591845" y="1415649"/>
                    </a:lnTo>
                    <a:lnTo>
                      <a:pt x="1591845" y="1306286"/>
                    </a:lnTo>
                    <a:lnTo>
                      <a:pt x="1582732" y="1306286"/>
                    </a:lnTo>
                    <a:lnTo>
                      <a:pt x="1582732" y="1178695"/>
                    </a:lnTo>
                    <a:lnTo>
                      <a:pt x="1561467" y="1178695"/>
                    </a:lnTo>
                    <a:lnTo>
                      <a:pt x="1561467" y="1093634"/>
                    </a:lnTo>
                    <a:lnTo>
                      <a:pt x="1561467" y="1093634"/>
                    </a:lnTo>
                    <a:lnTo>
                      <a:pt x="1543239" y="1093634"/>
                    </a:lnTo>
                    <a:lnTo>
                      <a:pt x="1543239" y="972120"/>
                    </a:lnTo>
                    <a:lnTo>
                      <a:pt x="1521974" y="972120"/>
                    </a:lnTo>
                    <a:lnTo>
                      <a:pt x="1521974" y="847567"/>
                    </a:lnTo>
                    <a:lnTo>
                      <a:pt x="1494633" y="847567"/>
                    </a:lnTo>
                    <a:lnTo>
                      <a:pt x="1494633" y="744279"/>
                    </a:lnTo>
                    <a:lnTo>
                      <a:pt x="1473368" y="744279"/>
                    </a:lnTo>
                    <a:lnTo>
                      <a:pt x="1473368" y="668332"/>
                    </a:lnTo>
                    <a:lnTo>
                      <a:pt x="1439952" y="668332"/>
                    </a:lnTo>
                    <a:lnTo>
                      <a:pt x="1439952" y="634916"/>
                    </a:lnTo>
                    <a:lnTo>
                      <a:pt x="1388308" y="634916"/>
                    </a:lnTo>
                    <a:lnTo>
                      <a:pt x="1388308" y="634916"/>
                    </a:lnTo>
                    <a:lnTo>
                      <a:pt x="1315399" y="634916"/>
                    </a:lnTo>
                    <a:lnTo>
                      <a:pt x="1315399" y="604537"/>
                    </a:lnTo>
                    <a:lnTo>
                      <a:pt x="1266793" y="604537"/>
                    </a:lnTo>
                    <a:lnTo>
                      <a:pt x="1266793" y="583272"/>
                    </a:lnTo>
                    <a:lnTo>
                      <a:pt x="1090596" y="583272"/>
                    </a:lnTo>
                    <a:lnTo>
                      <a:pt x="1090596" y="546817"/>
                    </a:lnTo>
                    <a:lnTo>
                      <a:pt x="1041990" y="546817"/>
                    </a:lnTo>
                    <a:lnTo>
                      <a:pt x="1041990" y="388848"/>
                    </a:lnTo>
                    <a:lnTo>
                      <a:pt x="993384" y="388848"/>
                    </a:lnTo>
                    <a:lnTo>
                      <a:pt x="993384" y="334166"/>
                    </a:lnTo>
                    <a:lnTo>
                      <a:pt x="950854" y="334166"/>
                    </a:lnTo>
                    <a:lnTo>
                      <a:pt x="950854" y="300749"/>
                    </a:lnTo>
                    <a:lnTo>
                      <a:pt x="893134" y="300749"/>
                    </a:lnTo>
                    <a:lnTo>
                      <a:pt x="893134" y="282522"/>
                    </a:lnTo>
                    <a:lnTo>
                      <a:pt x="592385" y="282522"/>
                    </a:lnTo>
                    <a:lnTo>
                      <a:pt x="592385" y="252143"/>
                    </a:lnTo>
                    <a:lnTo>
                      <a:pt x="522514" y="252143"/>
                    </a:lnTo>
                    <a:lnTo>
                      <a:pt x="522514" y="191386"/>
                    </a:lnTo>
                    <a:lnTo>
                      <a:pt x="501249" y="191386"/>
                    </a:lnTo>
                    <a:lnTo>
                      <a:pt x="501249" y="142780"/>
                    </a:lnTo>
                    <a:lnTo>
                      <a:pt x="461756" y="142780"/>
                    </a:lnTo>
                    <a:lnTo>
                      <a:pt x="461756" y="103288"/>
                    </a:lnTo>
                    <a:lnTo>
                      <a:pt x="400999" y="103288"/>
                    </a:lnTo>
                    <a:lnTo>
                      <a:pt x="400999" y="66833"/>
                    </a:lnTo>
                    <a:lnTo>
                      <a:pt x="124552" y="66833"/>
                    </a:lnTo>
                    <a:lnTo>
                      <a:pt x="124552" y="45568"/>
                    </a:lnTo>
                    <a:lnTo>
                      <a:pt x="94174" y="45568"/>
                    </a:lnTo>
                    <a:lnTo>
                      <a:pt x="94174"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graphicFrame>
        <p:nvGraphicFramePr>
          <p:cNvPr id="93" name="Table 92">
            <a:extLst>
              <a:ext uri="{FF2B5EF4-FFF2-40B4-BE49-F238E27FC236}">
                <a16:creationId xmlns="" xmlns:a16="http://schemas.microsoft.com/office/drawing/2014/main" id="{7DB86121-FD08-4C27-B460-E1D2298E71A5}"/>
              </a:ext>
            </a:extLst>
          </p:cNvPr>
          <p:cNvGraphicFramePr>
            <a:graphicFrameLocks noGrp="1"/>
          </p:cNvGraphicFramePr>
          <p:nvPr/>
        </p:nvGraphicFramePr>
        <p:xfrm>
          <a:off x="7186856" y="1535306"/>
          <a:ext cx="4578351" cy="1984188"/>
        </p:xfrm>
        <a:graphic>
          <a:graphicData uri="http://schemas.openxmlformats.org/drawingml/2006/table">
            <a:tbl>
              <a:tblPr firstRow="1" bandRow="1"/>
              <a:tblGrid>
                <a:gridCol w="2116985">
                  <a:extLst>
                    <a:ext uri="{9D8B030D-6E8A-4147-A177-3AD203B41FA5}">
                      <a16:colId xmlns="" xmlns:a16="http://schemas.microsoft.com/office/drawing/2014/main" val="20000"/>
                    </a:ext>
                  </a:extLst>
                </a:gridCol>
                <a:gridCol w="1230683">
                  <a:extLst>
                    <a:ext uri="{9D8B030D-6E8A-4147-A177-3AD203B41FA5}">
                      <a16:colId xmlns="" xmlns:a16="http://schemas.microsoft.com/office/drawing/2014/main" val="20001"/>
                    </a:ext>
                  </a:extLst>
                </a:gridCol>
                <a:gridCol w="1230683">
                  <a:extLst>
                    <a:ext uri="{9D8B030D-6E8A-4147-A177-3AD203B41FA5}">
                      <a16:colId xmlns="" xmlns:a16="http://schemas.microsoft.com/office/drawing/2014/main" val="20002"/>
                    </a:ext>
                  </a:extLst>
                </a:gridCol>
              </a:tblGrid>
              <a:tr h="3767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96000" marR="0" marT="0" marB="0" anchor="ctr" horzOverflow="overflow">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accent1"/>
                          </a:solidFill>
                          <a:effectLst/>
                          <a:latin typeface="Calibri" panose="020F0502020204030204" pitchFamily="34" charset="0"/>
                        </a:rPr>
                        <a:t>Atezolizumab</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b="1" baseline="0" dirty="0">
                          <a:solidFill>
                            <a:schemeClr val="accent1"/>
                          </a:solidFill>
                          <a:effectLst/>
                          <a:latin typeface="Calibri" panose="020F0502020204030204" pitchFamily="34" charset="0"/>
                        </a:rPr>
                        <a:t>+ CP/ET</a:t>
                      </a:r>
                      <a:r>
                        <a:rPr lang="en-US" sz="1400" b="1" dirty="0">
                          <a:solidFill>
                            <a:schemeClr val="accent1"/>
                          </a:solidFill>
                          <a:effectLst/>
                          <a:latin typeface="Calibri" panose="020F0502020204030204" pitchFamily="34" charset="0"/>
                        </a:rPr>
                        <a:t> </a:t>
                      </a:r>
                      <a:r>
                        <a:rPr kumimoji="0" lang="en-US" sz="1400" b="1" u="none" strike="noStrike" cap="none" normalizeH="0" baseline="0" dirty="0">
                          <a:ln>
                            <a:noFill/>
                          </a:ln>
                          <a:solidFill>
                            <a:schemeClr val="bg1"/>
                          </a:solidFill>
                          <a:effectLst/>
                          <a:latin typeface="Calibri" panose="020F0502020204030204" pitchFamily="34" charset="0"/>
                        </a:rPr>
                        <a:t/>
                      </a:r>
                      <a:br>
                        <a:rPr kumimoji="0" lang="en-US" sz="1400" b="1" u="none" strike="noStrike" cap="none" normalizeH="0" baseline="0" dirty="0">
                          <a:ln>
                            <a:noFill/>
                          </a:ln>
                          <a:solidFill>
                            <a:schemeClr val="bg1"/>
                          </a:solidFill>
                          <a:effectLst/>
                          <a:latin typeface="Calibri" panose="020F0502020204030204" pitchFamily="34" charset="0"/>
                        </a:rPr>
                      </a:br>
                      <a:r>
                        <a:rPr kumimoji="0" lang="en-US" sz="1400" b="1" u="none" strike="noStrike" cap="none" normalizeH="0" baseline="0" dirty="0">
                          <a:ln>
                            <a:noFill/>
                          </a:ln>
                          <a:solidFill>
                            <a:schemeClr val="bg1"/>
                          </a:solidFill>
                          <a:effectLst/>
                          <a:latin typeface="Calibri" panose="020F0502020204030204" pitchFamily="34" charset="0"/>
                        </a:rPr>
                        <a:t>(n = 201)</a:t>
                      </a:r>
                      <a:endParaRPr kumimoji="0" lang="en-US" sz="1400" b="1"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0" marB="0" anchor="ctr" horzOverflow="overflow">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accent3"/>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b="1" baseline="0" dirty="0">
                          <a:solidFill>
                            <a:schemeClr val="accent3"/>
                          </a:solidFill>
                          <a:effectLst/>
                          <a:latin typeface="Calibri" panose="020F0502020204030204" pitchFamily="34" charset="0"/>
                        </a:rPr>
                        <a:t>+ CP/ET</a:t>
                      </a:r>
                      <a:r>
                        <a:rPr lang="en-US" sz="1400" b="1" dirty="0">
                          <a:solidFill>
                            <a:schemeClr val="bg1"/>
                          </a:solidFill>
                          <a:effectLst/>
                          <a:latin typeface="Calibri" panose="020F0502020204030204" pitchFamily="34" charset="0"/>
                        </a:rPr>
                        <a:t> </a:t>
                      </a:r>
                      <a:r>
                        <a:rPr kumimoji="0" lang="en-US" sz="1400" b="1" u="none" strike="noStrike" cap="none" normalizeH="0" baseline="0" dirty="0">
                          <a:ln>
                            <a:noFill/>
                          </a:ln>
                          <a:solidFill>
                            <a:schemeClr val="bg1"/>
                          </a:solidFill>
                          <a:effectLst/>
                          <a:latin typeface="Calibri" panose="020F0502020204030204" pitchFamily="34" charset="0"/>
                        </a:rPr>
                        <a:t/>
                      </a:r>
                      <a:br>
                        <a:rPr kumimoji="0" lang="en-US" sz="1400" b="1" u="none" strike="noStrike" cap="none" normalizeH="0" baseline="0" dirty="0">
                          <a:ln>
                            <a:noFill/>
                          </a:ln>
                          <a:solidFill>
                            <a:schemeClr val="bg1"/>
                          </a:solidFill>
                          <a:effectLst/>
                          <a:latin typeface="Calibri" panose="020F0502020204030204" pitchFamily="34" charset="0"/>
                        </a:rPr>
                      </a:br>
                      <a:r>
                        <a:rPr kumimoji="0" lang="en-US" sz="1400" b="1" u="none" strike="noStrike" cap="none" normalizeH="0" baseline="0" dirty="0">
                          <a:ln>
                            <a:noFill/>
                          </a:ln>
                          <a:solidFill>
                            <a:schemeClr val="bg1"/>
                          </a:solidFill>
                          <a:effectLst/>
                          <a:latin typeface="Calibri" panose="020F0502020204030204" pitchFamily="34" charset="0"/>
                        </a:rPr>
                        <a:t>(n = 202)</a:t>
                      </a:r>
                      <a:endParaRPr kumimoji="0" lang="en-US" sz="1400" b="1"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0" marB="0" anchor="ctr" horzOverflow="overflow">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433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PFS events, n (%)</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96000" marR="0" marT="47991" marB="47991" anchor="ctr" horzOverflow="overflow">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171 (85.1)</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47991" marB="47991" anchor="ctr" horzOverflow="overflow">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189 (93.6)</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47991" marB="47991" anchor="ctr" horzOverflow="overflow">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89852840"/>
                  </a:ext>
                </a:extLst>
              </a:tr>
              <a:tr h="2889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Median PFS, mos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(95% CI)</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96000" marR="0" marT="0"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5.2</a:t>
                      </a:r>
                      <a:br>
                        <a:rPr kumimoji="0" lang="en-US" sz="1400" b="0" u="none" strike="noStrike" cap="none" normalizeH="0" baseline="0" dirty="0">
                          <a:ln>
                            <a:noFill/>
                          </a:ln>
                          <a:solidFill>
                            <a:schemeClr val="bg1"/>
                          </a:solidFill>
                          <a:effectLst/>
                          <a:latin typeface="Calibri" panose="020F0502020204030204" pitchFamily="34" charset="0"/>
                        </a:rPr>
                      </a:br>
                      <a:r>
                        <a:rPr kumimoji="0" lang="en-US" sz="1400" b="0" u="none" strike="noStrike" cap="none" normalizeH="0" baseline="0" dirty="0">
                          <a:ln>
                            <a:noFill/>
                          </a:ln>
                          <a:solidFill>
                            <a:schemeClr val="bg1"/>
                          </a:solidFill>
                          <a:effectLst/>
                          <a:latin typeface="Calibri" panose="020F0502020204030204" pitchFamily="34" charset="0"/>
                        </a:rPr>
                        <a:t>(4.4-5.6)</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0"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4.3</a:t>
                      </a:r>
                      <a:br>
                        <a:rPr kumimoji="0" lang="en-US" sz="1400" b="0" u="none" strike="noStrike" cap="none" normalizeH="0" baseline="0" dirty="0">
                          <a:ln>
                            <a:noFill/>
                          </a:ln>
                          <a:solidFill>
                            <a:schemeClr val="bg1"/>
                          </a:solidFill>
                          <a:effectLst/>
                          <a:latin typeface="Calibri" panose="020F0502020204030204" pitchFamily="34" charset="0"/>
                        </a:rPr>
                      </a:br>
                      <a:r>
                        <a:rPr kumimoji="0" lang="en-US" sz="1400" b="0" u="none" strike="noStrike" cap="none" normalizeH="0" baseline="0" dirty="0">
                          <a:ln>
                            <a:noFill/>
                          </a:ln>
                          <a:solidFill>
                            <a:schemeClr val="bg1"/>
                          </a:solidFill>
                          <a:effectLst/>
                          <a:latin typeface="Calibri" panose="020F0502020204030204" pitchFamily="34" charset="0"/>
                        </a:rPr>
                        <a:t>(4.2-4.5)</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0"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896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u="none" strike="noStrike" cap="none" normalizeH="0" baseline="0" dirty="0">
                          <a:ln>
                            <a:noFill/>
                          </a:ln>
                          <a:solidFill>
                            <a:schemeClr val="bg1"/>
                          </a:solidFill>
                          <a:effectLst/>
                          <a:latin typeface="Calibri" panose="020F0502020204030204" pitchFamily="34" charset="0"/>
                        </a:rPr>
                        <a:t>HR (95% CI)</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1"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rPr>
                        <a:t>P </a:t>
                      </a:r>
                      <a:r>
                        <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rPr>
                        <a:t>Value</a:t>
                      </a:r>
                      <a:endParaRPr kumimoji="0" lang="en-US" sz="1400" b="0" i="1"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96000" marR="0" marT="0"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u="none" strike="noStrike" cap="none" normalizeH="0" baseline="0" dirty="0">
                          <a:ln>
                            <a:noFill/>
                          </a:ln>
                          <a:solidFill>
                            <a:schemeClr val="bg1"/>
                          </a:solidFill>
                          <a:effectLst/>
                          <a:latin typeface="Calibri" panose="020F0502020204030204" pitchFamily="34" charset="0"/>
                        </a:rPr>
                        <a:t>0.77 (0.62-0.96)</a:t>
                      </a:r>
                      <a:br>
                        <a:rPr kumimoji="0" lang="en-US" sz="1400" b="1" u="none" strike="noStrike" cap="none" normalizeH="0" baseline="0" dirty="0">
                          <a:ln>
                            <a:noFill/>
                          </a:ln>
                          <a:solidFill>
                            <a:schemeClr val="bg1"/>
                          </a:solidFill>
                          <a:effectLst/>
                          <a:latin typeface="Calibri" panose="020F0502020204030204" pitchFamily="34" charset="0"/>
                        </a:rPr>
                      </a:br>
                      <a:r>
                        <a:rPr kumimoji="0" lang="en-US" sz="1400" b="0" i="1" u="none" strike="noStrike" cap="none" normalizeH="0" baseline="0" dirty="0">
                          <a:ln>
                            <a:noFill/>
                          </a:ln>
                          <a:solidFill>
                            <a:schemeClr val="bg1"/>
                          </a:solidFill>
                          <a:effectLst/>
                          <a:latin typeface="Calibri" panose="020F0502020204030204" pitchFamily="34" charset="0"/>
                        </a:rPr>
                        <a:t>P</a:t>
                      </a:r>
                      <a:r>
                        <a:rPr kumimoji="0" lang="en-US" sz="1400" b="0" u="none" strike="noStrike" cap="none" normalizeH="0" baseline="0" dirty="0">
                          <a:ln>
                            <a:noFill/>
                          </a:ln>
                          <a:solidFill>
                            <a:schemeClr val="bg1"/>
                          </a:solidFill>
                          <a:effectLst/>
                          <a:latin typeface="Calibri" panose="020F0502020204030204" pitchFamily="34" charset="0"/>
                        </a:rPr>
                        <a:t> = .017</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0" marB="0"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 xmlns:a16="http://schemas.microsoft.com/office/drawing/2014/main" val="10002"/>
                  </a:ext>
                </a:extLst>
              </a:tr>
              <a:tr h="2433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Median follow-up, mos</a:t>
                      </a:r>
                      <a:endParaRPr kumimoji="0" lang="en-US" sz="1400" b="0" i="0" u="none" strike="noStrike" cap="none" normalizeH="0" baseline="3000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96000" marR="0" marT="47991" marB="47991"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u="none" strike="noStrike" cap="none" normalizeH="0" baseline="0" dirty="0">
                          <a:ln>
                            <a:noFill/>
                          </a:ln>
                          <a:solidFill>
                            <a:schemeClr val="bg1"/>
                          </a:solidFill>
                          <a:effectLst/>
                          <a:latin typeface="Calibri" panose="020F0502020204030204" pitchFamily="34" charset="0"/>
                        </a:rPr>
                        <a:t>13.9 </a:t>
                      </a:r>
                      <a:endParaRPr kumimoji="0" lang="en-US" sz="1400" b="0" i="0" u="none" strike="noStrike" cap="none" normalizeH="0" baseline="0" dirty="0">
                        <a:ln>
                          <a:noFill/>
                        </a:ln>
                        <a:solidFill>
                          <a:schemeClr val="bg1"/>
                        </a:solidFill>
                        <a:effectLst/>
                        <a:latin typeface="Calibri" panose="020F0502020204030204" pitchFamily="34" charset="0"/>
                        <a:ea typeface="ＭＳ Ｐゴシック" charset="0"/>
                        <a:cs typeface="Arial" panose="020B0604020202020204" pitchFamily="34" charset="0"/>
                      </a:endParaRPr>
                    </a:p>
                  </a:txBody>
                  <a:tcPr marL="0" marR="0" marT="47991" marB="47991"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 xmlns:a16="http://schemas.microsoft.com/office/drawing/2014/main" val="453834182"/>
                  </a:ext>
                </a:extLst>
              </a:tr>
            </a:tbl>
          </a:graphicData>
        </a:graphic>
      </p:graphicFrame>
      <p:sp>
        <p:nvSpPr>
          <p:cNvPr id="94" name="TextBox 93">
            <a:extLst>
              <a:ext uri="{FF2B5EF4-FFF2-40B4-BE49-F238E27FC236}">
                <a16:creationId xmlns="" xmlns:a16="http://schemas.microsoft.com/office/drawing/2014/main" id="{60A266D6-34C2-43E1-9851-DB647A9A80C4}"/>
              </a:ext>
            </a:extLst>
          </p:cNvPr>
          <p:cNvSpPr txBox="1"/>
          <p:nvPr/>
        </p:nvSpPr>
        <p:spPr>
          <a:xfrm>
            <a:off x="4273685" y="3036325"/>
            <a:ext cx="914988" cy="369326"/>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6</a:t>
            </a: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Helvetica"/>
              </a:rPr>
              <a:t>-mo </a:t>
            </a: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PF</a:t>
            </a: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Helvetica"/>
              </a:rPr>
              <a:t>S</a:t>
            </a:r>
          </a:p>
        </p:txBody>
      </p:sp>
      <p:sp>
        <p:nvSpPr>
          <p:cNvPr id="95" name="TextBox 94">
            <a:extLst>
              <a:ext uri="{FF2B5EF4-FFF2-40B4-BE49-F238E27FC236}">
                <a16:creationId xmlns="" xmlns:a16="http://schemas.microsoft.com/office/drawing/2014/main" id="{156FD9AF-2933-4937-BBBA-F5FC86269429}"/>
              </a:ext>
            </a:extLst>
          </p:cNvPr>
          <p:cNvSpPr txBox="1"/>
          <p:nvPr/>
        </p:nvSpPr>
        <p:spPr>
          <a:xfrm>
            <a:off x="6541030" y="3771761"/>
            <a:ext cx="1019184" cy="369326"/>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Helvetica"/>
              </a:rPr>
              <a:t>12-mo PFS</a:t>
            </a:r>
          </a:p>
        </p:txBody>
      </p:sp>
      <p:sp>
        <p:nvSpPr>
          <p:cNvPr id="96" name="TextBox 95">
            <a:extLst>
              <a:ext uri="{FF2B5EF4-FFF2-40B4-BE49-F238E27FC236}">
                <a16:creationId xmlns="" xmlns:a16="http://schemas.microsoft.com/office/drawing/2014/main" id="{EB14A04F-BB60-4581-B83D-DC1F4CC745F2}"/>
              </a:ext>
            </a:extLst>
          </p:cNvPr>
          <p:cNvSpPr txBox="1"/>
          <p:nvPr/>
        </p:nvSpPr>
        <p:spPr>
          <a:xfrm>
            <a:off x="4254774" y="3701007"/>
            <a:ext cx="1006317" cy="369326"/>
          </a:xfrm>
          <a:prstGeom prst="rect">
            <a:avLst/>
          </a:prstGeom>
          <a:noFill/>
          <a:ln w="12700" cap="flat">
            <a:noFill/>
            <a:miter lim="400000"/>
          </a:ln>
          <a:effectLst/>
          <a:sp3d/>
        </p:spPr>
        <p:txBody>
          <a:bodyPr spcFirstLastPara="1"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30.9%</a:t>
            </a:r>
          </a:p>
        </p:txBody>
      </p:sp>
      <p:sp>
        <p:nvSpPr>
          <p:cNvPr id="97" name="TextBox 96">
            <a:extLst>
              <a:ext uri="{FF2B5EF4-FFF2-40B4-BE49-F238E27FC236}">
                <a16:creationId xmlns="" xmlns:a16="http://schemas.microsoft.com/office/drawing/2014/main" id="{9CC687DF-FB5F-4F88-80AF-AC67B922CA6D}"/>
              </a:ext>
            </a:extLst>
          </p:cNvPr>
          <p:cNvSpPr txBox="1"/>
          <p:nvPr/>
        </p:nvSpPr>
        <p:spPr>
          <a:xfrm>
            <a:off x="4268641" y="4765006"/>
            <a:ext cx="1006317" cy="369326"/>
          </a:xfrm>
          <a:prstGeom prst="rect">
            <a:avLst/>
          </a:prstGeom>
          <a:noFill/>
          <a:ln w="12700" cap="flat">
            <a:noFill/>
            <a:miter lim="400000"/>
          </a:ln>
          <a:effectLst/>
          <a:sp3d/>
        </p:spPr>
        <p:txBody>
          <a:bodyPr spcFirstLastPara="1"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22.4%</a:t>
            </a:r>
          </a:p>
        </p:txBody>
      </p:sp>
      <p:sp>
        <p:nvSpPr>
          <p:cNvPr id="98" name="TextBox 97">
            <a:extLst>
              <a:ext uri="{FF2B5EF4-FFF2-40B4-BE49-F238E27FC236}">
                <a16:creationId xmlns="" xmlns:a16="http://schemas.microsoft.com/office/drawing/2014/main" id="{060DA91C-D7D2-4372-BB4F-C2A026120B69}"/>
              </a:ext>
            </a:extLst>
          </p:cNvPr>
          <p:cNvSpPr txBox="1"/>
          <p:nvPr/>
        </p:nvSpPr>
        <p:spPr>
          <a:xfrm>
            <a:off x="6488986" y="4404001"/>
            <a:ext cx="1006317" cy="369326"/>
          </a:xfrm>
          <a:prstGeom prst="rect">
            <a:avLst/>
          </a:prstGeom>
          <a:noFill/>
          <a:ln w="12700" cap="flat">
            <a:noFill/>
            <a:miter lim="400000"/>
          </a:ln>
          <a:effectLst/>
          <a:sp3d/>
        </p:spPr>
        <p:txBody>
          <a:bodyPr spcFirstLastPara="1"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12.6%</a:t>
            </a:r>
          </a:p>
        </p:txBody>
      </p:sp>
      <p:sp>
        <p:nvSpPr>
          <p:cNvPr id="99" name="TextBox 98">
            <a:extLst>
              <a:ext uri="{FF2B5EF4-FFF2-40B4-BE49-F238E27FC236}">
                <a16:creationId xmlns="" xmlns:a16="http://schemas.microsoft.com/office/drawing/2014/main" id="{2C1365B2-7DB0-43A7-8D61-2F9123AE21A7}"/>
              </a:ext>
            </a:extLst>
          </p:cNvPr>
          <p:cNvSpPr txBox="1"/>
          <p:nvPr/>
        </p:nvSpPr>
        <p:spPr>
          <a:xfrm>
            <a:off x="9419127" y="4507333"/>
            <a:ext cx="1153684" cy="492443"/>
          </a:xfrm>
          <a:prstGeom prst="rect">
            <a:avLst/>
          </a:prstGeom>
          <a:noFill/>
          <a:ln w="12700" cap="flat">
            <a:noFill/>
            <a:miter lim="400000"/>
          </a:ln>
          <a:effectLst/>
          <a:sp3d/>
        </p:spPr>
        <p:txBody>
          <a:bodyPr spcFirstLastPara="1" lIns="0" tIns="0" rIns="0" bIns="0" spcCol="381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15873"/>
                </a:solidFill>
                <a:effectLst/>
                <a:uLnTx/>
                <a:uFillTx/>
                <a:latin typeface="Calibri" panose="020F0502020204030204"/>
                <a:ea typeface="+mn-ea"/>
                <a:cs typeface="Arial" panose="020B0604020202020204" pitchFamily="34" charset="0"/>
              </a:rPr>
              <a:t>Atezolizumab </a:t>
            </a:r>
            <a:br>
              <a:rPr kumimoji="0" lang="en-US" sz="1600" b="1" i="0" u="none" strike="noStrike" kern="0" cap="none" spc="0" normalizeH="0" baseline="0" noProof="0" dirty="0">
                <a:ln>
                  <a:noFill/>
                </a:ln>
                <a:solidFill>
                  <a:srgbClr val="015873"/>
                </a:solidFill>
                <a:effectLst/>
                <a:uLnTx/>
                <a:uFillTx/>
                <a:latin typeface="Calibri" panose="020F0502020204030204"/>
                <a:ea typeface="+mn-ea"/>
                <a:cs typeface="Arial" panose="020B0604020202020204" pitchFamily="34" charset="0"/>
              </a:rPr>
            </a:br>
            <a:r>
              <a:rPr kumimoji="0" lang="en-US" sz="1600" b="1" i="0" u="none" strike="noStrike" kern="0" cap="none" spc="0" normalizeH="0" baseline="0" noProof="0" dirty="0">
                <a:ln>
                  <a:noFill/>
                </a:ln>
                <a:solidFill>
                  <a:srgbClr val="015873"/>
                </a:solidFill>
                <a:effectLst/>
                <a:uLnTx/>
                <a:uFillTx/>
                <a:latin typeface="Calibri" panose="020F0502020204030204"/>
                <a:ea typeface="+mn-ea"/>
                <a:cs typeface="Arial" panose="020B0604020202020204" pitchFamily="34" charset="0"/>
              </a:rPr>
              <a:t>+ CP/ET</a:t>
            </a:r>
            <a:endParaRPr kumimoji="0" lang="en-GB" sz="1600" b="1" i="0" u="none" strike="noStrike" kern="0" cap="none" spc="0" normalizeH="0" baseline="0" noProof="0" dirty="0">
              <a:ln>
                <a:noFill/>
              </a:ln>
              <a:solidFill>
                <a:srgbClr val="015873"/>
              </a:solidFill>
              <a:effectLst/>
              <a:uLnTx/>
              <a:uFillTx/>
              <a:latin typeface="Calibri" panose="020F0502020204030204"/>
              <a:ea typeface="+mn-ea"/>
              <a:cs typeface="Arial" panose="020B0604020202020204" pitchFamily="34" charset="0"/>
            </a:endParaRPr>
          </a:p>
        </p:txBody>
      </p:sp>
      <p:sp>
        <p:nvSpPr>
          <p:cNvPr id="100" name="TextBox 99">
            <a:extLst>
              <a:ext uri="{FF2B5EF4-FFF2-40B4-BE49-F238E27FC236}">
                <a16:creationId xmlns="" xmlns:a16="http://schemas.microsoft.com/office/drawing/2014/main" id="{4BD39E20-A4F7-4706-A57B-D6BF8B1765DA}"/>
              </a:ext>
            </a:extLst>
          </p:cNvPr>
          <p:cNvSpPr txBox="1"/>
          <p:nvPr/>
        </p:nvSpPr>
        <p:spPr>
          <a:xfrm>
            <a:off x="3423303" y="4270763"/>
            <a:ext cx="1151075" cy="492443"/>
          </a:xfrm>
          <a:prstGeom prst="rect">
            <a:avLst/>
          </a:prstGeom>
          <a:noFill/>
          <a:ln w="12700" cap="flat">
            <a:noFill/>
            <a:miter lim="400000"/>
          </a:ln>
          <a:effectLst/>
          <a:sp3d/>
        </p:spPr>
        <p:txBody>
          <a:bodyPr spcFirstLastPara="1" lIns="0" tIns="0" rIns="0" bIns="0" spcCol="381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Placebo </a:t>
            </a:r>
            <a:b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br>
            <a:r>
              <a:rPr kumimoji="0" lang="en-US"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 CP/ET</a:t>
            </a:r>
            <a:endPar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endParaRPr>
          </a:p>
        </p:txBody>
      </p:sp>
      <p:sp>
        <p:nvSpPr>
          <p:cNvPr id="101" name="TextBox 100">
            <a:extLst>
              <a:ext uri="{FF2B5EF4-FFF2-40B4-BE49-F238E27FC236}">
                <a16:creationId xmlns="" xmlns:a16="http://schemas.microsoft.com/office/drawing/2014/main" id="{B7D55BE2-9165-40D6-8EAD-7F6AE805B1C5}"/>
              </a:ext>
            </a:extLst>
          </p:cNvPr>
          <p:cNvSpPr txBox="1"/>
          <p:nvPr/>
        </p:nvSpPr>
        <p:spPr>
          <a:xfrm>
            <a:off x="2326267" y="4903328"/>
            <a:ext cx="692497" cy="215444"/>
          </a:xfrm>
          <a:prstGeom prst="rect">
            <a:avLst/>
          </a:prstGeom>
          <a:noFill/>
          <a:ln w="12700" cap="flat">
            <a:noFill/>
            <a:miter lim="400000"/>
          </a:ln>
          <a:effectLst/>
          <a:sp3d/>
        </p:spPr>
        <p:txBody>
          <a:bodyPr spcFirstLastPara="1" wrap="none" lIns="0" tIns="0" rIns="0" bIns="0"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Helvetica"/>
              </a:rPr>
              <a:t>Censored</a:t>
            </a:r>
          </a:p>
        </p:txBody>
      </p:sp>
      <p:sp>
        <p:nvSpPr>
          <p:cNvPr id="102" name="TextBox 101">
            <a:extLst>
              <a:ext uri="{FF2B5EF4-FFF2-40B4-BE49-F238E27FC236}">
                <a16:creationId xmlns="" xmlns:a16="http://schemas.microsoft.com/office/drawing/2014/main" id="{B69BD3B0-49DB-4B48-9F07-C97718E190E6}"/>
              </a:ext>
            </a:extLst>
          </p:cNvPr>
          <p:cNvSpPr txBox="1"/>
          <p:nvPr/>
        </p:nvSpPr>
        <p:spPr>
          <a:xfrm>
            <a:off x="2054838" y="4739912"/>
            <a:ext cx="276993" cy="492436"/>
          </a:xfrm>
          <a:prstGeom prst="rect">
            <a:avLst/>
          </a:prstGeom>
          <a:noFill/>
          <a:ln w="12700" cap="flat">
            <a:noFill/>
            <a:miter lim="400000"/>
          </a:ln>
          <a:effectLst/>
          <a:sp3d/>
        </p:spPr>
        <p:txBody>
          <a:bodyPr spcFirstLastPara="1" wrap="none"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Calibri Light" panose="020F0302020204030204"/>
                <a:ea typeface="+mn-ea"/>
                <a:cs typeface="Arial" panose="020B0604020202020204" pitchFamily="34" charset="0"/>
                <a:sym typeface="Helvetica"/>
              </a:rPr>
              <a:t>+</a:t>
            </a:r>
          </a:p>
        </p:txBody>
      </p:sp>
      <p:cxnSp>
        <p:nvCxnSpPr>
          <p:cNvPr id="103" name="Straight Connector 102">
            <a:extLst>
              <a:ext uri="{FF2B5EF4-FFF2-40B4-BE49-F238E27FC236}">
                <a16:creationId xmlns="" xmlns:a16="http://schemas.microsoft.com/office/drawing/2014/main" id="{A3171CDC-AC4D-4FD2-BD19-3104D8A4455A}"/>
              </a:ext>
            </a:extLst>
          </p:cNvPr>
          <p:cNvCxnSpPr>
            <a:cxnSpLocks/>
          </p:cNvCxnSpPr>
          <p:nvPr/>
        </p:nvCxnSpPr>
        <p:spPr bwMode="auto">
          <a:xfrm flipH="1" flipV="1">
            <a:off x="4253234" y="3140454"/>
            <a:ext cx="0" cy="2074505"/>
          </a:xfrm>
          <a:prstGeom prst="line">
            <a:avLst/>
          </a:prstGeom>
          <a:noFill/>
          <a:ln w="28575" cap="flat">
            <a:solidFill>
              <a:schemeClr val="bg1"/>
            </a:solidFill>
            <a:prstDash val="sysDash"/>
            <a:round/>
          </a:ln>
          <a:effectLst/>
          <a:sp3d/>
        </p:spPr>
      </p:cxnSp>
      <p:cxnSp>
        <p:nvCxnSpPr>
          <p:cNvPr id="104" name="Straight Connector 103">
            <a:extLst>
              <a:ext uri="{FF2B5EF4-FFF2-40B4-BE49-F238E27FC236}">
                <a16:creationId xmlns="" xmlns:a16="http://schemas.microsoft.com/office/drawing/2014/main" id="{067CA335-FACE-475B-A4C5-932468FE79AA}"/>
              </a:ext>
            </a:extLst>
          </p:cNvPr>
          <p:cNvCxnSpPr>
            <a:cxnSpLocks/>
          </p:cNvCxnSpPr>
          <p:nvPr/>
        </p:nvCxnSpPr>
        <p:spPr bwMode="auto">
          <a:xfrm flipH="1" flipV="1">
            <a:off x="6510453" y="3888345"/>
            <a:ext cx="11179" cy="1317736"/>
          </a:xfrm>
          <a:prstGeom prst="line">
            <a:avLst/>
          </a:prstGeom>
          <a:noFill/>
          <a:ln w="28575" cap="flat">
            <a:solidFill>
              <a:schemeClr val="bg1"/>
            </a:solidFill>
            <a:prstDash val="sysDash"/>
            <a:round/>
          </a:ln>
          <a:effectLst/>
          <a:sp3d/>
        </p:spPr>
      </p:cxnSp>
      <p:sp>
        <p:nvSpPr>
          <p:cNvPr id="105" name="TextBox 104">
            <a:extLst>
              <a:ext uri="{FF2B5EF4-FFF2-40B4-BE49-F238E27FC236}">
                <a16:creationId xmlns="" xmlns:a16="http://schemas.microsoft.com/office/drawing/2014/main" id="{62AAA931-CC05-4FA6-879B-FE13E5C65872}"/>
              </a:ext>
            </a:extLst>
          </p:cNvPr>
          <p:cNvSpPr txBox="1"/>
          <p:nvPr/>
        </p:nvSpPr>
        <p:spPr>
          <a:xfrm>
            <a:off x="6488986" y="4936209"/>
            <a:ext cx="1006317" cy="369326"/>
          </a:xfrm>
          <a:prstGeom prst="rect">
            <a:avLst/>
          </a:prstGeom>
          <a:noFill/>
          <a:ln w="12700" cap="flat">
            <a:noFill/>
            <a:miter lim="400000"/>
          </a:ln>
          <a:effectLst/>
          <a:sp3d/>
        </p:spPr>
        <p:txBody>
          <a:bodyPr spcFirstLastPara="1" lIns="60957" tIns="60957" rIns="60957" bIns="60957" spcCol="3810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sym typeface="Helvetica"/>
              </a:rPr>
              <a:t>5.4%</a:t>
            </a:r>
          </a:p>
        </p:txBody>
      </p:sp>
      <p:grpSp>
        <p:nvGrpSpPr>
          <p:cNvPr id="5" name="Group 4">
            <a:extLst>
              <a:ext uri="{FF2B5EF4-FFF2-40B4-BE49-F238E27FC236}">
                <a16:creationId xmlns="" xmlns:a16="http://schemas.microsoft.com/office/drawing/2014/main" id="{261458EB-E1A5-48E4-8A39-E4592E4E68B1}"/>
              </a:ext>
            </a:extLst>
          </p:cNvPr>
          <p:cNvGrpSpPr/>
          <p:nvPr/>
        </p:nvGrpSpPr>
        <p:grpSpPr>
          <a:xfrm>
            <a:off x="1942225" y="1561309"/>
            <a:ext cx="6593405" cy="3357074"/>
            <a:chOff x="1942225" y="1561309"/>
            <a:chExt cx="6593405" cy="3357074"/>
          </a:xfrm>
        </p:grpSpPr>
        <p:sp>
          <p:nvSpPr>
            <p:cNvPr id="156" name="Line 6">
              <a:extLst>
                <a:ext uri="{FF2B5EF4-FFF2-40B4-BE49-F238E27FC236}">
                  <a16:creationId xmlns="" xmlns:a16="http://schemas.microsoft.com/office/drawing/2014/main" id="{719B197F-6364-4EE3-98CA-5F335A9F565D}"/>
                </a:ext>
              </a:extLst>
            </p:cNvPr>
            <p:cNvSpPr>
              <a:spLocks noChangeShapeType="1"/>
            </p:cNvSpPr>
            <p:nvPr/>
          </p:nvSpPr>
          <p:spPr bwMode="auto">
            <a:xfrm>
              <a:off x="2001984" y="1561309"/>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57" name="Line 7">
              <a:extLst>
                <a:ext uri="{FF2B5EF4-FFF2-40B4-BE49-F238E27FC236}">
                  <a16:creationId xmlns="" xmlns:a16="http://schemas.microsoft.com/office/drawing/2014/main" id="{D8C4BEDB-EC70-4D76-AAA4-80E97BC26BF3}"/>
                </a:ext>
              </a:extLst>
            </p:cNvPr>
            <p:cNvSpPr>
              <a:spLocks noChangeShapeType="1"/>
            </p:cNvSpPr>
            <p:nvPr/>
          </p:nvSpPr>
          <p:spPr bwMode="auto">
            <a:xfrm flipH="1">
              <a:off x="1942225" y="1608334"/>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58" name="Line 8">
              <a:extLst>
                <a:ext uri="{FF2B5EF4-FFF2-40B4-BE49-F238E27FC236}">
                  <a16:creationId xmlns="" xmlns:a16="http://schemas.microsoft.com/office/drawing/2014/main" id="{C95C385B-A31A-4605-9F2B-7D12C38AD8E5}"/>
                </a:ext>
              </a:extLst>
            </p:cNvPr>
            <p:cNvSpPr>
              <a:spLocks noChangeShapeType="1"/>
            </p:cNvSpPr>
            <p:nvPr/>
          </p:nvSpPr>
          <p:spPr bwMode="auto">
            <a:xfrm>
              <a:off x="2682572" y="1840847"/>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59" name="Line 9">
              <a:extLst>
                <a:ext uri="{FF2B5EF4-FFF2-40B4-BE49-F238E27FC236}">
                  <a16:creationId xmlns="" xmlns:a16="http://schemas.microsoft.com/office/drawing/2014/main" id="{67F75B02-47DF-48C7-83A4-8724FD05579F}"/>
                </a:ext>
              </a:extLst>
            </p:cNvPr>
            <p:cNvSpPr>
              <a:spLocks noChangeShapeType="1"/>
            </p:cNvSpPr>
            <p:nvPr/>
          </p:nvSpPr>
          <p:spPr bwMode="auto">
            <a:xfrm flipH="1">
              <a:off x="2622813" y="1882648"/>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0" name="Line 10">
              <a:extLst>
                <a:ext uri="{FF2B5EF4-FFF2-40B4-BE49-F238E27FC236}">
                  <a16:creationId xmlns="" xmlns:a16="http://schemas.microsoft.com/office/drawing/2014/main" id="{CDE7E886-C9EA-4E96-BCB3-8BAB6DB89319}"/>
                </a:ext>
              </a:extLst>
            </p:cNvPr>
            <p:cNvSpPr>
              <a:spLocks noChangeShapeType="1"/>
            </p:cNvSpPr>
            <p:nvPr/>
          </p:nvSpPr>
          <p:spPr bwMode="auto">
            <a:xfrm>
              <a:off x="2476736" y="1707610"/>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1" name="Line 11">
              <a:extLst>
                <a:ext uri="{FF2B5EF4-FFF2-40B4-BE49-F238E27FC236}">
                  <a16:creationId xmlns="" xmlns:a16="http://schemas.microsoft.com/office/drawing/2014/main" id="{677F9C20-7931-4862-A594-F5E928A11103}"/>
                </a:ext>
              </a:extLst>
            </p:cNvPr>
            <p:cNvSpPr>
              <a:spLocks noChangeShapeType="1"/>
            </p:cNvSpPr>
            <p:nvPr/>
          </p:nvSpPr>
          <p:spPr bwMode="auto">
            <a:xfrm flipH="1">
              <a:off x="2416977" y="1749410"/>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2" name="Line 12">
              <a:extLst>
                <a:ext uri="{FF2B5EF4-FFF2-40B4-BE49-F238E27FC236}">
                  <a16:creationId xmlns="" xmlns:a16="http://schemas.microsoft.com/office/drawing/2014/main" id="{B5E65730-8F28-4328-A1ED-615E521CEC7C}"/>
                </a:ext>
              </a:extLst>
            </p:cNvPr>
            <p:cNvSpPr>
              <a:spLocks noChangeShapeType="1"/>
            </p:cNvSpPr>
            <p:nvPr/>
          </p:nvSpPr>
          <p:spPr bwMode="auto">
            <a:xfrm>
              <a:off x="3007926" y="1955798"/>
              <a:ext cx="0" cy="9405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3" name="Line 13">
              <a:extLst>
                <a:ext uri="{FF2B5EF4-FFF2-40B4-BE49-F238E27FC236}">
                  <a16:creationId xmlns="" xmlns:a16="http://schemas.microsoft.com/office/drawing/2014/main" id="{32E2DD59-4CE2-4633-94BF-8401C9DDE880}"/>
                </a:ext>
              </a:extLst>
            </p:cNvPr>
            <p:cNvSpPr>
              <a:spLocks noChangeShapeType="1"/>
            </p:cNvSpPr>
            <p:nvPr/>
          </p:nvSpPr>
          <p:spPr bwMode="auto">
            <a:xfrm flipH="1">
              <a:off x="2954807" y="2002823"/>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4" name="Line 14">
              <a:extLst>
                <a:ext uri="{FF2B5EF4-FFF2-40B4-BE49-F238E27FC236}">
                  <a16:creationId xmlns="" xmlns:a16="http://schemas.microsoft.com/office/drawing/2014/main" id="{079AD486-F51D-4D63-B27A-E0501A175F6B}"/>
                </a:ext>
              </a:extLst>
            </p:cNvPr>
            <p:cNvSpPr>
              <a:spLocks noChangeShapeType="1"/>
            </p:cNvSpPr>
            <p:nvPr/>
          </p:nvSpPr>
          <p:spPr bwMode="auto">
            <a:xfrm>
              <a:off x="3047766" y="2086423"/>
              <a:ext cx="0" cy="9405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5" name="Line 15">
              <a:extLst>
                <a:ext uri="{FF2B5EF4-FFF2-40B4-BE49-F238E27FC236}">
                  <a16:creationId xmlns="" xmlns:a16="http://schemas.microsoft.com/office/drawing/2014/main" id="{33EB3120-392B-4040-8EF5-C6EAB23222F7}"/>
                </a:ext>
              </a:extLst>
            </p:cNvPr>
            <p:cNvSpPr>
              <a:spLocks noChangeShapeType="1"/>
            </p:cNvSpPr>
            <p:nvPr/>
          </p:nvSpPr>
          <p:spPr bwMode="auto">
            <a:xfrm flipH="1">
              <a:off x="2988007" y="2133449"/>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6" name="Line 16">
              <a:extLst>
                <a:ext uri="{FF2B5EF4-FFF2-40B4-BE49-F238E27FC236}">
                  <a16:creationId xmlns="" xmlns:a16="http://schemas.microsoft.com/office/drawing/2014/main" id="{EA79CDB3-1730-4C84-B5E6-A0FD1FF584CA}"/>
                </a:ext>
              </a:extLst>
            </p:cNvPr>
            <p:cNvSpPr>
              <a:spLocks noChangeShapeType="1"/>
            </p:cNvSpPr>
            <p:nvPr/>
          </p:nvSpPr>
          <p:spPr bwMode="auto">
            <a:xfrm>
              <a:off x="3555717" y="2658563"/>
              <a:ext cx="0" cy="91438"/>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7" name="Line 17">
              <a:extLst>
                <a:ext uri="{FF2B5EF4-FFF2-40B4-BE49-F238E27FC236}">
                  <a16:creationId xmlns="" xmlns:a16="http://schemas.microsoft.com/office/drawing/2014/main" id="{8522E6E7-7CCA-4EF0-920C-0AC58AE35BD9}"/>
                </a:ext>
              </a:extLst>
            </p:cNvPr>
            <p:cNvSpPr>
              <a:spLocks noChangeShapeType="1"/>
            </p:cNvSpPr>
            <p:nvPr/>
          </p:nvSpPr>
          <p:spPr bwMode="auto">
            <a:xfrm flipH="1">
              <a:off x="3495958" y="2700363"/>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8" name="Line 18">
              <a:extLst>
                <a:ext uri="{FF2B5EF4-FFF2-40B4-BE49-F238E27FC236}">
                  <a16:creationId xmlns="" xmlns:a16="http://schemas.microsoft.com/office/drawing/2014/main" id="{A27F2859-D2EB-40F4-A4CF-106BEA482041}"/>
                </a:ext>
              </a:extLst>
            </p:cNvPr>
            <p:cNvSpPr>
              <a:spLocks noChangeShapeType="1"/>
            </p:cNvSpPr>
            <p:nvPr/>
          </p:nvSpPr>
          <p:spPr bwMode="auto">
            <a:xfrm>
              <a:off x="6128672" y="4636232"/>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69" name="Line 19">
              <a:extLst>
                <a:ext uri="{FF2B5EF4-FFF2-40B4-BE49-F238E27FC236}">
                  <a16:creationId xmlns="" xmlns:a16="http://schemas.microsoft.com/office/drawing/2014/main" id="{015A0F14-28A9-41E1-BAE3-F5CB38C211EA}"/>
                </a:ext>
              </a:extLst>
            </p:cNvPr>
            <p:cNvSpPr>
              <a:spLocks noChangeShapeType="1"/>
            </p:cNvSpPr>
            <p:nvPr/>
          </p:nvSpPr>
          <p:spPr bwMode="auto">
            <a:xfrm flipH="1">
              <a:off x="6068913" y="4683258"/>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0" name="Line 20">
              <a:extLst>
                <a:ext uri="{FF2B5EF4-FFF2-40B4-BE49-F238E27FC236}">
                  <a16:creationId xmlns="" xmlns:a16="http://schemas.microsoft.com/office/drawing/2014/main" id="{C2CB267E-428E-4955-A000-C0BEE10B0298}"/>
                </a:ext>
              </a:extLst>
            </p:cNvPr>
            <p:cNvSpPr>
              <a:spLocks noChangeShapeType="1"/>
            </p:cNvSpPr>
            <p:nvPr/>
          </p:nvSpPr>
          <p:spPr bwMode="auto">
            <a:xfrm>
              <a:off x="6161871" y="4651907"/>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1" name="Line 21">
              <a:extLst>
                <a:ext uri="{FF2B5EF4-FFF2-40B4-BE49-F238E27FC236}">
                  <a16:creationId xmlns="" xmlns:a16="http://schemas.microsoft.com/office/drawing/2014/main" id="{6205D75E-6A2A-4C59-8A5A-B869CFD7396E}"/>
                </a:ext>
              </a:extLst>
            </p:cNvPr>
            <p:cNvSpPr>
              <a:spLocks noChangeShapeType="1"/>
            </p:cNvSpPr>
            <p:nvPr/>
          </p:nvSpPr>
          <p:spPr bwMode="auto">
            <a:xfrm flipH="1">
              <a:off x="6108752" y="4698933"/>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2" name="Line 22">
              <a:extLst>
                <a:ext uri="{FF2B5EF4-FFF2-40B4-BE49-F238E27FC236}">
                  <a16:creationId xmlns="" xmlns:a16="http://schemas.microsoft.com/office/drawing/2014/main" id="{11B82FA3-6230-4955-84C7-706AFB8BC3B5}"/>
                </a:ext>
              </a:extLst>
            </p:cNvPr>
            <p:cNvSpPr>
              <a:spLocks noChangeShapeType="1"/>
            </p:cNvSpPr>
            <p:nvPr/>
          </p:nvSpPr>
          <p:spPr bwMode="auto">
            <a:xfrm>
              <a:off x="6354428" y="4714608"/>
              <a:ext cx="0" cy="9405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3" name="Line 23">
              <a:extLst>
                <a:ext uri="{FF2B5EF4-FFF2-40B4-BE49-F238E27FC236}">
                  <a16:creationId xmlns="" xmlns:a16="http://schemas.microsoft.com/office/drawing/2014/main" id="{BCE3FE54-3AE1-4712-A445-A959C4DE51AD}"/>
                </a:ext>
              </a:extLst>
            </p:cNvPr>
            <p:cNvSpPr>
              <a:spLocks noChangeShapeType="1"/>
            </p:cNvSpPr>
            <p:nvPr/>
          </p:nvSpPr>
          <p:spPr bwMode="auto">
            <a:xfrm flipH="1">
              <a:off x="6294669" y="4761633"/>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4" name="Line 24">
              <a:extLst>
                <a:ext uri="{FF2B5EF4-FFF2-40B4-BE49-F238E27FC236}">
                  <a16:creationId xmlns="" xmlns:a16="http://schemas.microsoft.com/office/drawing/2014/main" id="{5828F767-3D7B-4118-8FDC-8EF725E18D01}"/>
                </a:ext>
              </a:extLst>
            </p:cNvPr>
            <p:cNvSpPr>
              <a:spLocks noChangeShapeType="1"/>
            </p:cNvSpPr>
            <p:nvPr/>
          </p:nvSpPr>
          <p:spPr bwMode="auto">
            <a:xfrm>
              <a:off x="6709662" y="4714608"/>
              <a:ext cx="0" cy="9405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5" name="Line 25">
              <a:extLst>
                <a:ext uri="{FF2B5EF4-FFF2-40B4-BE49-F238E27FC236}">
                  <a16:creationId xmlns="" xmlns:a16="http://schemas.microsoft.com/office/drawing/2014/main" id="{61A9AC1F-F9D1-470C-8F01-82A24ADF9E10}"/>
                </a:ext>
              </a:extLst>
            </p:cNvPr>
            <p:cNvSpPr>
              <a:spLocks noChangeShapeType="1"/>
            </p:cNvSpPr>
            <p:nvPr/>
          </p:nvSpPr>
          <p:spPr bwMode="auto">
            <a:xfrm flipH="1">
              <a:off x="6649903" y="4761633"/>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6" name="Line 26">
              <a:extLst>
                <a:ext uri="{FF2B5EF4-FFF2-40B4-BE49-F238E27FC236}">
                  <a16:creationId xmlns="" xmlns:a16="http://schemas.microsoft.com/office/drawing/2014/main" id="{1F74999F-720D-45A4-9A33-B4BF6A68DA86}"/>
                </a:ext>
              </a:extLst>
            </p:cNvPr>
            <p:cNvSpPr>
              <a:spLocks noChangeShapeType="1"/>
            </p:cNvSpPr>
            <p:nvPr/>
          </p:nvSpPr>
          <p:spPr bwMode="auto">
            <a:xfrm>
              <a:off x="6875659" y="4761633"/>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7" name="Line 27">
              <a:extLst>
                <a:ext uri="{FF2B5EF4-FFF2-40B4-BE49-F238E27FC236}">
                  <a16:creationId xmlns="" xmlns:a16="http://schemas.microsoft.com/office/drawing/2014/main" id="{60A44A24-454A-4033-92B3-37C40CF450EA}"/>
                </a:ext>
              </a:extLst>
            </p:cNvPr>
            <p:cNvSpPr>
              <a:spLocks noChangeShapeType="1"/>
            </p:cNvSpPr>
            <p:nvPr/>
          </p:nvSpPr>
          <p:spPr bwMode="auto">
            <a:xfrm flipH="1">
              <a:off x="6815900" y="4808658"/>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8" name="Line 28">
              <a:extLst>
                <a:ext uri="{FF2B5EF4-FFF2-40B4-BE49-F238E27FC236}">
                  <a16:creationId xmlns="" xmlns:a16="http://schemas.microsoft.com/office/drawing/2014/main" id="{F3733F0B-0FD1-4998-ABF1-4AB2F153377E}"/>
                </a:ext>
              </a:extLst>
            </p:cNvPr>
            <p:cNvSpPr>
              <a:spLocks noChangeShapeType="1"/>
            </p:cNvSpPr>
            <p:nvPr/>
          </p:nvSpPr>
          <p:spPr bwMode="auto">
            <a:xfrm>
              <a:off x="6888939" y="4761633"/>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79" name="Line 29">
              <a:extLst>
                <a:ext uri="{FF2B5EF4-FFF2-40B4-BE49-F238E27FC236}">
                  <a16:creationId xmlns="" xmlns:a16="http://schemas.microsoft.com/office/drawing/2014/main" id="{F6E968C5-36AB-441A-973C-53984223E331}"/>
                </a:ext>
              </a:extLst>
            </p:cNvPr>
            <p:cNvSpPr>
              <a:spLocks noChangeShapeType="1"/>
            </p:cNvSpPr>
            <p:nvPr/>
          </p:nvSpPr>
          <p:spPr bwMode="auto">
            <a:xfrm flipH="1">
              <a:off x="6829180" y="4808658"/>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0" name="Line 30">
              <a:extLst>
                <a:ext uri="{FF2B5EF4-FFF2-40B4-BE49-F238E27FC236}">
                  <a16:creationId xmlns="" xmlns:a16="http://schemas.microsoft.com/office/drawing/2014/main" id="{3F57AC1F-F3F0-4AFC-B9B4-918D41AAB1F5}"/>
                </a:ext>
              </a:extLst>
            </p:cNvPr>
            <p:cNvSpPr>
              <a:spLocks noChangeShapeType="1"/>
            </p:cNvSpPr>
            <p:nvPr/>
          </p:nvSpPr>
          <p:spPr bwMode="auto">
            <a:xfrm>
              <a:off x="6895579" y="4761633"/>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1" name="Line 31">
              <a:extLst>
                <a:ext uri="{FF2B5EF4-FFF2-40B4-BE49-F238E27FC236}">
                  <a16:creationId xmlns="" xmlns:a16="http://schemas.microsoft.com/office/drawing/2014/main" id="{D1DC7B6E-1639-4777-BE91-AFFC7845E9F8}"/>
                </a:ext>
              </a:extLst>
            </p:cNvPr>
            <p:cNvSpPr>
              <a:spLocks noChangeShapeType="1"/>
            </p:cNvSpPr>
            <p:nvPr/>
          </p:nvSpPr>
          <p:spPr bwMode="auto">
            <a:xfrm flipH="1">
              <a:off x="6842460" y="4808658"/>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6" name="Line 32">
              <a:extLst>
                <a:ext uri="{FF2B5EF4-FFF2-40B4-BE49-F238E27FC236}">
                  <a16:creationId xmlns="" xmlns:a16="http://schemas.microsoft.com/office/drawing/2014/main" id="{1A8B8E9A-08E9-498B-8B53-7CBB5AA7B1A8}"/>
                </a:ext>
              </a:extLst>
            </p:cNvPr>
            <p:cNvSpPr>
              <a:spLocks noChangeShapeType="1"/>
            </p:cNvSpPr>
            <p:nvPr/>
          </p:nvSpPr>
          <p:spPr bwMode="auto">
            <a:xfrm>
              <a:off x="6968617" y="4761633"/>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7" name="Line 33">
              <a:extLst>
                <a:ext uri="{FF2B5EF4-FFF2-40B4-BE49-F238E27FC236}">
                  <a16:creationId xmlns="" xmlns:a16="http://schemas.microsoft.com/office/drawing/2014/main" id="{AF1D04E2-79D7-45B8-9077-8B59CCC1D458}"/>
                </a:ext>
              </a:extLst>
            </p:cNvPr>
            <p:cNvSpPr>
              <a:spLocks noChangeShapeType="1"/>
            </p:cNvSpPr>
            <p:nvPr/>
          </p:nvSpPr>
          <p:spPr bwMode="auto">
            <a:xfrm flipH="1">
              <a:off x="6908858" y="4808658"/>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8" name="Line 34">
              <a:extLst>
                <a:ext uri="{FF2B5EF4-FFF2-40B4-BE49-F238E27FC236}">
                  <a16:creationId xmlns="" xmlns:a16="http://schemas.microsoft.com/office/drawing/2014/main" id="{D6B774F0-1F26-4DB4-B19E-AF0303773CAD}"/>
                </a:ext>
              </a:extLst>
            </p:cNvPr>
            <p:cNvSpPr>
              <a:spLocks noChangeShapeType="1"/>
            </p:cNvSpPr>
            <p:nvPr/>
          </p:nvSpPr>
          <p:spPr bwMode="auto">
            <a:xfrm>
              <a:off x="7054936" y="4761633"/>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9" name="Line 35">
              <a:extLst>
                <a:ext uri="{FF2B5EF4-FFF2-40B4-BE49-F238E27FC236}">
                  <a16:creationId xmlns="" xmlns:a16="http://schemas.microsoft.com/office/drawing/2014/main" id="{AF906332-46F0-4D61-8E48-CF8F33B1AFD6}"/>
                </a:ext>
              </a:extLst>
            </p:cNvPr>
            <p:cNvSpPr>
              <a:spLocks noChangeShapeType="1"/>
            </p:cNvSpPr>
            <p:nvPr/>
          </p:nvSpPr>
          <p:spPr bwMode="auto">
            <a:xfrm flipH="1">
              <a:off x="7001817" y="4808658"/>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0" name="Line 36">
              <a:extLst>
                <a:ext uri="{FF2B5EF4-FFF2-40B4-BE49-F238E27FC236}">
                  <a16:creationId xmlns="" xmlns:a16="http://schemas.microsoft.com/office/drawing/2014/main" id="{1A2C64B6-6B0A-4E06-8410-1A3BA4D1770E}"/>
                </a:ext>
              </a:extLst>
            </p:cNvPr>
            <p:cNvSpPr>
              <a:spLocks noChangeShapeType="1"/>
            </p:cNvSpPr>
            <p:nvPr/>
          </p:nvSpPr>
          <p:spPr bwMode="auto">
            <a:xfrm>
              <a:off x="7141254" y="4761633"/>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1" name="Line 37">
              <a:extLst>
                <a:ext uri="{FF2B5EF4-FFF2-40B4-BE49-F238E27FC236}">
                  <a16:creationId xmlns="" xmlns:a16="http://schemas.microsoft.com/office/drawing/2014/main" id="{612D9DD7-7B19-4FF2-A106-1ACD7CF7EC8A}"/>
                </a:ext>
              </a:extLst>
            </p:cNvPr>
            <p:cNvSpPr>
              <a:spLocks noChangeShapeType="1"/>
            </p:cNvSpPr>
            <p:nvPr/>
          </p:nvSpPr>
          <p:spPr bwMode="auto">
            <a:xfrm flipH="1">
              <a:off x="7088135" y="4808658"/>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2" name="Line 38">
              <a:extLst>
                <a:ext uri="{FF2B5EF4-FFF2-40B4-BE49-F238E27FC236}">
                  <a16:creationId xmlns="" xmlns:a16="http://schemas.microsoft.com/office/drawing/2014/main" id="{5ABAFE3A-406A-4F31-80CB-58F649A38C86}"/>
                </a:ext>
              </a:extLst>
            </p:cNvPr>
            <p:cNvSpPr>
              <a:spLocks noChangeShapeType="1"/>
            </p:cNvSpPr>
            <p:nvPr/>
          </p:nvSpPr>
          <p:spPr bwMode="auto">
            <a:xfrm>
              <a:off x="7728884" y="4829558"/>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3" name="Line 39">
              <a:extLst>
                <a:ext uri="{FF2B5EF4-FFF2-40B4-BE49-F238E27FC236}">
                  <a16:creationId xmlns="" xmlns:a16="http://schemas.microsoft.com/office/drawing/2014/main" id="{9ADBB2C0-3C05-4E92-A0EE-7EF3C08A7F13}"/>
                </a:ext>
              </a:extLst>
            </p:cNvPr>
            <p:cNvSpPr>
              <a:spLocks noChangeShapeType="1"/>
            </p:cNvSpPr>
            <p:nvPr/>
          </p:nvSpPr>
          <p:spPr bwMode="auto">
            <a:xfrm flipH="1">
              <a:off x="7669125" y="4876583"/>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4" name="Line 40">
              <a:extLst>
                <a:ext uri="{FF2B5EF4-FFF2-40B4-BE49-F238E27FC236}">
                  <a16:creationId xmlns="" xmlns:a16="http://schemas.microsoft.com/office/drawing/2014/main" id="{F4F96DA9-FBAB-4D3F-A1F4-4CD1CD49EF47}"/>
                </a:ext>
              </a:extLst>
            </p:cNvPr>
            <p:cNvSpPr>
              <a:spLocks noChangeShapeType="1"/>
            </p:cNvSpPr>
            <p:nvPr/>
          </p:nvSpPr>
          <p:spPr bwMode="auto">
            <a:xfrm>
              <a:off x="7755444" y="4829558"/>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5" name="Line 41">
              <a:extLst>
                <a:ext uri="{FF2B5EF4-FFF2-40B4-BE49-F238E27FC236}">
                  <a16:creationId xmlns="" xmlns:a16="http://schemas.microsoft.com/office/drawing/2014/main" id="{AD0FCDB2-2BD6-4A06-AD30-A052AB5C0997}"/>
                </a:ext>
              </a:extLst>
            </p:cNvPr>
            <p:cNvSpPr>
              <a:spLocks noChangeShapeType="1"/>
            </p:cNvSpPr>
            <p:nvPr/>
          </p:nvSpPr>
          <p:spPr bwMode="auto">
            <a:xfrm flipH="1">
              <a:off x="7695685" y="4876583"/>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6" name="Line 42">
              <a:extLst>
                <a:ext uri="{FF2B5EF4-FFF2-40B4-BE49-F238E27FC236}">
                  <a16:creationId xmlns="" xmlns:a16="http://schemas.microsoft.com/office/drawing/2014/main" id="{95820FEF-A4AD-4403-8F78-765E5752102B}"/>
                </a:ext>
              </a:extLst>
            </p:cNvPr>
            <p:cNvSpPr>
              <a:spLocks noChangeShapeType="1"/>
            </p:cNvSpPr>
            <p:nvPr/>
          </p:nvSpPr>
          <p:spPr bwMode="auto">
            <a:xfrm>
              <a:off x="7782003" y="4829558"/>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7" name="Line 43">
              <a:extLst>
                <a:ext uri="{FF2B5EF4-FFF2-40B4-BE49-F238E27FC236}">
                  <a16:creationId xmlns="" xmlns:a16="http://schemas.microsoft.com/office/drawing/2014/main" id="{F700D53B-7872-4832-BFEE-742690062934}"/>
                </a:ext>
              </a:extLst>
            </p:cNvPr>
            <p:cNvSpPr>
              <a:spLocks noChangeShapeType="1"/>
            </p:cNvSpPr>
            <p:nvPr/>
          </p:nvSpPr>
          <p:spPr bwMode="auto">
            <a:xfrm flipH="1">
              <a:off x="7728884" y="4876583"/>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8" name="Line 44">
              <a:extLst>
                <a:ext uri="{FF2B5EF4-FFF2-40B4-BE49-F238E27FC236}">
                  <a16:creationId xmlns="" xmlns:a16="http://schemas.microsoft.com/office/drawing/2014/main" id="{34915672-DE3C-4FC8-B819-75F9E65CB695}"/>
                </a:ext>
              </a:extLst>
            </p:cNvPr>
            <p:cNvSpPr>
              <a:spLocks noChangeShapeType="1"/>
            </p:cNvSpPr>
            <p:nvPr/>
          </p:nvSpPr>
          <p:spPr bwMode="auto">
            <a:xfrm>
              <a:off x="7821842" y="4829558"/>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9" name="Line 45">
              <a:extLst>
                <a:ext uri="{FF2B5EF4-FFF2-40B4-BE49-F238E27FC236}">
                  <a16:creationId xmlns="" xmlns:a16="http://schemas.microsoft.com/office/drawing/2014/main" id="{82EDC83D-718E-4C45-8842-A4E30BE88AD3}"/>
                </a:ext>
              </a:extLst>
            </p:cNvPr>
            <p:cNvSpPr>
              <a:spLocks noChangeShapeType="1"/>
            </p:cNvSpPr>
            <p:nvPr/>
          </p:nvSpPr>
          <p:spPr bwMode="auto">
            <a:xfrm flipH="1">
              <a:off x="7762084" y="4876583"/>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0" name="Line 46">
              <a:extLst>
                <a:ext uri="{FF2B5EF4-FFF2-40B4-BE49-F238E27FC236}">
                  <a16:creationId xmlns="" xmlns:a16="http://schemas.microsoft.com/office/drawing/2014/main" id="{E4A05C9F-4008-4145-8827-5F7F5D9C0D09}"/>
                </a:ext>
              </a:extLst>
            </p:cNvPr>
            <p:cNvSpPr>
              <a:spLocks noChangeShapeType="1"/>
            </p:cNvSpPr>
            <p:nvPr/>
          </p:nvSpPr>
          <p:spPr bwMode="auto">
            <a:xfrm>
              <a:off x="7835122" y="4829558"/>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1" name="Line 47">
              <a:extLst>
                <a:ext uri="{FF2B5EF4-FFF2-40B4-BE49-F238E27FC236}">
                  <a16:creationId xmlns="" xmlns:a16="http://schemas.microsoft.com/office/drawing/2014/main" id="{275132B3-395B-4C08-8B1F-9550E34BACBE}"/>
                </a:ext>
              </a:extLst>
            </p:cNvPr>
            <p:cNvSpPr>
              <a:spLocks noChangeShapeType="1"/>
            </p:cNvSpPr>
            <p:nvPr/>
          </p:nvSpPr>
          <p:spPr bwMode="auto">
            <a:xfrm flipH="1">
              <a:off x="7775363" y="4876583"/>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2" name="Line 48">
              <a:extLst>
                <a:ext uri="{FF2B5EF4-FFF2-40B4-BE49-F238E27FC236}">
                  <a16:creationId xmlns="" xmlns:a16="http://schemas.microsoft.com/office/drawing/2014/main" id="{9EF078F6-3CBC-4E26-8EAE-EBFFEC940912}"/>
                </a:ext>
              </a:extLst>
            </p:cNvPr>
            <p:cNvSpPr>
              <a:spLocks noChangeShapeType="1"/>
            </p:cNvSpPr>
            <p:nvPr/>
          </p:nvSpPr>
          <p:spPr bwMode="auto">
            <a:xfrm>
              <a:off x="7928081" y="4829558"/>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3" name="Line 49">
              <a:extLst>
                <a:ext uri="{FF2B5EF4-FFF2-40B4-BE49-F238E27FC236}">
                  <a16:creationId xmlns="" xmlns:a16="http://schemas.microsoft.com/office/drawing/2014/main" id="{861554C3-69E0-4ED1-AD93-425F1B32FBDA}"/>
                </a:ext>
              </a:extLst>
            </p:cNvPr>
            <p:cNvSpPr>
              <a:spLocks noChangeShapeType="1"/>
            </p:cNvSpPr>
            <p:nvPr/>
          </p:nvSpPr>
          <p:spPr bwMode="auto">
            <a:xfrm flipH="1">
              <a:off x="7868322" y="4876583"/>
              <a:ext cx="11951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4" name="Line 50">
              <a:extLst>
                <a:ext uri="{FF2B5EF4-FFF2-40B4-BE49-F238E27FC236}">
                  <a16:creationId xmlns="" xmlns:a16="http://schemas.microsoft.com/office/drawing/2014/main" id="{50281E18-6840-4DCC-B783-AD67DA9BEFC6}"/>
                </a:ext>
              </a:extLst>
            </p:cNvPr>
            <p:cNvSpPr>
              <a:spLocks noChangeShapeType="1"/>
            </p:cNvSpPr>
            <p:nvPr/>
          </p:nvSpPr>
          <p:spPr bwMode="auto">
            <a:xfrm>
              <a:off x="8475871" y="4829558"/>
              <a:ext cx="0" cy="88825"/>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5" name="Line 51">
              <a:extLst>
                <a:ext uri="{FF2B5EF4-FFF2-40B4-BE49-F238E27FC236}">
                  <a16:creationId xmlns="" xmlns:a16="http://schemas.microsoft.com/office/drawing/2014/main" id="{8091A9C8-8389-4E90-BA1A-00915481232D}"/>
                </a:ext>
              </a:extLst>
            </p:cNvPr>
            <p:cNvSpPr>
              <a:spLocks noChangeShapeType="1"/>
            </p:cNvSpPr>
            <p:nvPr/>
          </p:nvSpPr>
          <p:spPr bwMode="auto">
            <a:xfrm flipH="1">
              <a:off x="8422752" y="4876583"/>
              <a:ext cx="112878" cy="0"/>
            </a:xfrm>
            <a:prstGeom prst="line">
              <a:avLst/>
            </a:prstGeom>
            <a:noFill/>
            <a:ln w="19050">
              <a:solidFill>
                <a:schemeClr val="accent1"/>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grpSp>
        <p:nvGrpSpPr>
          <p:cNvPr id="6" name="Group 5">
            <a:extLst>
              <a:ext uri="{FF2B5EF4-FFF2-40B4-BE49-F238E27FC236}">
                <a16:creationId xmlns="" xmlns:a16="http://schemas.microsoft.com/office/drawing/2014/main" id="{47A9FDDA-E918-438E-B8A7-5A5F25A6D85F}"/>
              </a:ext>
            </a:extLst>
          </p:cNvPr>
          <p:cNvGrpSpPr/>
          <p:nvPr/>
        </p:nvGrpSpPr>
        <p:grpSpPr>
          <a:xfrm>
            <a:off x="2735229" y="1861953"/>
            <a:ext cx="5839526" cy="3353651"/>
            <a:chOff x="2735229" y="1861953"/>
            <a:chExt cx="5839526" cy="3353651"/>
          </a:xfrm>
        </p:grpSpPr>
        <p:sp>
          <p:nvSpPr>
            <p:cNvPr id="288" name="Line 56">
              <a:extLst>
                <a:ext uri="{FF2B5EF4-FFF2-40B4-BE49-F238E27FC236}">
                  <a16:creationId xmlns="" xmlns:a16="http://schemas.microsoft.com/office/drawing/2014/main" id="{8D98B1D0-183B-4C5B-A4FE-9CEAAFA127CC}"/>
                </a:ext>
              </a:extLst>
            </p:cNvPr>
            <p:cNvSpPr>
              <a:spLocks noChangeShapeType="1"/>
            </p:cNvSpPr>
            <p:nvPr/>
          </p:nvSpPr>
          <p:spPr bwMode="auto">
            <a:xfrm>
              <a:off x="3062031" y="2023763"/>
              <a:ext cx="0" cy="93954"/>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89" name="Line 57">
              <a:extLst>
                <a:ext uri="{FF2B5EF4-FFF2-40B4-BE49-F238E27FC236}">
                  <a16:creationId xmlns="" xmlns:a16="http://schemas.microsoft.com/office/drawing/2014/main" id="{1ADF63DF-8814-4029-9BA9-5FE85CBF66BE}"/>
                </a:ext>
              </a:extLst>
            </p:cNvPr>
            <p:cNvSpPr>
              <a:spLocks noChangeShapeType="1"/>
            </p:cNvSpPr>
            <p:nvPr/>
          </p:nvSpPr>
          <p:spPr bwMode="auto">
            <a:xfrm flipH="1">
              <a:off x="2999312" y="2070740"/>
              <a:ext cx="115536"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0" name="Line 58">
              <a:extLst>
                <a:ext uri="{FF2B5EF4-FFF2-40B4-BE49-F238E27FC236}">
                  <a16:creationId xmlns="" xmlns:a16="http://schemas.microsoft.com/office/drawing/2014/main" id="{9A5112B8-38F7-4659-A072-B87CD38B6DC1}"/>
                </a:ext>
              </a:extLst>
            </p:cNvPr>
            <p:cNvSpPr>
              <a:spLocks noChangeShapeType="1"/>
            </p:cNvSpPr>
            <p:nvPr/>
          </p:nvSpPr>
          <p:spPr bwMode="auto">
            <a:xfrm>
              <a:off x="3504370" y="2485706"/>
              <a:ext cx="0" cy="8873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1" name="Line 59">
              <a:extLst>
                <a:ext uri="{FF2B5EF4-FFF2-40B4-BE49-F238E27FC236}">
                  <a16:creationId xmlns="" xmlns:a16="http://schemas.microsoft.com/office/drawing/2014/main" id="{E93216D1-AD96-44BA-817E-1F6833B2396E}"/>
                </a:ext>
              </a:extLst>
            </p:cNvPr>
            <p:cNvSpPr>
              <a:spLocks noChangeShapeType="1"/>
            </p:cNvSpPr>
            <p:nvPr/>
          </p:nvSpPr>
          <p:spPr bwMode="auto">
            <a:xfrm flipH="1">
              <a:off x="3444951" y="2527463"/>
              <a:ext cx="118837"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2" name="Line 60">
              <a:extLst>
                <a:ext uri="{FF2B5EF4-FFF2-40B4-BE49-F238E27FC236}">
                  <a16:creationId xmlns="" xmlns:a16="http://schemas.microsoft.com/office/drawing/2014/main" id="{3E9AADE6-9939-43C2-A9B0-08C0A9F8A559}"/>
                </a:ext>
              </a:extLst>
            </p:cNvPr>
            <p:cNvSpPr>
              <a:spLocks noChangeShapeType="1"/>
            </p:cNvSpPr>
            <p:nvPr/>
          </p:nvSpPr>
          <p:spPr bwMode="auto">
            <a:xfrm>
              <a:off x="2788046" y="1861953"/>
              <a:ext cx="0" cy="93954"/>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3" name="Line 61">
              <a:extLst>
                <a:ext uri="{FF2B5EF4-FFF2-40B4-BE49-F238E27FC236}">
                  <a16:creationId xmlns="" xmlns:a16="http://schemas.microsoft.com/office/drawing/2014/main" id="{D33D7429-BA12-4860-8C71-D3CA2B83D96E}"/>
                </a:ext>
              </a:extLst>
            </p:cNvPr>
            <p:cNvSpPr>
              <a:spLocks noChangeShapeType="1"/>
            </p:cNvSpPr>
            <p:nvPr/>
          </p:nvSpPr>
          <p:spPr bwMode="auto">
            <a:xfrm flipH="1">
              <a:off x="2735229" y="1908930"/>
              <a:ext cx="112235"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4" name="Line 62">
              <a:extLst>
                <a:ext uri="{FF2B5EF4-FFF2-40B4-BE49-F238E27FC236}">
                  <a16:creationId xmlns="" xmlns:a16="http://schemas.microsoft.com/office/drawing/2014/main" id="{349DB04A-66FB-4181-BF7E-225A2A117A9F}"/>
                </a:ext>
              </a:extLst>
            </p:cNvPr>
            <p:cNvSpPr>
              <a:spLocks noChangeShapeType="1"/>
            </p:cNvSpPr>
            <p:nvPr/>
          </p:nvSpPr>
          <p:spPr bwMode="auto">
            <a:xfrm>
              <a:off x="3134654" y="2180354"/>
              <a:ext cx="0" cy="8873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5" name="Line 63">
              <a:extLst>
                <a:ext uri="{FF2B5EF4-FFF2-40B4-BE49-F238E27FC236}">
                  <a16:creationId xmlns="" xmlns:a16="http://schemas.microsoft.com/office/drawing/2014/main" id="{03BBD133-8315-4071-91F7-1EB5BABCC486}"/>
                </a:ext>
              </a:extLst>
            </p:cNvPr>
            <p:cNvSpPr>
              <a:spLocks noChangeShapeType="1"/>
            </p:cNvSpPr>
            <p:nvPr/>
          </p:nvSpPr>
          <p:spPr bwMode="auto">
            <a:xfrm flipH="1">
              <a:off x="3081838" y="2222111"/>
              <a:ext cx="112235"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6" name="Line 64">
              <a:extLst>
                <a:ext uri="{FF2B5EF4-FFF2-40B4-BE49-F238E27FC236}">
                  <a16:creationId xmlns="" xmlns:a16="http://schemas.microsoft.com/office/drawing/2014/main" id="{DDF9BCF6-0C0B-4BBF-993B-5DF96A16576D}"/>
                </a:ext>
              </a:extLst>
            </p:cNvPr>
            <p:cNvSpPr>
              <a:spLocks noChangeShapeType="1"/>
            </p:cNvSpPr>
            <p:nvPr/>
          </p:nvSpPr>
          <p:spPr bwMode="auto">
            <a:xfrm>
              <a:off x="3154460" y="2180354"/>
              <a:ext cx="0" cy="8873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7" name="Line 65">
              <a:extLst>
                <a:ext uri="{FF2B5EF4-FFF2-40B4-BE49-F238E27FC236}">
                  <a16:creationId xmlns="" xmlns:a16="http://schemas.microsoft.com/office/drawing/2014/main" id="{355F82E2-F28D-4ED0-831B-273B4E1E55D5}"/>
                </a:ext>
              </a:extLst>
            </p:cNvPr>
            <p:cNvSpPr>
              <a:spLocks noChangeShapeType="1"/>
            </p:cNvSpPr>
            <p:nvPr/>
          </p:nvSpPr>
          <p:spPr bwMode="auto">
            <a:xfrm flipH="1">
              <a:off x="3095042" y="2222111"/>
              <a:ext cx="112235"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8" name="Line 66">
              <a:extLst>
                <a:ext uri="{FF2B5EF4-FFF2-40B4-BE49-F238E27FC236}">
                  <a16:creationId xmlns="" xmlns:a16="http://schemas.microsoft.com/office/drawing/2014/main" id="{935A6C23-4A67-4350-BB0D-B16CA6842341}"/>
                </a:ext>
              </a:extLst>
            </p:cNvPr>
            <p:cNvSpPr>
              <a:spLocks noChangeShapeType="1"/>
            </p:cNvSpPr>
            <p:nvPr/>
          </p:nvSpPr>
          <p:spPr bwMode="auto">
            <a:xfrm>
              <a:off x="6165002" y="4905032"/>
              <a:ext cx="0" cy="8873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9" name="Line 67">
              <a:extLst>
                <a:ext uri="{FF2B5EF4-FFF2-40B4-BE49-F238E27FC236}">
                  <a16:creationId xmlns="" xmlns:a16="http://schemas.microsoft.com/office/drawing/2014/main" id="{E435FF68-EBF9-4FBE-91CC-85178DC1C235}"/>
                </a:ext>
              </a:extLst>
            </p:cNvPr>
            <p:cNvSpPr>
              <a:spLocks noChangeShapeType="1"/>
            </p:cNvSpPr>
            <p:nvPr/>
          </p:nvSpPr>
          <p:spPr bwMode="auto">
            <a:xfrm flipH="1">
              <a:off x="6105583" y="4946790"/>
              <a:ext cx="112235"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0" name="Line 68">
              <a:extLst>
                <a:ext uri="{FF2B5EF4-FFF2-40B4-BE49-F238E27FC236}">
                  <a16:creationId xmlns="" xmlns:a16="http://schemas.microsoft.com/office/drawing/2014/main" id="{454BD18B-5777-4E05-A3F3-C8D02D04F955}"/>
                </a:ext>
              </a:extLst>
            </p:cNvPr>
            <p:cNvSpPr>
              <a:spLocks noChangeShapeType="1"/>
            </p:cNvSpPr>
            <p:nvPr/>
          </p:nvSpPr>
          <p:spPr bwMode="auto">
            <a:xfrm>
              <a:off x="6264033" y="4941570"/>
              <a:ext cx="0" cy="96564"/>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1" name="Line 69">
              <a:extLst>
                <a:ext uri="{FF2B5EF4-FFF2-40B4-BE49-F238E27FC236}">
                  <a16:creationId xmlns="" xmlns:a16="http://schemas.microsoft.com/office/drawing/2014/main" id="{FAC2544F-5CBF-470B-88AE-DDA79BEC1EB9}"/>
                </a:ext>
              </a:extLst>
            </p:cNvPr>
            <p:cNvSpPr>
              <a:spLocks noChangeShapeType="1"/>
            </p:cNvSpPr>
            <p:nvPr/>
          </p:nvSpPr>
          <p:spPr bwMode="auto">
            <a:xfrm flipH="1">
              <a:off x="6204614" y="4988547"/>
              <a:ext cx="115536"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2" name="Line 70">
              <a:extLst>
                <a:ext uri="{FF2B5EF4-FFF2-40B4-BE49-F238E27FC236}">
                  <a16:creationId xmlns="" xmlns:a16="http://schemas.microsoft.com/office/drawing/2014/main" id="{F69A0BBF-EDFC-428B-AAA4-F55790ADD23B}"/>
                </a:ext>
              </a:extLst>
            </p:cNvPr>
            <p:cNvSpPr>
              <a:spLocks noChangeShapeType="1"/>
            </p:cNvSpPr>
            <p:nvPr/>
          </p:nvSpPr>
          <p:spPr bwMode="auto">
            <a:xfrm>
              <a:off x="6950647" y="5009426"/>
              <a:ext cx="0" cy="9134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3" name="Line 71">
              <a:extLst>
                <a:ext uri="{FF2B5EF4-FFF2-40B4-BE49-F238E27FC236}">
                  <a16:creationId xmlns="" xmlns:a16="http://schemas.microsoft.com/office/drawing/2014/main" id="{A2BA5A25-BCB8-4838-847C-6E387621EAA6}"/>
                </a:ext>
              </a:extLst>
            </p:cNvPr>
            <p:cNvSpPr>
              <a:spLocks noChangeShapeType="1"/>
            </p:cNvSpPr>
            <p:nvPr/>
          </p:nvSpPr>
          <p:spPr bwMode="auto">
            <a:xfrm flipH="1">
              <a:off x="6887928" y="5053794"/>
              <a:ext cx="122138"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4" name="Line 72">
              <a:extLst>
                <a:ext uri="{FF2B5EF4-FFF2-40B4-BE49-F238E27FC236}">
                  <a16:creationId xmlns="" xmlns:a16="http://schemas.microsoft.com/office/drawing/2014/main" id="{710C100E-CEDF-43B3-8A69-93B0E361EBE5}"/>
                </a:ext>
              </a:extLst>
            </p:cNvPr>
            <p:cNvSpPr>
              <a:spLocks noChangeShapeType="1"/>
            </p:cNvSpPr>
            <p:nvPr/>
          </p:nvSpPr>
          <p:spPr bwMode="auto">
            <a:xfrm>
              <a:off x="7043076" y="5009426"/>
              <a:ext cx="0" cy="9134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5" name="Line 73">
              <a:extLst>
                <a:ext uri="{FF2B5EF4-FFF2-40B4-BE49-F238E27FC236}">
                  <a16:creationId xmlns="" xmlns:a16="http://schemas.microsoft.com/office/drawing/2014/main" id="{D0144D02-0669-4DB3-8FB5-153054510A66}"/>
                </a:ext>
              </a:extLst>
            </p:cNvPr>
            <p:cNvSpPr>
              <a:spLocks noChangeShapeType="1"/>
            </p:cNvSpPr>
            <p:nvPr/>
          </p:nvSpPr>
          <p:spPr bwMode="auto">
            <a:xfrm flipH="1">
              <a:off x="6983658" y="5053794"/>
              <a:ext cx="118837"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6" name="Line 74">
              <a:extLst>
                <a:ext uri="{FF2B5EF4-FFF2-40B4-BE49-F238E27FC236}">
                  <a16:creationId xmlns="" xmlns:a16="http://schemas.microsoft.com/office/drawing/2014/main" id="{C7A26236-51EF-48A4-9709-F07460010C8B}"/>
                </a:ext>
              </a:extLst>
            </p:cNvPr>
            <p:cNvSpPr>
              <a:spLocks noChangeShapeType="1"/>
            </p:cNvSpPr>
            <p:nvPr/>
          </p:nvSpPr>
          <p:spPr bwMode="auto">
            <a:xfrm>
              <a:off x="7633961" y="5009426"/>
              <a:ext cx="0" cy="9134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7" name="Line 75">
              <a:extLst>
                <a:ext uri="{FF2B5EF4-FFF2-40B4-BE49-F238E27FC236}">
                  <a16:creationId xmlns="" xmlns:a16="http://schemas.microsoft.com/office/drawing/2014/main" id="{D8BE9E9E-A729-4389-99B4-4451B209234F}"/>
                </a:ext>
              </a:extLst>
            </p:cNvPr>
            <p:cNvSpPr>
              <a:spLocks noChangeShapeType="1"/>
            </p:cNvSpPr>
            <p:nvPr/>
          </p:nvSpPr>
          <p:spPr bwMode="auto">
            <a:xfrm flipH="1">
              <a:off x="7577843" y="5053794"/>
              <a:ext cx="115536"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8" name="Line 76">
              <a:extLst>
                <a:ext uri="{FF2B5EF4-FFF2-40B4-BE49-F238E27FC236}">
                  <a16:creationId xmlns="" xmlns:a16="http://schemas.microsoft.com/office/drawing/2014/main" id="{5D0E45BC-D8BD-4143-BB60-2B49D0F22ED3}"/>
                </a:ext>
              </a:extLst>
            </p:cNvPr>
            <p:cNvSpPr>
              <a:spLocks noChangeShapeType="1"/>
            </p:cNvSpPr>
            <p:nvPr/>
          </p:nvSpPr>
          <p:spPr bwMode="auto">
            <a:xfrm>
              <a:off x="7686777" y="5009426"/>
              <a:ext cx="0" cy="9134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9" name="Line 77">
              <a:extLst>
                <a:ext uri="{FF2B5EF4-FFF2-40B4-BE49-F238E27FC236}">
                  <a16:creationId xmlns="" xmlns:a16="http://schemas.microsoft.com/office/drawing/2014/main" id="{73473BAD-A4F7-4E0A-8BC4-64F18EAF98A8}"/>
                </a:ext>
              </a:extLst>
            </p:cNvPr>
            <p:cNvSpPr>
              <a:spLocks noChangeShapeType="1"/>
            </p:cNvSpPr>
            <p:nvPr/>
          </p:nvSpPr>
          <p:spPr bwMode="auto">
            <a:xfrm flipH="1">
              <a:off x="7627359" y="5053794"/>
              <a:ext cx="112235"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0" name="Line 78">
              <a:extLst>
                <a:ext uri="{FF2B5EF4-FFF2-40B4-BE49-F238E27FC236}">
                  <a16:creationId xmlns="" xmlns:a16="http://schemas.microsoft.com/office/drawing/2014/main" id="{4CAF3405-E9C7-4591-BB63-BE4F222487F5}"/>
                </a:ext>
              </a:extLst>
            </p:cNvPr>
            <p:cNvSpPr>
              <a:spLocks noChangeShapeType="1"/>
            </p:cNvSpPr>
            <p:nvPr/>
          </p:nvSpPr>
          <p:spPr bwMode="auto">
            <a:xfrm>
              <a:off x="7713186" y="5009426"/>
              <a:ext cx="0" cy="9134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1" name="Line 79">
              <a:extLst>
                <a:ext uri="{FF2B5EF4-FFF2-40B4-BE49-F238E27FC236}">
                  <a16:creationId xmlns="" xmlns:a16="http://schemas.microsoft.com/office/drawing/2014/main" id="{64369458-F84D-43AD-9AE9-26567FDB1188}"/>
                </a:ext>
              </a:extLst>
            </p:cNvPr>
            <p:cNvSpPr>
              <a:spLocks noChangeShapeType="1"/>
            </p:cNvSpPr>
            <p:nvPr/>
          </p:nvSpPr>
          <p:spPr bwMode="auto">
            <a:xfrm flipH="1">
              <a:off x="7653767" y="5053794"/>
              <a:ext cx="112235"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2" name="Line 80">
              <a:extLst>
                <a:ext uri="{FF2B5EF4-FFF2-40B4-BE49-F238E27FC236}">
                  <a16:creationId xmlns="" xmlns:a16="http://schemas.microsoft.com/office/drawing/2014/main" id="{06B93605-E57B-4597-80FD-328106350443}"/>
                </a:ext>
              </a:extLst>
            </p:cNvPr>
            <p:cNvSpPr>
              <a:spLocks noChangeShapeType="1"/>
            </p:cNvSpPr>
            <p:nvPr/>
          </p:nvSpPr>
          <p:spPr bwMode="auto">
            <a:xfrm>
              <a:off x="8515336" y="5126869"/>
              <a:ext cx="0" cy="88735"/>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3" name="Line 81">
              <a:extLst>
                <a:ext uri="{FF2B5EF4-FFF2-40B4-BE49-F238E27FC236}">
                  <a16:creationId xmlns="" xmlns:a16="http://schemas.microsoft.com/office/drawing/2014/main" id="{5C9D069C-075E-4F78-9764-D731DEDDD64D}"/>
                </a:ext>
              </a:extLst>
            </p:cNvPr>
            <p:cNvSpPr>
              <a:spLocks noChangeShapeType="1"/>
            </p:cNvSpPr>
            <p:nvPr/>
          </p:nvSpPr>
          <p:spPr bwMode="auto">
            <a:xfrm flipH="1">
              <a:off x="8455918" y="5173846"/>
              <a:ext cx="118837" cy="0"/>
            </a:xfrm>
            <a:prstGeom prst="line">
              <a:avLst/>
            </a:prstGeom>
            <a:noFill/>
            <a:ln w="19050">
              <a:solidFill>
                <a:schemeClr val="accent3"/>
              </a:solidFill>
              <a:miter lim="800000"/>
              <a:headEnd/>
              <a:tailEnd/>
            </a:ln>
            <a:extLst>
              <a:ext uri="{909E8E84-426E-40DD-AFC4-6F175D3DCCD1}">
                <a14:hiddenFill xmlns="" xmlns:a14="http://schemas.microsoft.com/office/drawing/2010/main">
                  <a:noFill/>
                </a14:hiddenFill>
              </a:ext>
            </a:ex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spTree>
    <p:extLst>
      <p:ext uri="{BB962C8B-B14F-4D97-AF65-F5344CB8AC3E}">
        <p14:creationId xmlns="" xmlns:p14="http://schemas.microsoft.com/office/powerpoint/2010/main" val="22352825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Title-Arial-36-Bold-Yellow. Title may continue on 2 lines keep text at 36pt&amp;quot;&quot;/&gt;&lt;property id=&quot;20307&quot; value=&quot;257&quot;/&gt;&lt;/object&gt;&lt;object type=&quot;3&quot; unique_id=&quot;10006&quot;&gt;&lt;property id=&quot;20148&quot; value=&quot;5&quot;/&gt;&lt;property id=&quot;20300&quot; value=&quot;Slide 4 - &amp;quot;Text and Margin Consistency&amp;quot;&quot;/&gt;&lt;property id=&quot;20307&quot; value=&quot;267&quot;/&gt;&lt;/object&gt;&lt;object type=&quot;3&quot; unique_id=&quot;10007&quot;&gt;&lt;property id=&quot;20148&quot; value=&quot;5&quot;/&gt;&lt;property id=&quot;20300&quot; value=&quot;Slide 5 - &amp;quot;Transition Title &amp;#x0D;&amp;#x0A;for next topic of discussion &amp;#x0D;&amp;#x0A;or can be used as closer slide &amp;#x0D;&amp;#x0A;(ie: Q&amp;amp;A)&amp;#x0D;&amp;#x0A;(Arial-40-Bold-White-Cent&quot;/&gt;&lt;property id=&quot;20307&quot; value=&quot;261&quot;/&gt;&lt;/object&gt;&lt;object type=&quot;3&quot; unique_id=&quot;10008&quot;&gt;&lt;property id=&quot;20148&quot; value=&quot;5&quot;/&gt;&lt;property id=&quot;20300&quot; value=&quot;Slide 6 - &amp;quot;RGB Pallet&amp;quot;&quot;/&gt;&lt;property id=&quot;20307&quot; value=&quot;258&quot;/&gt;&lt;/object&gt;&lt;object type=&quot;3&quot; unique_id=&quot;10009&quot;&gt;&lt;property id=&quot;20148&quot; value=&quot;5&quot;/&gt;&lt;property id=&quot;20300&quot; value=&quot;Slide 7 - &amp;quot;Example Graph&amp;quot;&quot;/&gt;&lt;property id=&quot;20307&quot; value=&quot;286&quot;/&gt;&lt;/object&gt;&lt;object type=&quot;3&quot; unique_id=&quot;10010&quot;&gt;&lt;property id=&quot;20148&quot; value=&quot;5&quot;/&gt;&lt;property id=&quot;20300&quot; value=&quot;Slide 8 - &amp;quot;Example Graph and Text&amp;quot;&quot;/&gt;&lt;property id=&quot;20307&quot; value=&quot;288&quot;/&gt;&lt;/object&gt;&lt;object type=&quot;3&quot; unique_id=&quot;10011&quot;&gt;&lt;property id=&quot;20148&quot; value=&quot;5&quot;/&gt;&lt;property id=&quot;20300&quot; value=&quot;Slide 9 - &amp;quot;Example Line Graph&amp;quot;&quot;/&gt;&lt;property id=&quot;20307&quot; value=&quot;287&quot;/&gt;&lt;/object&gt;&lt;object type=&quot;3&quot; unique_id=&quot;10012&quot;&gt;&lt;property id=&quot;20148&quot; value=&quot;5&quot;/&gt;&lt;property id=&quot;20300&quot; value=&quot;Slide 10 - &amp;quot;Example Line Graph with Data Values&amp;quot;&quot;/&gt;&lt;property id=&quot;20307&quot; value=&quot;292&quot;/&gt;&lt;/object&gt;&lt;object type=&quot;3&quot; unique_id=&quot;10013&quot;&gt;&lt;property id=&quot;20148&quot; value=&quot;5&quot;/&gt;&lt;property id=&quot;20300&quot; value=&quot;Slide 11 - &amp;quot;Example Line Graph with Color &amp;#x0D;&amp;#x0A;Data Values&amp;quot;&quot;/&gt;&lt;property id=&quot;20307&quot; value=&quot;309&quot;/&gt;&lt;/object&gt;&lt;object type=&quot;3&quot; unique_id=&quot;10014&quot;&gt;&lt;property id=&quot;20148&quot; value=&quot;5&quot;/&gt;&lt;property id=&quot;20300&quot; value=&quot;Slide 12 - &amp;quot;Example Schematic&amp;quot;&quot;/&gt;&lt;property id=&quot;20307&quot; value=&quot;262&quot;/&gt;&lt;/object&gt;&lt;object type=&quot;3&quot; unique_id=&quot;10015&quot;&gt;&lt;property id=&quot;20148&quot; value=&quot;5&quot;/&gt;&lt;property id=&quot;20300&quot; value=&quot;Slide 13 - &amp;quot;Example Schematic Continued&amp;quot;&quot;/&gt;&lt;property id=&quot;20307&quot; value=&quot;263&quot;/&gt;&lt;/object&gt;&lt;object type=&quot;3&quot; unique_id=&quot;10016&quot;&gt;&lt;property id=&quot;20148&quot; value=&quot;5&quot;/&gt;&lt;property id=&quot;20300&quot; value=&quot;Slide 14 - &amp;quot;Example Tables&amp;quot;&quot;/&gt;&lt;property id=&quot;20307&quot; value=&quot;311&quot;/&gt;&lt;/object&gt;&lt;object type=&quot;3&quot; unique_id=&quot;10017&quot;&gt;&lt;property id=&quot;20148&quot; value=&quot;5&quot;/&gt;&lt;property id=&quot;20300&quot; value=&quot;Slide 15 - &amp;quot;Example Tables Continued&amp;quot;&quot;/&gt;&lt;property id=&quot;20307&quot; value=&quot;312&quot;/&gt;&lt;/object&gt;&lt;object type=&quot;3&quot; unique_id=&quot;10018&quot;&gt;&lt;property id=&quot;20148&quot; value=&quot;5&quot;/&gt;&lt;property id=&quot;20300&quot; value=&quot;Slide 16 - &amp;quot;Example Tables Continued&amp;quot;&quot;/&gt;&lt;property id=&quot;20307&quot; value=&quot;313&quot;/&gt;&lt;/object&gt;&lt;object type=&quot;3&quot; unique_id=&quot;10019&quot;&gt;&lt;property id=&quot;20148&quot; value=&quot;5&quot;/&gt;&lt;property id=&quot;20300&quot; value=&quot;Slide 17 - &amp;quot;Example Tables Continued&amp;quot;&quot;/&gt;&lt;property id=&quot;20307&quot; value=&quot;314&quot;/&gt;&lt;/object&gt;&lt;object type=&quot;3&quot; unique_id=&quot;10020&quot;&gt;&lt;property id=&quot;20148&quot; value=&quot;5&quot;/&gt;&lt;property id=&quot;20300&quot; value=&quot;Slide 21 - &amp;quot;Additional Formatting Notes&amp;quot;&quot;/&gt;&lt;property id=&quot;20307&quot; value=&quot;270&quot;/&gt;&lt;/object&gt;&lt;object type=&quot;3&quot; unique_id=&quot;10021&quot;&gt;&lt;property id=&quot;20148&quot; value=&quot;5&quot;/&gt;&lt;property id=&quot;20300&quot; value=&quot;Slide 22 - &amp;quot;“Polish Stage” Notes&amp;quot;&quot;/&gt;&lt;property id=&quot;20307&quot; value=&quot;272&quot;/&gt;&lt;/object&gt;&lt;object type=&quot;3&quot; unique_id=&quot;10022&quot;&gt;&lt;property id=&quot;20148&quot; value=&quot;5&quot;/&gt;&lt;property id=&quot;20300&quot; value=&quot;Slide 23 - &amp;quot;For Black and White Print Slides&amp;quot;&quot;/&gt;&lt;property id=&quot;20307&quot; value=&quot;290&quot;/&gt;&lt;/object&gt;&lt;object type=&quot;3&quot; unique_id=&quot;10023&quot;&gt;&lt;property id=&quot;20148&quot; value=&quot;5&quot;/&gt;&lt;property id=&quot;20300&quot; value=&quot;Slide 24 - &amp;quot;For Black and White Print Slides&amp;quot;&quot;/&gt;&lt;property id=&quot;20307&quot; value=&quot;291&quot;/&gt;&lt;/object&gt;&lt;object type=&quot;3&quot; unique_id=&quot;10024&quot;&gt;&lt;property id=&quot;20148&quot; value=&quot;5&quot;/&gt;&lt;property id=&quot;20300&quot; value=&quot;Slide 25 - &amp;quot;CME Slides for Designer and Editorial Reference…&amp;quot;&quot;/&gt;&lt;property id=&quot;20307&quot; value=&quot;273&quot;/&gt;&lt;/object&gt;&lt;object type=&quot;3&quot; unique_id=&quot;10025&quot;&gt;&lt;property id=&quot;20148&quot; value=&quot;5&quot;/&gt;&lt;property id=&quot;20300&quot; value=&quot;Slide 26 - &amp;quot;About These Slides&amp;quot;&quot;/&gt;&lt;property id=&quot;20307&quot; value=&quot;308&quot;/&gt;&lt;/object&gt;&lt;object type=&quot;3&quot; unique_id=&quot;10026&quot;&gt;&lt;property id=&quot;20148&quot; value=&quot;5&quot;/&gt;&lt;property id=&quot;20300&quot; value=&quot;Slide 27 - &amp;quot;Faculty&amp;quot;&quot;/&gt;&lt;property id=&quot;20307&quot; value=&quot;294&quot;/&gt;&lt;/object&gt;&lt;object type=&quot;3&quot; unique_id=&quot;10027&quot;&gt;&lt;property id=&quot;20148&quot; value=&quot;5&quot;/&gt;&lt;property id=&quot;20300&quot; value=&quot;Slide 28 - &amp;quot;Disclosure of Conflicts of Interest&amp;quot;&quot;/&gt;&lt;property id=&quot;20307&quot; value=&quot;295&quot;/&gt;&lt;/object&gt;&lt;object type=&quot;3&quot; unique_id=&quot;10028&quot;&gt;&lt;property id=&quot;20148&quot; value=&quot;5&quot;/&gt;&lt;property id=&quot;20300&quot; value=&quot;Slide 29 - &amp;quot;Disclosures&amp;quot;&quot;/&gt;&lt;property id=&quot;20307&quot; value=&quot;296&quot;/&gt;&lt;/object&gt;&lt;object type=&quot;3&quot; unique_id=&quot;10029&quot;&gt;&lt;property id=&quot;20148&quot; value=&quot;5&quot;/&gt;&lt;property id=&quot;20300&quot; value=&quot;Slide 30 - &amp;quot;Disclosure of Unlabeled Use&amp;quot;&quot;/&gt;&lt;property id=&quot;20307&quot; value=&quot;297&quot;/&gt;&lt;/object&gt;&lt;object type=&quot;3&quot; unique_id=&quot;10030&quot;&gt;&lt;property id=&quot;20148&quot; value=&quot;5&quot;/&gt;&lt;property id=&quot;20300&quot; value=&quot;Slide 31&quot;/&gt;&lt;property id=&quot;20307&quot; value=&quot;298&quot;/&gt;&lt;/object&gt;&lt;object type=&quot;3&quot; unique_id=&quot;10031&quot;&gt;&lt;property id=&quot;20148&quot; value=&quot;5&quot;/&gt;&lt;property id=&quot;20300&quot; value=&quot;Slide 32 - &amp;quot;Physician Continuing Medical Education&amp;quot;&quot;/&gt;&lt;property id=&quot;20307&quot; value=&quot;299&quot;/&gt;&lt;/object&gt;&lt;object type=&quot;3&quot; unique_id=&quot;10032&quot;&gt;&lt;property id=&quot;20148&quot; value=&quot;5&quot;/&gt;&lt;property id=&quot;20300&quot; value=&quot;Slide 33 - &amp;quot;Pharmacist Continuing Education&amp;quot;&quot;/&gt;&lt;property id=&quot;20307&quot; value=&quot;300&quot;/&gt;&lt;/object&gt;&lt;object type=&quot;3&quot; unique_id=&quot;10033&quot;&gt;&lt;property id=&quot;20148&quot; value=&quot;5&quot;/&gt;&lt;property id=&quot;20300&quot; value=&quot;Slide 34 - &amp;quot;Nursing Continuing Education&amp;quot;&quot;/&gt;&lt;property id=&quot;20307&quot; value=&quot;301&quot;/&gt;&lt;/object&gt;&lt;object type=&quot;3&quot; unique_id=&quot;10034&quot;&gt;&lt;property id=&quot;20148&quot; value=&quot;5&quot;/&gt;&lt;property id=&quot;20300&quot; value=&quot;Slide 35 - &amp;quot;Please review the following important &amp;#x0D;&amp;#x0A;CME information in your handout&amp;quot;&quot;/&gt;&lt;property id=&quot;20307&quot; value=&quot;310&quot;/&gt;&lt;/object&gt;&lt;object type=&quot;3&quot; unique_id=&quot;10036&quot;&gt;&lt;property id=&quot;20148&quot; value=&quot;5&quot;/&gt;&lt;property id=&quot;20300&quot; value=&quot;Slide 37 - &amp;quot;Instructions for Credit&amp;quot;&quot;/&gt;&lt;property id=&quot;20307&quot; value=&quot;303&quot;/&gt;&lt;/object&gt;&lt;object type=&quot;3&quot; unique_id=&quot;10037&quot;&gt;&lt;property id=&quot;20148&quot; value=&quot;5&quot;/&gt;&lt;property id=&quot;20300&quot; value=&quot;Slide 38 - &amp;quot;Now Take the Test . . .&amp;quot;&quot;/&gt;&lt;property id=&quot;20307&quot; value=&quot;304&quot;/&gt;&lt;/object&gt;&lt;object type=&quot;3&quot; unique_id=&quot;10040&quot;&gt;&lt;property id=&quot;20148&quot; value=&quot;5&quot;/&gt;&lt;property id=&quot;20300&quot; value=&quot;Slide 39 - &amp;quot;General Information&amp;quot;&quot;/&gt;&lt;property id=&quot;20307&quot; value=&quot;315&quot;/&gt;&lt;/object&gt;&lt;object type=&quot;3&quot; unique_id=&quot;10041&quot;&gt;&lt;property id=&quot;20148&quot; value=&quot;5&quot;/&gt;&lt;property id=&quot;20300&quot; value=&quot;Slide 40 - &amp;quot;Please review the slide notes &amp;#x0D;&amp;#x0A;for analysis of each study &amp;#x0D;&amp;#x0A;by expert faculty &amp;lt;Insert Name, MD&amp;gt;, &amp;#x0D;&amp;#x0A;and &amp;lt;Insert Name,&quot;/&gt;&lt;property id=&quot;20307&quot; value=&quot;316&quot;/&gt;&lt;/object&gt;&lt;object type=&quot;3&quot; unique_id=&quot;10042&quot;&gt;&lt;property id=&quot;20148&quot; value=&quot;5&quot;/&gt;&lt;property id=&quot;20300&quot; value=&quot;Slide 41 - &amp;quot;Promo Slide Reference&amp;#x0D;&amp;#x0A;(Placed as the last slide in a slideset, &amp;#x0D;&amp;#x0A;if requested)&amp;quot;&quot;/&gt;&lt;property id=&quot;20307&quot; value=&quot;307&quot;/&gt;&lt;/object&gt;&lt;object type=&quot;3&quot; unique_id=&quot;12121&quot;&gt;&lt;property id=&quot;20148&quot; value=&quot;5&quot;/&gt;&lt;property id=&quot;20300&quot; value=&quot;Slide 36 - &amp;quot;Disclaimer&amp;quot;&quot;/&gt;&lt;property id=&quot;20307&quot; value=&quot;317&quot;/&gt;&lt;/object&gt;&lt;object type=&quot;3&quot; unique_id=&quot;12122&quot;&gt;&lt;property id=&quot;20148&quot; value=&quot;5&quot;/&gt;&lt;property id=&quot;20300&quot; value=&quot;Slide 1 - &amp;quot;Title of the program and will possibly take &amp;#x0D;&amp;#x0A;up three lines. It is presented in Arial-39-Bold-White.&amp;quot;&quot;/&gt;&lt;property id=&quot;20307&quot; value=&quot;321&quot;/&gt;&lt;/object&gt;&lt;object type=&quot;3&quot; unique_id=&quot;12123&quot;&gt;&lt;property id=&quot;20148&quot; value=&quot;5&quot;/&gt;&lt;property id=&quot;20300&quot; value=&quot;Slide 2 - &amp;quot;Title of the program and will possibly take up three lines. It is presented in Arial-39-Bold-White.&amp;quot;&quot;/&gt;&lt;property id=&quot;20307&quot; value=&quot;322&quot;/&gt;&lt;/object&gt;&lt;object type=&quot;3&quot; unique_id=&quot;12124&quot;&gt;&lt;property id=&quot;20148&quot; value=&quot;5&quot;/&gt;&lt;property id=&quot;20300&quot; value=&quot;Slide 18 - &amp;quot;Outcomes Analysis: What Did You Learn?&amp;quot;&quot;/&gt;&lt;property id=&quot;20307&quot; value=&quot;324&quot;/&gt;&lt;/object&gt;&lt;object type=&quot;3&quot; unique_id=&quot;12125&quot;&gt;&lt;property id=&quot;20148&quot; value=&quot;5&quot;/&gt;&lt;property id=&quot;20300&quot; value=&quot;Slide 19 - &amp;quot;Outcomes Questions&amp;quot;&quot;/&gt;&lt;property id=&quot;20307&quot; value=&quot;320&quot;/&gt;&lt;/object&gt;&lt;object type=&quot;3&quot; unique_id=&quot;12126&quot;&gt;&lt;property id=&quot;20148&quot; value=&quot;5&quot;/&gt;&lt;property id=&quot;20300&quot; value=&quot;Slide 20 - &amp;quot;How many patients with XXX do you provide care for in a typical week?&amp;quot;&quot;/&gt;&lt;property id=&quot;20307&quot; value=&quot;323&quot;/&gt;&lt;/object&gt;&lt;object type=&quot;3&quot; unique_id=&quot;12127&quot;&gt;&lt;property id=&quot;20148&quot; value=&quot;5&quot;/&gt;&lt;property id=&quot;20300&quot; value=&quot;Slide 42 - &amp;quot;Go Online for More CCO &amp;#x0D;&amp;#x0A;Coverage of XXXXXXXXXXXX!&amp;quot;&quot;/&gt;&lt;property id=&quot;20307&quot; value=&quot;318&quot;/&gt;&lt;/object&gt;&lt;/object&gt;&lt;/object&gt;&lt;/database&gt;"/>
</p:tagLst>
</file>

<file path=ppt/theme/theme1.xml><?xml version="1.0" encoding="utf-8"?>
<a:theme xmlns:a="http://schemas.openxmlformats.org/drawingml/2006/main" name="4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5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6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5.xml><?xml version="1.0" encoding="utf-8"?>
<a:theme xmlns:a="http://schemas.openxmlformats.org/drawingml/2006/main" name="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C497B16CFD8041850F60176289C5C9" ma:contentTypeVersion="12" ma:contentTypeDescription="Create a new document." ma:contentTypeScope="" ma:versionID="d61e5484bbe45481150c44871f145549">
  <xsd:schema xmlns:xsd="http://www.w3.org/2001/XMLSchema" xmlns:xs="http://www.w3.org/2001/XMLSchema" xmlns:p="http://schemas.microsoft.com/office/2006/metadata/properties" xmlns:ns3="a7f8c25a-6504-4fad-a076-ec354b452209" xmlns:ns4="0f3c8c27-07be-46a4-b8d9-aa7c2ac3dac0" targetNamespace="http://schemas.microsoft.com/office/2006/metadata/properties" ma:root="true" ma:fieldsID="32c4a47749002e76c43a2634655ee7d5" ns3:_="" ns4:_="">
    <xsd:import namespace="a7f8c25a-6504-4fad-a076-ec354b452209"/>
    <xsd:import namespace="0f3c8c27-07be-46a4-b8d9-aa7c2ac3dac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8c25a-6504-4fad-a076-ec354b4522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3c8c27-07be-46a4-b8d9-aa7c2ac3dac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A18F4D2-3653-4F4F-B917-116198900D9C}">
  <ds:schemaRefs>
    <ds:schemaRef ds:uri="http://schemas.microsoft.com/sharepoint/v3/contenttype/forms"/>
  </ds:schemaRefs>
</ds:datastoreItem>
</file>

<file path=customXml/itemProps2.xml><?xml version="1.0" encoding="utf-8"?>
<ds:datastoreItem xmlns:ds="http://schemas.openxmlformats.org/officeDocument/2006/customXml" ds:itemID="{5BA55BC3-5A03-47C2-8EC3-D964C3B5E779}">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2006/documentManagement/types"/>
    <ds:schemaRef ds:uri="0f3c8c27-07be-46a4-b8d9-aa7c2ac3dac0"/>
    <ds:schemaRef ds:uri="http://purl.org/dc/terms/"/>
    <ds:schemaRef ds:uri="http://schemas.microsoft.com/office/infopath/2007/PartnerControls"/>
    <ds:schemaRef ds:uri="a7f8c25a-6504-4fad-a076-ec354b452209"/>
    <ds:schemaRef ds:uri="http://purl.org/dc/elements/1.1/"/>
  </ds:schemaRefs>
</ds:datastoreItem>
</file>

<file path=customXml/itemProps3.xml><?xml version="1.0" encoding="utf-8"?>
<ds:datastoreItem xmlns:ds="http://schemas.openxmlformats.org/officeDocument/2006/customXml" ds:itemID="{12C87B4A-5CE5-4084-8138-387B8627E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8c25a-6504-4fad-a076-ec354b452209"/>
    <ds:schemaRef ds:uri="0f3c8c27-07be-46a4-b8d9-aa7c2ac3d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5E151B5-E2EE-4BEC-82C3-105A302A3BE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30569</TotalTime>
  <Words>7071</Words>
  <Application>Microsoft Office PowerPoint</Application>
  <PresentationFormat>Özel</PresentationFormat>
  <Paragraphs>2361</Paragraphs>
  <Slides>60</Slides>
  <Notes>46</Notes>
  <HiddenSlides>0</HiddenSlides>
  <MMClips>0</MMClips>
  <ScaleCrop>false</ScaleCrop>
  <HeadingPairs>
    <vt:vector size="4" baseType="variant">
      <vt:variant>
        <vt:lpstr>Tema</vt:lpstr>
      </vt:variant>
      <vt:variant>
        <vt:i4>5</vt:i4>
      </vt:variant>
      <vt:variant>
        <vt:lpstr>Slayt Başlıkları</vt:lpstr>
      </vt:variant>
      <vt:variant>
        <vt:i4>60</vt:i4>
      </vt:variant>
    </vt:vector>
  </HeadingPairs>
  <TitlesOfParts>
    <vt:vector size="65" baseType="lpstr">
      <vt:lpstr>4_2017_HTAA_Diabetes</vt:lpstr>
      <vt:lpstr>2_2017_HTAA_Diabetes</vt:lpstr>
      <vt:lpstr>5_2017_HTAA_Diabetes</vt:lpstr>
      <vt:lpstr>6_2017_HTAA_Diabetes</vt:lpstr>
      <vt:lpstr>3_2017_HTAA_Diabetes</vt:lpstr>
      <vt:lpstr>DR. AHMET SEZER BAŞKENT ÜNİVERSİTESİ</vt:lpstr>
      <vt:lpstr>Küçük hücreli akciğer kanseri</vt:lpstr>
      <vt:lpstr>Küçük hücreli akciğer kanserinde sistemik tedavi gelişim evreleri</vt:lpstr>
      <vt:lpstr>KHAK yüksek mutasyon yüküne  sahiptir</vt:lpstr>
      <vt:lpstr>KHAK’nde immunoterapi ile kemoterapi kombinasyonunun gerekçesi</vt:lpstr>
      <vt:lpstr>KHAK'nin Klinik Yönetiminde Bağışıklık Kontrol Noktası İnhibitör Tedavisinin Uygulanması</vt:lpstr>
      <vt:lpstr>KHAK‘nde İmmun Kontrol Noktası İnhibitörlerinin Temel Çalışmalarına Genel Bakış</vt:lpstr>
      <vt:lpstr>IMpower133: ileri evre KHAK’nde kemoterapi+/-Atezolizumab </vt:lpstr>
      <vt:lpstr>IMpower133: PFS (Co-primary Endpoint)</vt:lpstr>
      <vt:lpstr>IMpower133: Updated OS (Co-primary Endpoint)</vt:lpstr>
      <vt:lpstr>IMpower133: Updated OS by Subgroup</vt:lpstr>
      <vt:lpstr>IMpower133: Updated Safety</vt:lpstr>
      <vt:lpstr>CASPIAN: EP vs. EP+durvalumab vs EP+durvalumab+tremelimumab</vt:lpstr>
      <vt:lpstr>CASPIAN: genel sağ kalım (Durvalumab + EP vs EP)</vt:lpstr>
      <vt:lpstr>CASPIAN: Subgroup OS Analysis for  Durvalumab + EP vs EP</vt:lpstr>
      <vt:lpstr>CASPIAN: PFS (Durvalumab + EP vs EP)</vt:lpstr>
      <vt:lpstr>CASPIAN: genel sağ kalım (Durva. + Tremelimumab + EP  vs EP)</vt:lpstr>
      <vt:lpstr>CASPIAN: tüm kollarda genel sağ kalım </vt:lpstr>
      <vt:lpstr>CASPIAN: Safety</vt:lpstr>
      <vt:lpstr>KEYNOTE-604: EP+/-pembrolizumab</vt:lpstr>
      <vt:lpstr>KEYNOTE-604: PFS (ITT grubunda)</vt:lpstr>
      <vt:lpstr>KEYNOTE-604: OS (ITT ve son analizde tedavi edilen hastalar için)</vt:lpstr>
      <vt:lpstr>KEYNOTE-604: PFS and OS by Subgroup at Final Analysis (ITT)</vt:lpstr>
      <vt:lpstr>KEYNOTE-604: All-Cause AEs in As-Treated Population at Final Analysis</vt:lpstr>
      <vt:lpstr>KEYNOTE-604: Immune-Mediated AEs in As-Treated Population at Final Analysis</vt:lpstr>
      <vt:lpstr>ECOG-ACRIN EA5161: CE/EP +/- nivolumab</vt:lpstr>
      <vt:lpstr>ECOG-ACRIN EA5161: PFS (Primary Endpoint)</vt:lpstr>
      <vt:lpstr>ECOG-ACRIN EA5161: Survival (ITT)</vt:lpstr>
      <vt:lpstr>ECOG-ACRIN EA5161: Safety</vt:lpstr>
      <vt:lpstr>KHAK’nde İlk sıra kemoimmunoterapi : etkinlik özeti</vt:lpstr>
      <vt:lpstr>1. sıra immunoterapi ve kemoterapi kombinasyonu :özet</vt:lpstr>
      <vt:lpstr>KHAK’nde devam eden çalışmalar</vt:lpstr>
      <vt:lpstr>ES-KHAK‘nde Pembrolizumab İdame Tedavisinin Sınırlı Etkinliği</vt:lpstr>
      <vt:lpstr>CheckMate 451: Nivolumab + Ipilimumab vs Nivolumab vs Placebo (ES-KHAK’ nin idame tedavisi olarak)</vt:lpstr>
      <vt:lpstr>CheckMate 451: OS With Nivolumab + Ipilimumab vs Placebo (Primary Endpoint)</vt:lpstr>
      <vt:lpstr>CheckMate 451: OS With Nivolumab vs Placebo</vt:lpstr>
      <vt:lpstr>KHAK’nde immun kontrol noktası inhibitörlerine  yanıtın belirteçleri</vt:lpstr>
      <vt:lpstr>Büyük Bir Alt Kümede Mütevazı Etki mi, Küçük Bir Alt Kümede Büyük Etki mi? Biyobelirteçler Anahtar mı?</vt:lpstr>
      <vt:lpstr>KHAK’nde immun kontrol noktası inh.leri ve PDL-1 ilişkisi</vt:lpstr>
      <vt:lpstr>KHAK ve TMB</vt:lpstr>
      <vt:lpstr>Are There Any Biomarkers of Response to Immune Checkpoint Inhibitors in SCLC?</vt:lpstr>
      <vt:lpstr>Are There Any Biomarkers of Response to Immune Checkpoint Inhibitors in SCLC?</vt:lpstr>
      <vt:lpstr>PD-L1 ve TMB KHAK’nde ayırt edici belirteçler değil</vt:lpstr>
      <vt:lpstr>KHAK’nde  antikor ve ilaç kombinasyonları </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vector>
  </TitlesOfParts>
  <Company>Preferred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Checkpoint Inhibitor Therapy in the Clinical Management of Newly Diagnosed SCLC</dc:title>
  <dc:creator>Preferred User</dc:creator>
  <cp:lastModifiedBy>AHMET SEZER</cp:lastModifiedBy>
  <cp:revision>1306</cp:revision>
  <cp:lastPrinted>2016-09-26T20:21:49Z</cp:lastPrinted>
  <dcterms:created xsi:type="dcterms:W3CDTF">2005-05-27T15:08:01Z</dcterms:created>
  <dcterms:modified xsi:type="dcterms:W3CDTF">2020-11-12T19:33:47Z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56M7VY3CDVN5-387186687-1</vt:lpwstr>
  </property>
  <property fmtid="{D5CDD505-2E9C-101B-9397-08002B2CF9AE}" pid="6" name="_dlc_DocIdItemGuid">
    <vt:lpwstr>535d44dd-d81f-4480-b24d-b6a05ce7ca5a</vt:lpwstr>
  </property>
  <property fmtid="{D5CDD505-2E9C-101B-9397-08002B2CF9AE}" pid="7" name="_dlc_DocIdUrl">
    <vt:lpwstr>https://intranet.clinicaloptions.com/mews/oncology/ASH_ALL_Satellite-TU_2016/Template/_layouts/15/DocIdRedir.aspx?ID=56M7VY3CDVN5-387186687-1, 56M7VY3CDVN5-387186687-1</vt:lpwstr>
  </property>
  <property fmtid="{D5CDD505-2E9C-101B-9397-08002B2CF9AE}" pid="8" name="ContentTypeId">
    <vt:lpwstr>0x0101002BC497B16CFD8041850F60176289C5C9</vt:lpwstr>
  </property>
</Properties>
</file>